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Dosis"/>
      <p:regular r:id="rId16"/>
      <p:bold r:id="rId17"/>
    </p:embeddedFont>
    <p:embeddedFont>
      <p:font typeface="Anaheim"/>
      <p:regular r:id="rId18"/>
    </p:embeddedFont>
    <p:embeddedFont>
      <p:font typeface="Zen Loop"/>
      <p:regular r:id="rId19"/>
      <p: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ZenLoop-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Dosis-bold.fntdata"/><Relationship Id="rId16" Type="http://schemas.openxmlformats.org/officeDocument/2006/relationships/font" Target="fonts/Dosis-regular.fntdata"/><Relationship Id="rId5" Type="http://schemas.openxmlformats.org/officeDocument/2006/relationships/notesMaster" Target="notesMasters/notesMaster1.xml"/><Relationship Id="rId19" Type="http://schemas.openxmlformats.org/officeDocument/2006/relationships/font" Target="fonts/ZenLoop-regular.fntdata"/><Relationship Id="rId6" Type="http://schemas.openxmlformats.org/officeDocument/2006/relationships/slide" Target="slides/slide1.xml"/><Relationship Id="rId18" Type="http://schemas.openxmlformats.org/officeDocument/2006/relationships/font" Target="fonts/Anaheim-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1557158de7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1557158de7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2a43009f0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2a43009f0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2c61371a59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12c61371a59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12a43009f0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12a43009f0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12a43009f0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12a43009f0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15a8b9bfcb8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15a8b9bfcb8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155c793106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155c793106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1557158de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1557158de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15a8b9bfcb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15a8b9bfcb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3965" y="0"/>
            <a:ext cx="9136072" cy="5143501"/>
          </a:xfrm>
          <a:prstGeom prst="rect">
            <a:avLst/>
          </a:prstGeom>
          <a:noFill/>
          <a:ln>
            <a:noFill/>
          </a:ln>
        </p:spPr>
      </p:pic>
      <p:sp>
        <p:nvSpPr>
          <p:cNvPr id="10" name="Google Shape;10;p2"/>
          <p:cNvSpPr txBox="1"/>
          <p:nvPr>
            <p:ph type="ctrTitle"/>
          </p:nvPr>
        </p:nvSpPr>
        <p:spPr>
          <a:xfrm>
            <a:off x="1406400" y="1349675"/>
            <a:ext cx="6331500" cy="19932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69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2065500" y="3808413"/>
            <a:ext cx="5013300" cy="451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800">
                <a:solidFill>
                  <a:srgbClr val="39270C"/>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12" name="Google Shape;12;p2"/>
          <p:cNvGrpSpPr/>
          <p:nvPr/>
        </p:nvGrpSpPr>
        <p:grpSpPr>
          <a:xfrm>
            <a:off x="129875" y="129002"/>
            <a:ext cx="8879579" cy="4886704"/>
            <a:chOff x="129875" y="129002"/>
            <a:chExt cx="8879579" cy="4886704"/>
          </a:xfrm>
        </p:grpSpPr>
        <p:grpSp>
          <p:nvGrpSpPr>
            <p:cNvPr id="13" name="Google Shape;13;p2"/>
            <p:cNvGrpSpPr/>
            <p:nvPr/>
          </p:nvGrpSpPr>
          <p:grpSpPr>
            <a:xfrm>
              <a:off x="139519" y="132777"/>
              <a:ext cx="8864961" cy="4877945"/>
              <a:chOff x="245600" y="857825"/>
              <a:chExt cx="7086300" cy="3985575"/>
            </a:xfrm>
          </p:grpSpPr>
          <p:sp>
            <p:nvSpPr>
              <p:cNvPr id="14" name="Google Shape;14;p2"/>
              <p:cNvSpPr/>
              <p:nvPr/>
            </p:nvSpPr>
            <p:spPr>
              <a:xfrm>
                <a:off x="245600" y="857825"/>
                <a:ext cx="7086300" cy="3985575"/>
              </a:xfrm>
              <a:custGeom>
                <a:rect b="b" l="l" r="r" t="t"/>
                <a:pathLst>
                  <a:path extrusionOk="0" fill="none" h="159423" w="283452">
                    <a:moveTo>
                      <a:pt x="274803" y="76037"/>
                    </a:moveTo>
                    <a:lnTo>
                      <a:pt x="272203" y="79187"/>
                    </a:lnTo>
                    <a:lnTo>
                      <a:pt x="274803" y="82336"/>
                    </a:lnTo>
                    <a:lnTo>
                      <a:pt x="279202" y="87685"/>
                    </a:lnTo>
                    <a:lnTo>
                      <a:pt x="283451" y="92784"/>
                    </a:lnTo>
                    <a:lnTo>
                      <a:pt x="283451" y="159422"/>
                    </a:lnTo>
                    <a:lnTo>
                      <a:pt x="155124" y="159422"/>
                    </a:lnTo>
                    <a:lnTo>
                      <a:pt x="150175" y="155323"/>
                    </a:lnTo>
                    <a:lnTo>
                      <a:pt x="144876" y="150974"/>
                    </a:lnTo>
                    <a:lnTo>
                      <a:pt x="141926" y="148574"/>
                    </a:lnTo>
                    <a:lnTo>
                      <a:pt x="139027" y="150974"/>
                    </a:lnTo>
                    <a:lnTo>
                      <a:pt x="133678" y="155323"/>
                    </a:lnTo>
                    <a:lnTo>
                      <a:pt x="128728" y="159422"/>
                    </a:lnTo>
                    <a:lnTo>
                      <a:pt x="1" y="159422"/>
                    </a:lnTo>
                    <a:lnTo>
                      <a:pt x="1" y="92534"/>
                    </a:lnTo>
                    <a:lnTo>
                      <a:pt x="4250" y="87435"/>
                    </a:lnTo>
                    <a:lnTo>
                      <a:pt x="8599" y="82086"/>
                    </a:lnTo>
                    <a:lnTo>
                      <a:pt x="10999" y="79187"/>
                    </a:lnTo>
                    <a:lnTo>
                      <a:pt x="8599" y="76287"/>
                    </a:lnTo>
                    <a:lnTo>
                      <a:pt x="4250" y="70988"/>
                    </a:lnTo>
                    <a:lnTo>
                      <a:pt x="1" y="65839"/>
                    </a:lnTo>
                    <a:lnTo>
                      <a:pt x="1" y="1"/>
                    </a:lnTo>
                    <a:lnTo>
                      <a:pt x="128478" y="1"/>
                    </a:lnTo>
                    <a:lnTo>
                      <a:pt x="133478" y="4100"/>
                    </a:lnTo>
                    <a:lnTo>
                      <a:pt x="138777" y="8499"/>
                    </a:lnTo>
                    <a:lnTo>
                      <a:pt x="141926" y="11099"/>
                    </a:lnTo>
                    <a:lnTo>
                      <a:pt x="145076" y="8499"/>
                    </a:lnTo>
                    <a:lnTo>
                      <a:pt x="150375" y="4100"/>
                    </a:lnTo>
                    <a:lnTo>
                      <a:pt x="155374" y="1"/>
                    </a:lnTo>
                    <a:lnTo>
                      <a:pt x="283451" y="1"/>
                    </a:lnTo>
                    <a:lnTo>
                      <a:pt x="283451" y="65589"/>
                    </a:lnTo>
                    <a:lnTo>
                      <a:pt x="279202" y="70738"/>
                    </a:lnTo>
                    <a:close/>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45600" y="2909975"/>
                <a:ext cx="215000" cy="261225"/>
              </a:xfrm>
              <a:custGeom>
                <a:rect b="b" l="l" r="r" t="t"/>
                <a:pathLst>
                  <a:path extrusionOk="0" fill="none" h="10449" w="8600">
                    <a:moveTo>
                      <a:pt x="1" y="10448"/>
                    </a:moveTo>
                    <a:lnTo>
                      <a:pt x="4250" y="5349"/>
                    </a:lnTo>
                    <a:lnTo>
                      <a:pt x="8599" y="0"/>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245600" y="2503800"/>
                <a:ext cx="215000" cy="261225"/>
              </a:xfrm>
              <a:custGeom>
                <a:rect b="b" l="l" r="r" t="t"/>
                <a:pathLst>
                  <a:path extrusionOk="0" fill="none" h="10449" w="8600">
                    <a:moveTo>
                      <a:pt x="8599" y="10448"/>
                    </a:moveTo>
                    <a:lnTo>
                      <a:pt x="4250" y="5149"/>
                    </a:lnTo>
                    <a:lnTo>
                      <a:pt x="1" y="0"/>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351850" y="960325"/>
                <a:ext cx="6873825" cy="3780575"/>
              </a:xfrm>
              <a:custGeom>
                <a:rect b="b" l="l" r="r" t="t"/>
                <a:pathLst>
                  <a:path extrusionOk="0" fill="none" h="151223" w="274953">
                    <a:moveTo>
                      <a:pt x="270553" y="71937"/>
                    </a:moveTo>
                    <a:lnTo>
                      <a:pt x="267953" y="75087"/>
                    </a:lnTo>
                    <a:lnTo>
                      <a:pt x="270553" y="78236"/>
                    </a:lnTo>
                    <a:lnTo>
                      <a:pt x="274952" y="83585"/>
                    </a:lnTo>
                    <a:lnTo>
                      <a:pt x="274952" y="151223"/>
                    </a:lnTo>
                    <a:lnTo>
                      <a:pt x="145925" y="151223"/>
                    </a:lnTo>
                    <a:lnTo>
                      <a:pt x="140626" y="146874"/>
                    </a:lnTo>
                    <a:lnTo>
                      <a:pt x="137676" y="144474"/>
                    </a:lnTo>
                    <a:lnTo>
                      <a:pt x="134777" y="146874"/>
                    </a:lnTo>
                    <a:lnTo>
                      <a:pt x="129428" y="151223"/>
                    </a:lnTo>
                    <a:lnTo>
                      <a:pt x="0" y="151223"/>
                    </a:lnTo>
                    <a:lnTo>
                      <a:pt x="0" y="83335"/>
                    </a:lnTo>
                    <a:lnTo>
                      <a:pt x="4349" y="77986"/>
                    </a:lnTo>
                    <a:lnTo>
                      <a:pt x="6749" y="75087"/>
                    </a:lnTo>
                    <a:lnTo>
                      <a:pt x="4349" y="72187"/>
                    </a:lnTo>
                    <a:lnTo>
                      <a:pt x="0" y="66888"/>
                    </a:lnTo>
                    <a:lnTo>
                      <a:pt x="0" y="0"/>
                    </a:lnTo>
                    <a:lnTo>
                      <a:pt x="129228" y="0"/>
                    </a:lnTo>
                    <a:lnTo>
                      <a:pt x="134527" y="4399"/>
                    </a:lnTo>
                    <a:lnTo>
                      <a:pt x="137676" y="6999"/>
                    </a:lnTo>
                    <a:lnTo>
                      <a:pt x="140826" y="4399"/>
                    </a:lnTo>
                    <a:lnTo>
                      <a:pt x="146125" y="0"/>
                    </a:lnTo>
                    <a:lnTo>
                      <a:pt x="274952" y="0"/>
                    </a:lnTo>
                    <a:lnTo>
                      <a:pt x="274952" y="66638"/>
                    </a:lnTo>
                    <a:close/>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460575" y="1070300"/>
                <a:ext cx="6655100" cy="3561875"/>
              </a:xfrm>
              <a:custGeom>
                <a:rect b="b" l="l" r="r" t="t"/>
                <a:pathLst>
                  <a:path extrusionOk="0" fill="none" h="142475" w="266204">
                    <a:moveTo>
                      <a:pt x="266204" y="67538"/>
                    </a:moveTo>
                    <a:lnTo>
                      <a:pt x="263604" y="70688"/>
                    </a:lnTo>
                    <a:lnTo>
                      <a:pt x="266204" y="73837"/>
                    </a:lnTo>
                    <a:lnTo>
                      <a:pt x="266204" y="142475"/>
                    </a:lnTo>
                    <a:lnTo>
                      <a:pt x="136277" y="142475"/>
                    </a:lnTo>
                    <a:lnTo>
                      <a:pt x="133327" y="140075"/>
                    </a:lnTo>
                    <a:lnTo>
                      <a:pt x="130428" y="142475"/>
                    </a:lnTo>
                    <a:lnTo>
                      <a:pt x="0" y="142475"/>
                    </a:lnTo>
                    <a:lnTo>
                      <a:pt x="0" y="73587"/>
                    </a:lnTo>
                    <a:lnTo>
                      <a:pt x="2400" y="70688"/>
                    </a:lnTo>
                    <a:lnTo>
                      <a:pt x="0" y="67788"/>
                    </a:lnTo>
                    <a:lnTo>
                      <a:pt x="0" y="0"/>
                    </a:lnTo>
                    <a:lnTo>
                      <a:pt x="130178" y="0"/>
                    </a:lnTo>
                    <a:lnTo>
                      <a:pt x="133327" y="2600"/>
                    </a:lnTo>
                    <a:lnTo>
                      <a:pt x="136477" y="0"/>
                    </a:lnTo>
                    <a:lnTo>
                      <a:pt x="266204" y="0"/>
                    </a:lnTo>
                    <a:close/>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3457550" y="857825"/>
                <a:ext cx="257475" cy="212500"/>
              </a:xfrm>
              <a:custGeom>
                <a:rect b="b" l="l" r="r" t="t"/>
                <a:pathLst>
                  <a:path extrusionOk="0" fill="none" h="8500" w="10299">
                    <a:moveTo>
                      <a:pt x="0" y="1"/>
                    </a:moveTo>
                    <a:lnTo>
                      <a:pt x="5000" y="4100"/>
                    </a:lnTo>
                    <a:lnTo>
                      <a:pt x="10299" y="8499"/>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3872475" y="857825"/>
                <a:ext cx="257475" cy="212500"/>
              </a:xfrm>
              <a:custGeom>
                <a:rect b="b" l="l" r="r" t="t"/>
                <a:pathLst>
                  <a:path extrusionOk="0" fill="none" h="8500" w="10299">
                    <a:moveTo>
                      <a:pt x="1" y="8499"/>
                    </a:moveTo>
                    <a:lnTo>
                      <a:pt x="5300" y="4100"/>
                    </a:lnTo>
                    <a:lnTo>
                      <a:pt x="10299" y="1"/>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7115650" y="2497550"/>
                <a:ext cx="216250" cy="261225"/>
              </a:xfrm>
              <a:custGeom>
                <a:rect b="b" l="l" r="r" t="t"/>
                <a:pathLst>
                  <a:path extrusionOk="0" fill="none" h="10449" w="8650">
                    <a:moveTo>
                      <a:pt x="8649" y="0"/>
                    </a:moveTo>
                    <a:lnTo>
                      <a:pt x="4400" y="5149"/>
                    </a:lnTo>
                    <a:lnTo>
                      <a:pt x="1" y="10448"/>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7115650" y="2916225"/>
                <a:ext cx="216250" cy="261225"/>
              </a:xfrm>
              <a:custGeom>
                <a:rect b="b" l="l" r="r" t="t"/>
                <a:pathLst>
                  <a:path extrusionOk="0" fill="none" h="10449" w="8650">
                    <a:moveTo>
                      <a:pt x="1" y="0"/>
                    </a:moveTo>
                    <a:lnTo>
                      <a:pt x="4400" y="5349"/>
                    </a:lnTo>
                    <a:lnTo>
                      <a:pt x="8649" y="10448"/>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3867475" y="4632150"/>
                <a:ext cx="256225" cy="211250"/>
              </a:xfrm>
              <a:custGeom>
                <a:rect b="b" l="l" r="r" t="t"/>
                <a:pathLst>
                  <a:path extrusionOk="0" fill="none" h="8450" w="10249">
                    <a:moveTo>
                      <a:pt x="10249" y="8449"/>
                    </a:moveTo>
                    <a:lnTo>
                      <a:pt x="5300" y="4350"/>
                    </a:lnTo>
                    <a:lnTo>
                      <a:pt x="1" y="1"/>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463800" y="4632150"/>
                <a:ext cx="257475" cy="211250"/>
              </a:xfrm>
              <a:custGeom>
                <a:rect b="b" l="l" r="r" t="t"/>
                <a:pathLst>
                  <a:path extrusionOk="0" fill="none" h="8450" w="10299">
                    <a:moveTo>
                      <a:pt x="10299" y="1"/>
                    </a:moveTo>
                    <a:lnTo>
                      <a:pt x="4950" y="4350"/>
                    </a:lnTo>
                    <a:lnTo>
                      <a:pt x="0" y="8449"/>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p2"/>
            <p:cNvSpPr/>
            <p:nvPr/>
          </p:nvSpPr>
          <p:spPr>
            <a:xfrm rot="10800000">
              <a:off x="4277400" y="129002"/>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flipH="1">
              <a:off x="4280308" y="4770906"/>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flipH="1" rot="-5400000">
              <a:off x="8585404" y="2434418"/>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rot="5400000">
              <a:off x="-49375" y="2434418"/>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4" name="Shape 224"/>
        <p:cNvGrpSpPr/>
        <p:nvPr/>
      </p:nvGrpSpPr>
      <p:grpSpPr>
        <a:xfrm>
          <a:off x="0" y="0"/>
          <a:ext cx="0" cy="0"/>
          <a:chOff x="0" y="0"/>
          <a:chExt cx="0" cy="0"/>
        </a:xfrm>
      </p:grpSpPr>
      <p:pic>
        <p:nvPicPr>
          <p:cNvPr id="225" name="Google Shape;225;p11"/>
          <p:cNvPicPr preferRelativeResize="0"/>
          <p:nvPr/>
        </p:nvPicPr>
        <p:blipFill>
          <a:blip r:embed="rId2">
            <a:alphaModFix/>
          </a:blip>
          <a:stretch>
            <a:fillRect/>
          </a:stretch>
        </p:blipFill>
        <p:spPr>
          <a:xfrm>
            <a:off x="3965" y="0"/>
            <a:ext cx="9136072" cy="5143501"/>
          </a:xfrm>
          <a:prstGeom prst="rect">
            <a:avLst/>
          </a:prstGeom>
          <a:noFill/>
          <a:ln>
            <a:noFill/>
          </a:ln>
        </p:spPr>
      </p:pic>
      <p:grpSp>
        <p:nvGrpSpPr>
          <p:cNvPr id="226" name="Google Shape;226;p11"/>
          <p:cNvGrpSpPr/>
          <p:nvPr/>
        </p:nvGrpSpPr>
        <p:grpSpPr>
          <a:xfrm>
            <a:off x="129875" y="129002"/>
            <a:ext cx="8879579" cy="4886704"/>
            <a:chOff x="129875" y="129002"/>
            <a:chExt cx="8879579" cy="4886704"/>
          </a:xfrm>
        </p:grpSpPr>
        <p:sp>
          <p:nvSpPr>
            <p:cNvPr id="227" name="Google Shape;227;p11"/>
            <p:cNvSpPr/>
            <p:nvPr/>
          </p:nvSpPr>
          <p:spPr>
            <a:xfrm rot="10800000">
              <a:off x="4277400" y="129002"/>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1"/>
            <p:cNvSpPr/>
            <p:nvPr/>
          </p:nvSpPr>
          <p:spPr>
            <a:xfrm flipH="1">
              <a:off x="4280308" y="4770906"/>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1"/>
            <p:cNvSpPr/>
            <p:nvPr/>
          </p:nvSpPr>
          <p:spPr>
            <a:xfrm flipH="1" rot="-5400000">
              <a:off x="8585404" y="2434418"/>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rot="5400000">
              <a:off x="-49375" y="2434418"/>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 name="Google Shape;231;p11"/>
            <p:cNvGrpSpPr/>
            <p:nvPr/>
          </p:nvGrpSpPr>
          <p:grpSpPr>
            <a:xfrm>
              <a:off x="139519" y="132777"/>
              <a:ext cx="8864961" cy="4877945"/>
              <a:chOff x="245600" y="857825"/>
              <a:chExt cx="7086300" cy="3985575"/>
            </a:xfrm>
          </p:grpSpPr>
          <p:sp>
            <p:nvSpPr>
              <p:cNvPr id="232" name="Google Shape;232;p11"/>
              <p:cNvSpPr/>
              <p:nvPr/>
            </p:nvSpPr>
            <p:spPr>
              <a:xfrm>
                <a:off x="245600" y="857825"/>
                <a:ext cx="7086300" cy="3985575"/>
              </a:xfrm>
              <a:custGeom>
                <a:rect b="b" l="l" r="r" t="t"/>
                <a:pathLst>
                  <a:path extrusionOk="0" fill="none" h="159423" w="283452">
                    <a:moveTo>
                      <a:pt x="274803" y="76037"/>
                    </a:moveTo>
                    <a:lnTo>
                      <a:pt x="272203" y="79187"/>
                    </a:lnTo>
                    <a:lnTo>
                      <a:pt x="274803" y="82336"/>
                    </a:lnTo>
                    <a:lnTo>
                      <a:pt x="279202" y="87685"/>
                    </a:lnTo>
                    <a:lnTo>
                      <a:pt x="283451" y="92784"/>
                    </a:lnTo>
                    <a:lnTo>
                      <a:pt x="283451" y="159422"/>
                    </a:lnTo>
                    <a:lnTo>
                      <a:pt x="155124" y="159422"/>
                    </a:lnTo>
                    <a:lnTo>
                      <a:pt x="150175" y="155323"/>
                    </a:lnTo>
                    <a:lnTo>
                      <a:pt x="144876" y="150974"/>
                    </a:lnTo>
                    <a:lnTo>
                      <a:pt x="141926" y="148574"/>
                    </a:lnTo>
                    <a:lnTo>
                      <a:pt x="139027" y="150974"/>
                    </a:lnTo>
                    <a:lnTo>
                      <a:pt x="133678" y="155323"/>
                    </a:lnTo>
                    <a:lnTo>
                      <a:pt x="128728" y="159422"/>
                    </a:lnTo>
                    <a:lnTo>
                      <a:pt x="1" y="159422"/>
                    </a:lnTo>
                    <a:lnTo>
                      <a:pt x="1" y="92534"/>
                    </a:lnTo>
                    <a:lnTo>
                      <a:pt x="4250" y="87435"/>
                    </a:lnTo>
                    <a:lnTo>
                      <a:pt x="8599" y="82086"/>
                    </a:lnTo>
                    <a:lnTo>
                      <a:pt x="10999" y="79187"/>
                    </a:lnTo>
                    <a:lnTo>
                      <a:pt x="8599" y="76287"/>
                    </a:lnTo>
                    <a:lnTo>
                      <a:pt x="4250" y="70988"/>
                    </a:lnTo>
                    <a:lnTo>
                      <a:pt x="1" y="65839"/>
                    </a:lnTo>
                    <a:lnTo>
                      <a:pt x="1" y="1"/>
                    </a:lnTo>
                    <a:lnTo>
                      <a:pt x="128478" y="1"/>
                    </a:lnTo>
                    <a:lnTo>
                      <a:pt x="133478" y="4100"/>
                    </a:lnTo>
                    <a:lnTo>
                      <a:pt x="138777" y="8499"/>
                    </a:lnTo>
                    <a:lnTo>
                      <a:pt x="141926" y="11099"/>
                    </a:lnTo>
                    <a:lnTo>
                      <a:pt x="145076" y="8499"/>
                    </a:lnTo>
                    <a:lnTo>
                      <a:pt x="150375" y="4100"/>
                    </a:lnTo>
                    <a:lnTo>
                      <a:pt x="155374" y="1"/>
                    </a:lnTo>
                    <a:lnTo>
                      <a:pt x="283451" y="1"/>
                    </a:lnTo>
                    <a:lnTo>
                      <a:pt x="283451" y="65589"/>
                    </a:lnTo>
                    <a:lnTo>
                      <a:pt x="279202" y="70738"/>
                    </a:lnTo>
                    <a:close/>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a:off x="245600" y="2909975"/>
                <a:ext cx="215000" cy="261225"/>
              </a:xfrm>
              <a:custGeom>
                <a:rect b="b" l="l" r="r" t="t"/>
                <a:pathLst>
                  <a:path extrusionOk="0" fill="none" h="10449" w="8600">
                    <a:moveTo>
                      <a:pt x="1" y="10448"/>
                    </a:moveTo>
                    <a:lnTo>
                      <a:pt x="4250" y="5349"/>
                    </a:lnTo>
                    <a:lnTo>
                      <a:pt x="8599" y="0"/>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1"/>
              <p:cNvSpPr/>
              <p:nvPr/>
            </p:nvSpPr>
            <p:spPr>
              <a:xfrm>
                <a:off x="245600" y="2503800"/>
                <a:ext cx="215000" cy="261225"/>
              </a:xfrm>
              <a:custGeom>
                <a:rect b="b" l="l" r="r" t="t"/>
                <a:pathLst>
                  <a:path extrusionOk="0" fill="none" h="10449" w="8600">
                    <a:moveTo>
                      <a:pt x="8599" y="10448"/>
                    </a:moveTo>
                    <a:lnTo>
                      <a:pt x="4250" y="5149"/>
                    </a:lnTo>
                    <a:lnTo>
                      <a:pt x="1" y="0"/>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1"/>
              <p:cNvSpPr/>
              <p:nvPr/>
            </p:nvSpPr>
            <p:spPr>
              <a:xfrm>
                <a:off x="460575" y="1070300"/>
                <a:ext cx="6655100" cy="3561875"/>
              </a:xfrm>
              <a:custGeom>
                <a:rect b="b" l="l" r="r" t="t"/>
                <a:pathLst>
                  <a:path extrusionOk="0" fill="none" h="142475" w="266204">
                    <a:moveTo>
                      <a:pt x="266204" y="67538"/>
                    </a:moveTo>
                    <a:lnTo>
                      <a:pt x="263604" y="70688"/>
                    </a:lnTo>
                    <a:lnTo>
                      <a:pt x="266204" y="73837"/>
                    </a:lnTo>
                    <a:lnTo>
                      <a:pt x="266204" y="142475"/>
                    </a:lnTo>
                    <a:lnTo>
                      <a:pt x="136277" y="142475"/>
                    </a:lnTo>
                    <a:lnTo>
                      <a:pt x="133327" y="140075"/>
                    </a:lnTo>
                    <a:lnTo>
                      <a:pt x="130428" y="142475"/>
                    </a:lnTo>
                    <a:lnTo>
                      <a:pt x="0" y="142475"/>
                    </a:lnTo>
                    <a:lnTo>
                      <a:pt x="0" y="73587"/>
                    </a:lnTo>
                    <a:lnTo>
                      <a:pt x="2400" y="70688"/>
                    </a:lnTo>
                    <a:lnTo>
                      <a:pt x="0" y="67788"/>
                    </a:lnTo>
                    <a:lnTo>
                      <a:pt x="0" y="0"/>
                    </a:lnTo>
                    <a:lnTo>
                      <a:pt x="130178" y="0"/>
                    </a:lnTo>
                    <a:lnTo>
                      <a:pt x="133327" y="2600"/>
                    </a:lnTo>
                    <a:lnTo>
                      <a:pt x="136477" y="0"/>
                    </a:lnTo>
                    <a:lnTo>
                      <a:pt x="266204" y="0"/>
                    </a:lnTo>
                    <a:close/>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a:off x="3457550" y="857825"/>
                <a:ext cx="257475" cy="212500"/>
              </a:xfrm>
              <a:custGeom>
                <a:rect b="b" l="l" r="r" t="t"/>
                <a:pathLst>
                  <a:path extrusionOk="0" fill="none" h="8500" w="10299">
                    <a:moveTo>
                      <a:pt x="0" y="1"/>
                    </a:moveTo>
                    <a:lnTo>
                      <a:pt x="5000" y="4100"/>
                    </a:lnTo>
                    <a:lnTo>
                      <a:pt x="10299" y="8499"/>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a:off x="3872475" y="857825"/>
                <a:ext cx="257475" cy="212500"/>
              </a:xfrm>
              <a:custGeom>
                <a:rect b="b" l="l" r="r" t="t"/>
                <a:pathLst>
                  <a:path extrusionOk="0" fill="none" h="8500" w="10299">
                    <a:moveTo>
                      <a:pt x="1" y="8499"/>
                    </a:moveTo>
                    <a:lnTo>
                      <a:pt x="5300" y="4100"/>
                    </a:lnTo>
                    <a:lnTo>
                      <a:pt x="10299" y="1"/>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a:off x="7115650" y="2497550"/>
                <a:ext cx="216250" cy="261225"/>
              </a:xfrm>
              <a:custGeom>
                <a:rect b="b" l="l" r="r" t="t"/>
                <a:pathLst>
                  <a:path extrusionOk="0" fill="none" h="10449" w="8650">
                    <a:moveTo>
                      <a:pt x="8649" y="0"/>
                    </a:moveTo>
                    <a:lnTo>
                      <a:pt x="4400" y="5149"/>
                    </a:lnTo>
                    <a:lnTo>
                      <a:pt x="1" y="10448"/>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1"/>
              <p:cNvSpPr/>
              <p:nvPr/>
            </p:nvSpPr>
            <p:spPr>
              <a:xfrm>
                <a:off x="7115650" y="2916225"/>
                <a:ext cx="216250" cy="261225"/>
              </a:xfrm>
              <a:custGeom>
                <a:rect b="b" l="l" r="r" t="t"/>
                <a:pathLst>
                  <a:path extrusionOk="0" fill="none" h="10449" w="8650">
                    <a:moveTo>
                      <a:pt x="1" y="0"/>
                    </a:moveTo>
                    <a:lnTo>
                      <a:pt x="4400" y="5349"/>
                    </a:lnTo>
                    <a:lnTo>
                      <a:pt x="8649" y="10448"/>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1"/>
              <p:cNvSpPr/>
              <p:nvPr/>
            </p:nvSpPr>
            <p:spPr>
              <a:xfrm>
                <a:off x="3867475" y="4632150"/>
                <a:ext cx="256225" cy="211250"/>
              </a:xfrm>
              <a:custGeom>
                <a:rect b="b" l="l" r="r" t="t"/>
                <a:pathLst>
                  <a:path extrusionOk="0" fill="none" h="8450" w="10249">
                    <a:moveTo>
                      <a:pt x="10249" y="8449"/>
                    </a:moveTo>
                    <a:lnTo>
                      <a:pt x="5300" y="4350"/>
                    </a:lnTo>
                    <a:lnTo>
                      <a:pt x="1" y="1"/>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a:off x="3463800" y="4632150"/>
                <a:ext cx="257475" cy="211250"/>
              </a:xfrm>
              <a:custGeom>
                <a:rect b="b" l="l" r="r" t="t"/>
                <a:pathLst>
                  <a:path extrusionOk="0" fill="none" h="8450" w="10299">
                    <a:moveTo>
                      <a:pt x="10299" y="1"/>
                    </a:moveTo>
                    <a:lnTo>
                      <a:pt x="4950" y="4350"/>
                    </a:lnTo>
                    <a:lnTo>
                      <a:pt x="0" y="8449"/>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a:off x="351850" y="960325"/>
                <a:ext cx="6873825" cy="3780575"/>
              </a:xfrm>
              <a:custGeom>
                <a:rect b="b" l="l" r="r" t="t"/>
                <a:pathLst>
                  <a:path extrusionOk="0" fill="none" h="151223" w="274953">
                    <a:moveTo>
                      <a:pt x="270553" y="71937"/>
                    </a:moveTo>
                    <a:lnTo>
                      <a:pt x="267953" y="75087"/>
                    </a:lnTo>
                    <a:lnTo>
                      <a:pt x="270553" y="78236"/>
                    </a:lnTo>
                    <a:lnTo>
                      <a:pt x="274952" y="83585"/>
                    </a:lnTo>
                    <a:lnTo>
                      <a:pt x="274952" y="151223"/>
                    </a:lnTo>
                    <a:lnTo>
                      <a:pt x="145925" y="151223"/>
                    </a:lnTo>
                    <a:lnTo>
                      <a:pt x="140626" y="146874"/>
                    </a:lnTo>
                    <a:lnTo>
                      <a:pt x="137676" y="144474"/>
                    </a:lnTo>
                    <a:lnTo>
                      <a:pt x="134777" y="146874"/>
                    </a:lnTo>
                    <a:lnTo>
                      <a:pt x="129428" y="151223"/>
                    </a:lnTo>
                    <a:lnTo>
                      <a:pt x="0" y="151223"/>
                    </a:lnTo>
                    <a:lnTo>
                      <a:pt x="0" y="83335"/>
                    </a:lnTo>
                    <a:lnTo>
                      <a:pt x="4349" y="77986"/>
                    </a:lnTo>
                    <a:lnTo>
                      <a:pt x="6749" y="75087"/>
                    </a:lnTo>
                    <a:lnTo>
                      <a:pt x="4349" y="72187"/>
                    </a:lnTo>
                    <a:lnTo>
                      <a:pt x="0" y="66888"/>
                    </a:lnTo>
                    <a:lnTo>
                      <a:pt x="0" y="0"/>
                    </a:lnTo>
                    <a:lnTo>
                      <a:pt x="129228" y="0"/>
                    </a:lnTo>
                    <a:lnTo>
                      <a:pt x="134527" y="4399"/>
                    </a:lnTo>
                    <a:lnTo>
                      <a:pt x="137676" y="6999"/>
                    </a:lnTo>
                    <a:lnTo>
                      <a:pt x="140826" y="4399"/>
                    </a:lnTo>
                    <a:lnTo>
                      <a:pt x="146125" y="0"/>
                    </a:lnTo>
                    <a:lnTo>
                      <a:pt x="274952" y="0"/>
                    </a:lnTo>
                    <a:lnTo>
                      <a:pt x="274952" y="66638"/>
                    </a:lnTo>
                    <a:close/>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3" name="Google Shape;243;p11"/>
          <p:cNvSpPr txBox="1"/>
          <p:nvPr>
            <p:ph hasCustomPrompt="1" type="title"/>
          </p:nvPr>
        </p:nvSpPr>
        <p:spPr>
          <a:xfrm>
            <a:off x="1701900" y="2153509"/>
            <a:ext cx="5740200" cy="18402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44" name="Google Shape;244;p11"/>
          <p:cNvSpPr txBox="1"/>
          <p:nvPr>
            <p:ph idx="1" type="body"/>
          </p:nvPr>
        </p:nvSpPr>
        <p:spPr>
          <a:xfrm>
            <a:off x="1701900" y="4036068"/>
            <a:ext cx="5740200" cy="481200"/>
          </a:xfrm>
          <a:prstGeom prst="rect">
            <a:avLst/>
          </a:prstGeom>
        </p:spPr>
        <p:txBody>
          <a:bodyPr anchorCtr="0" anchor="t" bIns="91425" lIns="91425" spcFirstLastPara="1" rIns="91425" wrap="square" tIns="91425">
            <a:noAutofit/>
          </a:bodyPr>
          <a:lstStyle>
            <a:lvl1pPr indent="-330200" lvl="0" marL="457200" algn="ctr">
              <a:spcBef>
                <a:spcPts val="0"/>
              </a:spcBef>
              <a:spcAft>
                <a:spcPts val="0"/>
              </a:spcAft>
              <a:buSzPts val="1600"/>
              <a:buChar char="●"/>
              <a:defRPr sz="1800">
                <a:latin typeface="Anaheim"/>
                <a:ea typeface="Anaheim"/>
                <a:cs typeface="Anaheim"/>
                <a:sym typeface="Anaheim"/>
              </a:defRPr>
            </a:lvl1pPr>
            <a:lvl2pPr indent="-330200" lvl="1" marL="914400" algn="ctr">
              <a:spcBef>
                <a:spcPts val="0"/>
              </a:spcBef>
              <a:spcAft>
                <a:spcPts val="0"/>
              </a:spcAft>
              <a:buSzPts val="1600"/>
              <a:buChar char="○"/>
              <a:defRPr/>
            </a:lvl2pPr>
            <a:lvl3pPr indent="-330200" lvl="2" marL="1371600" algn="ctr">
              <a:spcBef>
                <a:spcPts val="0"/>
              </a:spcBef>
              <a:spcAft>
                <a:spcPts val="0"/>
              </a:spcAft>
              <a:buSzPts val="1600"/>
              <a:buChar char="■"/>
              <a:defRPr/>
            </a:lvl3pPr>
            <a:lvl4pPr indent="-330200" lvl="3" marL="1828800" algn="ctr">
              <a:spcBef>
                <a:spcPts val="0"/>
              </a:spcBef>
              <a:spcAft>
                <a:spcPts val="0"/>
              </a:spcAft>
              <a:buSzPts val="1600"/>
              <a:buChar char="●"/>
              <a:defRPr/>
            </a:lvl4pPr>
            <a:lvl5pPr indent="-330200" lvl="4" marL="2286000" algn="ctr">
              <a:spcBef>
                <a:spcPts val="0"/>
              </a:spcBef>
              <a:spcAft>
                <a:spcPts val="0"/>
              </a:spcAft>
              <a:buSzPts val="1600"/>
              <a:buChar char="○"/>
              <a:defRPr/>
            </a:lvl5pPr>
            <a:lvl6pPr indent="-330200" lvl="5" marL="2743200" algn="ctr">
              <a:spcBef>
                <a:spcPts val="0"/>
              </a:spcBef>
              <a:spcAft>
                <a:spcPts val="0"/>
              </a:spcAft>
              <a:buSzPts val="1600"/>
              <a:buChar char="■"/>
              <a:defRPr/>
            </a:lvl6pPr>
            <a:lvl7pPr indent="-330200" lvl="6" marL="3200400" algn="ctr">
              <a:spcBef>
                <a:spcPts val="0"/>
              </a:spcBef>
              <a:spcAft>
                <a:spcPts val="0"/>
              </a:spcAft>
              <a:buSzPts val="1600"/>
              <a:buChar char="●"/>
              <a:defRPr/>
            </a:lvl7pPr>
            <a:lvl8pPr indent="-330200" lvl="7" marL="3657600" algn="ctr">
              <a:spcBef>
                <a:spcPts val="0"/>
              </a:spcBef>
              <a:spcAft>
                <a:spcPts val="0"/>
              </a:spcAft>
              <a:buSzPts val="1600"/>
              <a:buChar char="○"/>
              <a:defRPr/>
            </a:lvl8pPr>
            <a:lvl9pPr indent="-330200" lvl="8" marL="4114800" algn="ctr">
              <a:spcBef>
                <a:spcPts val="0"/>
              </a:spcBef>
              <a:spcAft>
                <a:spcPts val="0"/>
              </a:spcAft>
              <a:buSzPts val="16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45" name="Shape 24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46" name="Shape 246"/>
        <p:cNvGrpSpPr/>
        <p:nvPr/>
      </p:nvGrpSpPr>
      <p:grpSpPr>
        <a:xfrm>
          <a:off x="0" y="0"/>
          <a:ext cx="0" cy="0"/>
          <a:chOff x="0" y="0"/>
          <a:chExt cx="0" cy="0"/>
        </a:xfrm>
      </p:grpSpPr>
      <p:pic>
        <p:nvPicPr>
          <p:cNvPr id="247" name="Google Shape;247;p13"/>
          <p:cNvPicPr preferRelativeResize="0"/>
          <p:nvPr/>
        </p:nvPicPr>
        <p:blipFill>
          <a:blip r:embed="rId2">
            <a:alphaModFix/>
          </a:blip>
          <a:stretch>
            <a:fillRect/>
          </a:stretch>
        </p:blipFill>
        <p:spPr>
          <a:xfrm>
            <a:off x="3965" y="0"/>
            <a:ext cx="9136072" cy="5143501"/>
          </a:xfrm>
          <a:prstGeom prst="rect">
            <a:avLst/>
          </a:prstGeom>
          <a:noFill/>
          <a:ln>
            <a:noFill/>
          </a:ln>
        </p:spPr>
      </p:pic>
      <p:sp>
        <p:nvSpPr>
          <p:cNvPr id="248" name="Google Shape;248;p13"/>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9" name="Google Shape;249;p13"/>
          <p:cNvSpPr txBox="1"/>
          <p:nvPr>
            <p:ph hasCustomPrompt="1" idx="2" type="title"/>
          </p:nvPr>
        </p:nvSpPr>
        <p:spPr>
          <a:xfrm>
            <a:off x="1642375" y="1443000"/>
            <a:ext cx="767400" cy="513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200"/>
              <a:buNone/>
              <a:defRPr b="1">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50" name="Google Shape;250;p13"/>
          <p:cNvSpPr txBox="1"/>
          <p:nvPr>
            <p:ph idx="3" type="title"/>
          </p:nvPr>
        </p:nvSpPr>
        <p:spPr>
          <a:xfrm>
            <a:off x="918649" y="1779858"/>
            <a:ext cx="2214900" cy="572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sz="2600"/>
            </a:lvl1pPr>
            <a:lvl2pPr lvl="1">
              <a:spcBef>
                <a:spcPts val="0"/>
              </a:spcBef>
              <a:spcAft>
                <a:spcPts val="0"/>
              </a:spcAft>
              <a:buSzPts val="3000"/>
              <a:buNone/>
              <a:defRPr>
                <a:latin typeface="Dosis"/>
                <a:ea typeface="Dosis"/>
                <a:cs typeface="Dosis"/>
                <a:sym typeface="Dosis"/>
              </a:defRPr>
            </a:lvl2pPr>
            <a:lvl3pPr lvl="2">
              <a:spcBef>
                <a:spcPts val="0"/>
              </a:spcBef>
              <a:spcAft>
                <a:spcPts val="0"/>
              </a:spcAft>
              <a:buSzPts val="3000"/>
              <a:buNone/>
              <a:defRPr>
                <a:latin typeface="Dosis"/>
                <a:ea typeface="Dosis"/>
                <a:cs typeface="Dosis"/>
                <a:sym typeface="Dosis"/>
              </a:defRPr>
            </a:lvl3pPr>
            <a:lvl4pPr lvl="3">
              <a:spcBef>
                <a:spcPts val="0"/>
              </a:spcBef>
              <a:spcAft>
                <a:spcPts val="0"/>
              </a:spcAft>
              <a:buSzPts val="3000"/>
              <a:buNone/>
              <a:defRPr>
                <a:latin typeface="Dosis"/>
                <a:ea typeface="Dosis"/>
                <a:cs typeface="Dosis"/>
                <a:sym typeface="Dosis"/>
              </a:defRPr>
            </a:lvl4pPr>
            <a:lvl5pPr lvl="4">
              <a:spcBef>
                <a:spcPts val="0"/>
              </a:spcBef>
              <a:spcAft>
                <a:spcPts val="0"/>
              </a:spcAft>
              <a:buSzPts val="3000"/>
              <a:buNone/>
              <a:defRPr>
                <a:latin typeface="Dosis"/>
                <a:ea typeface="Dosis"/>
                <a:cs typeface="Dosis"/>
                <a:sym typeface="Dosis"/>
              </a:defRPr>
            </a:lvl5pPr>
            <a:lvl6pPr lvl="5">
              <a:spcBef>
                <a:spcPts val="0"/>
              </a:spcBef>
              <a:spcAft>
                <a:spcPts val="0"/>
              </a:spcAft>
              <a:buSzPts val="3000"/>
              <a:buNone/>
              <a:defRPr>
                <a:latin typeface="Dosis"/>
                <a:ea typeface="Dosis"/>
                <a:cs typeface="Dosis"/>
                <a:sym typeface="Dosis"/>
              </a:defRPr>
            </a:lvl6pPr>
            <a:lvl7pPr lvl="6">
              <a:spcBef>
                <a:spcPts val="0"/>
              </a:spcBef>
              <a:spcAft>
                <a:spcPts val="0"/>
              </a:spcAft>
              <a:buSzPts val="3000"/>
              <a:buNone/>
              <a:defRPr>
                <a:latin typeface="Dosis"/>
                <a:ea typeface="Dosis"/>
                <a:cs typeface="Dosis"/>
                <a:sym typeface="Dosis"/>
              </a:defRPr>
            </a:lvl7pPr>
            <a:lvl8pPr lvl="7">
              <a:spcBef>
                <a:spcPts val="0"/>
              </a:spcBef>
              <a:spcAft>
                <a:spcPts val="0"/>
              </a:spcAft>
              <a:buSzPts val="3000"/>
              <a:buNone/>
              <a:defRPr>
                <a:latin typeface="Dosis"/>
                <a:ea typeface="Dosis"/>
                <a:cs typeface="Dosis"/>
                <a:sym typeface="Dosis"/>
              </a:defRPr>
            </a:lvl8pPr>
            <a:lvl9pPr lvl="8">
              <a:spcBef>
                <a:spcPts val="0"/>
              </a:spcBef>
              <a:spcAft>
                <a:spcPts val="0"/>
              </a:spcAft>
              <a:buSzPts val="3000"/>
              <a:buNone/>
              <a:defRPr>
                <a:latin typeface="Dosis"/>
                <a:ea typeface="Dosis"/>
                <a:cs typeface="Dosis"/>
                <a:sym typeface="Dosis"/>
              </a:defRPr>
            </a:lvl9pPr>
          </a:lstStyle>
          <a:p/>
        </p:txBody>
      </p:sp>
      <p:sp>
        <p:nvSpPr>
          <p:cNvPr id="251" name="Google Shape;251;p13"/>
          <p:cNvSpPr txBox="1"/>
          <p:nvPr>
            <p:ph idx="1" type="subTitle"/>
          </p:nvPr>
        </p:nvSpPr>
        <p:spPr>
          <a:xfrm>
            <a:off x="918660" y="2175917"/>
            <a:ext cx="22149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252" name="Google Shape;252;p13"/>
          <p:cNvSpPr txBox="1"/>
          <p:nvPr>
            <p:ph hasCustomPrompt="1" idx="4" type="title"/>
          </p:nvPr>
        </p:nvSpPr>
        <p:spPr>
          <a:xfrm>
            <a:off x="6734125" y="1443000"/>
            <a:ext cx="767400" cy="513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200"/>
              <a:buNone/>
              <a:defRPr b="1">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53" name="Google Shape;253;p13"/>
          <p:cNvSpPr txBox="1"/>
          <p:nvPr>
            <p:ph idx="5" type="title"/>
          </p:nvPr>
        </p:nvSpPr>
        <p:spPr>
          <a:xfrm>
            <a:off x="6010449" y="1779858"/>
            <a:ext cx="22149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sz="2600"/>
            </a:lvl1pPr>
            <a:lvl2pPr lvl="1" rtl="0">
              <a:spcBef>
                <a:spcPts val="0"/>
              </a:spcBef>
              <a:spcAft>
                <a:spcPts val="0"/>
              </a:spcAft>
              <a:buSzPts val="3000"/>
              <a:buNone/>
              <a:defRPr>
                <a:latin typeface="Dosis"/>
                <a:ea typeface="Dosis"/>
                <a:cs typeface="Dosis"/>
                <a:sym typeface="Dosis"/>
              </a:defRPr>
            </a:lvl2pPr>
            <a:lvl3pPr lvl="2" rtl="0">
              <a:spcBef>
                <a:spcPts val="0"/>
              </a:spcBef>
              <a:spcAft>
                <a:spcPts val="0"/>
              </a:spcAft>
              <a:buSzPts val="3000"/>
              <a:buNone/>
              <a:defRPr>
                <a:latin typeface="Dosis"/>
                <a:ea typeface="Dosis"/>
                <a:cs typeface="Dosis"/>
                <a:sym typeface="Dosis"/>
              </a:defRPr>
            </a:lvl3pPr>
            <a:lvl4pPr lvl="3" rtl="0">
              <a:spcBef>
                <a:spcPts val="0"/>
              </a:spcBef>
              <a:spcAft>
                <a:spcPts val="0"/>
              </a:spcAft>
              <a:buSzPts val="3000"/>
              <a:buNone/>
              <a:defRPr>
                <a:latin typeface="Dosis"/>
                <a:ea typeface="Dosis"/>
                <a:cs typeface="Dosis"/>
                <a:sym typeface="Dosis"/>
              </a:defRPr>
            </a:lvl4pPr>
            <a:lvl5pPr lvl="4" rtl="0">
              <a:spcBef>
                <a:spcPts val="0"/>
              </a:spcBef>
              <a:spcAft>
                <a:spcPts val="0"/>
              </a:spcAft>
              <a:buSzPts val="3000"/>
              <a:buNone/>
              <a:defRPr>
                <a:latin typeface="Dosis"/>
                <a:ea typeface="Dosis"/>
                <a:cs typeface="Dosis"/>
                <a:sym typeface="Dosis"/>
              </a:defRPr>
            </a:lvl5pPr>
            <a:lvl6pPr lvl="5" rtl="0">
              <a:spcBef>
                <a:spcPts val="0"/>
              </a:spcBef>
              <a:spcAft>
                <a:spcPts val="0"/>
              </a:spcAft>
              <a:buSzPts val="3000"/>
              <a:buNone/>
              <a:defRPr>
                <a:latin typeface="Dosis"/>
                <a:ea typeface="Dosis"/>
                <a:cs typeface="Dosis"/>
                <a:sym typeface="Dosis"/>
              </a:defRPr>
            </a:lvl6pPr>
            <a:lvl7pPr lvl="6" rtl="0">
              <a:spcBef>
                <a:spcPts val="0"/>
              </a:spcBef>
              <a:spcAft>
                <a:spcPts val="0"/>
              </a:spcAft>
              <a:buSzPts val="3000"/>
              <a:buNone/>
              <a:defRPr>
                <a:latin typeface="Dosis"/>
                <a:ea typeface="Dosis"/>
                <a:cs typeface="Dosis"/>
                <a:sym typeface="Dosis"/>
              </a:defRPr>
            </a:lvl7pPr>
            <a:lvl8pPr lvl="7" rtl="0">
              <a:spcBef>
                <a:spcPts val="0"/>
              </a:spcBef>
              <a:spcAft>
                <a:spcPts val="0"/>
              </a:spcAft>
              <a:buSzPts val="3000"/>
              <a:buNone/>
              <a:defRPr>
                <a:latin typeface="Dosis"/>
                <a:ea typeface="Dosis"/>
                <a:cs typeface="Dosis"/>
                <a:sym typeface="Dosis"/>
              </a:defRPr>
            </a:lvl8pPr>
            <a:lvl9pPr lvl="8" rtl="0">
              <a:spcBef>
                <a:spcPts val="0"/>
              </a:spcBef>
              <a:spcAft>
                <a:spcPts val="0"/>
              </a:spcAft>
              <a:buSzPts val="3000"/>
              <a:buNone/>
              <a:defRPr>
                <a:latin typeface="Dosis"/>
                <a:ea typeface="Dosis"/>
                <a:cs typeface="Dosis"/>
                <a:sym typeface="Dosis"/>
              </a:defRPr>
            </a:lvl9pPr>
          </a:lstStyle>
          <a:p/>
        </p:txBody>
      </p:sp>
      <p:sp>
        <p:nvSpPr>
          <p:cNvPr id="254" name="Google Shape;254;p13"/>
          <p:cNvSpPr txBox="1"/>
          <p:nvPr>
            <p:ph idx="6" type="subTitle"/>
          </p:nvPr>
        </p:nvSpPr>
        <p:spPr>
          <a:xfrm>
            <a:off x="6010460" y="2175917"/>
            <a:ext cx="2214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55" name="Google Shape;255;p13"/>
          <p:cNvSpPr txBox="1"/>
          <p:nvPr>
            <p:ph hasCustomPrompt="1" idx="7" type="title"/>
          </p:nvPr>
        </p:nvSpPr>
        <p:spPr>
          <a:xfrm>
            <a:off x="1642375" y="3069778"/>
            <a:ext cx="767400" cy="513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200"/>
              <a:buNone/>
              <a:defRPr b="1">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56" name="Google Shape;256;p13"/>
          <p:cNvSpPr txBox="1"/>
          <p:nvPr>
            <p:ph idx="8" type="title"/>
          </p:nvPr>
        </p:nvSpPr>
        <p:spPr>
          <a:xfrm>
            <a:off x="918649" y="3406645"/>
            <a:ext cx="22149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sz="2600"/>
            </a:lvl1pPr>
            <a:lvl2pPr lvl="1" rtl="0">
              <a:spcBef>
                <a:spcPts val="0"/>
              </a:spcBef>
              <a:spcAft>
                <a:spcPts val="0"/>
              </a:spcAft>
              <a:buSzPts val="3000"/>
              <a:buNone/>
              <a:defRPr>
                <a:latin typeface="Dosis"/>
                <a:ea typeface="Dosis"/>
                <a:cs typeface="Dosis"/>
                <a:sym typeface="Dosis"/>
              </a:defRPr>
            </a:lvl2pPr>
            <a:lvl3pPr lvl="2" rtl="0">
              <a:spcBef>
                <a:spcPts val="0"/>
              </a:spcBef>
              <a:spcAft>
                <a:spcPts val="0"/>
              </a:spcAft>
              <a:buSzPts val="3000"/>
              <a:buNone/>
              <a:defRPr>
                <a:latin typeface="Dosis"/>
                <a:ea typeface="Dosis"/>
                <a:cs typeface="Dosis"/>
                <a:sym typeface="Dosis"/>
              </a:defRPr>
            </a:lvl3pPr>
            <a:lvl4pPr lvl="3" rtl="0">
              <a:spcBef>
                <a:spcPts val="0"/>
              </a:spcBef>
              <a:spcAft>
                <a:spcPts val="0"/>
              </a:spcAft>
              <a:buSzPts val="3000"/>
              <a:buNone/>
              <a:defRPr>
                <a:latin typeface="Dosis"/>
                <a:ea typeface="Dosis"/>
                <a:cs typeface="Dosis"/>
                <a:sym typeface="Dosis"/>
              </a:defRPr>
            </a:lvl4pPr>
            <a:lvl5pPr lvl="4" rtl="0">
              <a:spcBef>
                <a:spcPts val="0"/>
              </a:spcBef>
              <a:spcAft>
                <a:spcPts val="0"/>
              </a:spcAft>
              <a:buSzPts val="3000"/>
              <a:buNone/>
              <a:defRPr>
                <a:latin typeface="Dosis"/>
                <a:ea typeface="Dosis"/>
                <a:cs typeface="Dosis"/>
                <a:sym typeface="Dosis"/>
              </a:defRPr>
            </a:lvl5pPr>
            <a:lvl6pPr lvl="5" rtl="0">
              <a:spcBef>
                <a:spcPts val="0"/>
              </a:spcBef>
              <a:spcAft>
                <a:spcPts val="0"/>
              </a:spcAft>
              <a:buSzPts val="3000"/>
              <a:buNone/>
              <a:defRPr>
                <a:latin typeface="Dosis"/>
                <a:ea typeface="Dosis"/>
                <a:cs typeface="Dosis"/>
                <a:sym typeface="Dosis"/>
              </a:defRPr>
            </a:lvl6pPr>
            <a:lvl7pPr lvl="6" rtl="0">
              <a:spcBef>
                <a:spcPts val="0"/>
              </a:spcBef>
              <a:spcAft>
                <a:spcPts val="0"/>
              </a:spcAft>
              <a:buSzPts val="3000"/>
              <a:buNone/>
              <a:defRPr>
                <a:latin typeface="Dosis"/>
                <a:ea typeface="Dosis"/>
                <a:cs typeface="Dosis"/>
                <a:sym typeface="Dosis"/>
              </a:defRPr>
            </a:lvl7pPr>
            <a:lvl8pPr lvl="7" rtl="0">
              <a:spcBef>
                <a:spcPts val="0"/>
              </a:spcBef>
              <a:spcAft>
                <a:spcPts val="0"/>
              </a:spcAft>
              <a:buSzPts val="3000"/>
              <a:buNone/>
              <a:defRPr>
                <a:latin typeface="Dosis"/>
                <a:ea typeface="Dosis"/>
                <a:cs typeface="Dosis"/>
                <a:sym typeface="Dosis"/>
              </a:defRPr>
            </a:lvl8pPr>
            <a:lvl9pPr lvl="8" rtl="0">
              <a:spcBef>
                <a:spcPts val="0"/>
              </a:spcBef>
              <a:spcAft>
                <a:spcPts val="0"/>
              </a:spcAft>
              <a:buSzPts val="3000"/>
              <a:buNone/>
              <a:defRPr>
                <a:latin typeface="Dosis"/>
                <a:ea typeface="Dosis"/>
                <a:cs typeface="Dosis"/>
                <a:sym typeface="Dosis"/>
              </a:defRPr>
            </a:lvl9pPr>
          </a:lstStyle>
          <a:p/>
        </p:txBody>
      </p:sp>
      <p:sp>
        <p:nvSpPr>
          <p:cNvPr id="257" name="Google Shape;257;p13"/>
          <p:cNvSpPr txBox="1"/>
          <p:nvPr>
            <p:ph idx="9" type="subTitle"/>
          </p:nvPr>
        </p:nvSpPr>
        <p:spPr>
          <a:xfrm>
            <a:off x="918660" y="3802704"/>
            <a:ext cx="2214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58" name="Google Shape;258;p13"/>
          <p:cNvSpPr txBox="1"/>
          <p:nvPr>
            <p:ph hasCustomPrompt="1" idx="13" type="title"/>
          </p:nvPr>
        </p:nvSpPr>
        <p:spPr>
          <a:xfrm>
            <a:off x="6734125" y="3069775"/>
            <a:ext cx="767400" cy="513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200"/>
              <a:buNone/>
              <a:defRPr b="1">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59" name="Google Shape;259;p13"/>
          <p:cNvSpPr txBox="1"/>
          <p:nvPr>
            <p:ph idx="14" type="title"/>
          </p:nvPr>
        </p:nvSpPr>
        <p:spPr>
          <a:xfrm>
            <a:off x="6010449" y="3406645"/>
            <a:ext cx="22149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sz="2600"/>
            </a:lvl1pPr>
            <a:lvl2pPr lvl="1" rtl="0">
              <a:spcBef>
                <a:spcPts val="0"/>
              </a:spcBef>
              <a:spcAft>
                <a:spcPts val="0"/>
              </a:spcAft>
              <a:buSzPts val="3000"/>
              <a:buNone/>
              <a:defRPr>
                <a:latin typeface="Dosis"/>
                <a:ea typeface="Dosis"/>
                <a:cs typeface="Dosis"/>
                <a:sym typeface="Dosis"/>
              </a:defRPr>
            </a:lvl2pPr>
            <a:lvl3pPr lvl="2" rtl="0">
              <a:spcBef>
                <a:spcPts val="0"/>
              </a:spcBef>
              <a:spcAft>
                <a:spcPts val="0"/>
              </a:spcAft>
              <a:buSzPts val="3000"/>
              <a:buNone/>
              <a:defRPr>
                <a:latin typeface="Dosis"/>
                <a:ea typeface="Dosis"/>
                <a:cs typeface="Dosis"/>
                <a:sym typeface="Dosis"/>
              </a:defRPr>
            </a:lvl3pPr>
            <a:lvl4pPr lvl="3" rtl="0">
              <a:spcBef>
                <a:spcPts val="0"/>
              </a:spcBef>
              <a:spcAft>
                <a:spcPts val="0"/>
              </a:spcAft>
              <a:buSzPts val="3000"/>
              <a:buNone/>
              <a:defRPr>
                <a:latin typeface="Dosis"/>
                <a:ea typeface="Dosis"/>
                <a:cs typeface="Dosis"/>
                <a:sym typeface="Dosis"/>
              </a:defRPr>
            </a:lvl4pPr>
            <a:lvl5pPr lvl="4" rtl="0">
              <a:spcBef>
                <a:spcPts val="0"/>
              </a:spcBef>
              <a:spcAft>
                <a:spcPts val="0"/>
              </a:spcAft>
              <a:buSzPts val="3000"/>
              <a:buNone/>
              <a:defRPr>
                <a:latin typeface="Dosis"/>
                <a:ea typeface="Dosis"/>
                <a:cs typeface="Dosis"/>
                <a:sym typeface="Dosis"/>
              </a:defRPr>
            </a:lvl5pPr>
            <a:lvl6pPr lvl="5" rtl="0">
              <a:spcBef>
                <a:spcPts val="0"/>
              </a:spcBef>
              <a:spcAft>
                <a:spcPts val="0"/>
              </a:spcAft>
              <a:buSzPts val="3000"/>
              <a:buNone/>
              <a:defRPr>
                <a:latin typeface="Dosis"/>
                <a:ea typeface="Dosis"/>
                <a:cs typeface="Dosis"/>
                <a:sym typeface="Dosis"/>
              </a:defRPr>
            </a:lvl6pPr>
            <a:lvl7pPr lvl="6" rtl="0">
              <a:spcBef>
                <a:spcPts val="0"/>
              </a:spcBef>
              <a:spcAft>
                <a:spcPts val="0"/>
              </a:spcAft>
              <a:buSzPts val="3000"/>
              <a:buNone/>
              <a:defRPr>
                <a:latin typeface="Dosis"/>
                <a:ea typeface="Dosis"/>
                <a:cs typeface="Dosis"/>
                <a:sym typeface="Dosis"/>
              </a:defRPr>
            </a:lvl7pPr>
            <a:lvl8pPr lvl="7" rtl="0">
              <a:spcBef>
                <a:spcPts val="0"/>
              </a:spcBef>
              <a:spcAft>
                <a:spcPts val="0"/>
              </a:spcAft>
              <a:buSzPts val="3000"/>
              <a:buNone/>
              <a:defRPr>
                <a:latin typeface="Dosis"/>
                <a:ea typeface="Dosis"/>
                <a:cs typeface="Dosis"/>
                <a:sym typeface="Dosis"/>
              </a:defRPr>
            </a:lvl8pPr>
            <a:lvl9pPr lvl="8" rtl="0">
              <a:spcBef>
                <a:spcPts val="0"/>
              </a:spcBef>
              <a:spcAft>
                <a:spcPts val="0"/>
              </a:spcAft>
              <a:buSzPts val="3000"/>
              <a:buNone/>
              <a:defRPr>
                <a:latin typeface="Dosis"/>
                <a:ea typeface="Dosis"/>
                <a:cs typeface="Dosis"/>
                <a:sym typeface="Dosis"/>
              </a:defRPr>
            </a:lvl9pPr>
          </a:lstStyle>
          <a:p/>
        </p:txBody>
      </p:sp>
      <p:sp>
        <p:nvSpPr>
          <p:cNvPr id="260" name="Google Shape;260;p13"/>
          <p:cNvSpPr txBox="1"/>
          <p:nvPr>
            <p:ph idx="15" type="subTitle"/>
          </p:nvPr>
        </p:nvSpPr>
        <p:spPr>
          <a:xfrm>
            <a:off x="6010460" y="3802704"/>
            <a:ext cx="2214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grpSp>
        <p:nvGrpSpPr>
          <p:cNvPr id="261" name="Google Shape;261;p13"/>
          <p:cNvGrpSpPr/>
          <p:nvPr/>
        </p:nvGrpSpPr>
        <p:grpSpPr>
          <a:xfrm>
            <a:off x="129875" y="129002"/>
            <a:ext cx="8879579" cy="4886704"/>
            <a:chOff x="129875" y="129002"/>
            <a:chExt cx="8879579" cy="4886704"/>
          </a:xfrm>
        </p:grpSpPr>
        <p:grpSp>
          <p:nvGrpSpPr>
            <p:cNvPr id="262" name="Google Shape;262;p13"/>
            <p:cNvGrpSpPr/>
            <p:nvPr/>
          </p:nvGrpSpPr>
          <p:grpSpPr>
            <a:xfrm>
              <a:off x="139519" y="132777"/>
              <a:ext cx="8864961" cy="4877945"/>
              <a:chOff x="245600" y="857825"/>
              <a:chExt cx="7086300" cy="3985575"/>
            </a:xfrm>
          </p:grpSpPr>
          <p:sp>
            <p:nvSpPr>
              <p:cNvPr id="263" name="Google Shape;263;p13"/>
              <p:cNvSpPr/>
              <p:nvPr/>
            </p:nvSpPr>
            <p:spPr>
              <a:xfrm>
                <a:off x="245600" y="857825"/>
                <a:ext cx="7086300" cy="3985575"/>
              </a:xfrm>
              <a:custGeom>
                <a:rect b="b" l="l" r="r" t="t"/>
                <a:pathLst>
                  <a:path extrusionOk="0" fill="none" h="159423" w="283452">
                    <a:moveTo>
                      <a:pt x="274803" y="76037"/>
                    </a:moveTo>
                    <a:lnTo>
                      <a:pt x="272203" y="79187"/>
                    </a:lnTo>
                    <a:lnTo>
                      <a:pt x="274803" y="82336"/>
                    </a:lnTo>
                    <a:lnTo>
                      <a:pt x="279202" y="87685"/>
                    </a:lnTo>
                    <a:lnTo>
                      <a:pt x="283451" y="92784"/>
                    </a:lnTo>
                    <a:lnTo>
                      <a:pt x="283451" y="159422"/>
                    </a:lnTo>
                    <a:lnTo>
                      <a:pt x="155124" y="159422"/>
                    </a:lnTo>
                    <a:lnTo>
                      <a:pt x="150175" y="155323"/>
                    </a:lnTo>
                    <a:lnTo>
                      <a:pt x="144876" y="150974"/>
                    </a:lnTo>
                    <a:lnTo>
                      <a:pt x="141926" y="148574"/>
                    </a:lnTo>
                    <a:lnTo>
                      <a:pt x="139027" y="150974"/>
                    </a:lnTo>
                    <a:lnTo>
                      <a:pt x="133678" y="155323"/>
                    </a:lnTo>
                    <a:lnTo>
                      <a:pt x="128728" y="159422"/>
                    </a:lnTo>
                    <a:lnTo>
                      <a:pt x="1" y="159422"/>
                    </a:lnTo>
                    <a:lnTo>
                      <a:pt x="1" y="92534"/>
                    </a:lnTo>
                    <a:lnTo>
                      <a:pt x="4250" y="87435"/>
                    </a:lnTo>
                    <a:lnTo>
                      <a:pt x="8599" y="82086"/>
                    </a:lnTo>
                    <a:lnTo>
                      <a:pt x="10999" y="79187"/>
                    </a:lnTo>
                    <a:lnTo>
                      <a:pt x="8599" y="76287"/>
                    </a:lnTo>
                    <a:lnTo>
                      <a:pt x="4250" y="70988"/>
                    </a:lnTo>
                    <a:lnTo>
                      <a:pt x="1" y="65839"/>
                    </a:lnTo>
                    <a:lnTo>
                      <a:pt x="1" y="1"/>
                    </a:lnTo>
                    <a:lnTo>
                      <a:pt x="128478" y="1"/>
                    </a:lnTo>
                    <a:lnTo>
                      <a:pt x="133478" y="4100"/>
                    </a:lnTo>
                    <a:lnTo>
                      <a:pt x="138777" y="8499"/>
                    </a:lnTo>
                    <a:lnTo>
                      <a:pt x="141926" y="11099"/>
                    </a:lnTo>
                    <a:lnTo>
                      <a:pt x="145076" y="8499"/>
                    </a:lnTo>
                    <a:lnTo>
                      <a:pt x="150375" y="4100"/>
                    </a:lnTo>
                    <a:lnTo>
                      <a:pt x="155374" y="1"/>
                    </a:lnTo>
                    <a:lnTo>
                      <a:pt x="283451" y="1"/>
                    </a:lnTo>
                    <a:lnTo>
                      <a:pt x="283451" y="65589"/>
                    </a:lnTo>
                    <a:lnTo>
                      <a:pt x="279202" y="70738"/>
                    </a:lnTo>
                    <a:close/>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3"/>
              <p:cNvSpPr/>
              <p:nvPr/>
            </p:nvSpPr>
            <p:spPr>
              <a:xfrm>
                <a:off x="245600" y="2909975"/>
                <a:ext cx="215000" cy="261225"/>
              </a:xfrm>
              <a:custGeom>
                <a:rect b="b" l="l" r="r" t="t"/>
                <a:pathLst>
                  <a:path extrusionOk="0" fill="none" h="10449" w="8600">
                    <a:moveTo>
                      <a:pt x="1" y="10448"/>
                    </a:moveTo>
                    <a:lnTo>
                      <a:pt x="4250" y="5349"/>
                    </a:lnTo>
                    <a:lnTo>
                      <a:pt x="8599" y="0"/>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3"/>
              <p:cNvSpPr/>
              <p:nvPr/>
            </p:nvSpPr>
            <p:spPr>
              <a:xfrm>
                <a:off x="245600" y="2503800"/>
                <a:ext cx="215000" cy="261225"/>
              </a:xfrm>
              <a:custGeom>
                <a:rect b="b" l="l" r="r" t="t"/>
                <a:pathLst>
                  <a:path extrusionOk="0" fill="none" h="10449" w="8600">
                    <a:moveTo>
                      <a:pt x="8599" y="10448"/>
                    </a:moveTo>
                    <a:lnTo>
                      <a:pt x="4250" y="5149"/>
                    </a:lnTo>
                    <a:lnTo>
                      <a:pt x="1" y="0"/>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3"/>
              <p:cNvSpPr/>
              <p:nvPr/>
            </p:nvSpPr>
            <p:spPr>
              <a:xfrm>
                <a:off x="351850" y="960325"/>
                <a:ext cx="6873825" cy="3780575"/>
              </a:xfrm>
              <a:custGeom>
                <a:rect b="b" l="l" r="r" t="t"/>
                <a:pathLst>
                  <a:path extrusionOk="0" fill="none" h="151223" w="274953">
                    <a:moveTo>
                      <a:pt x="270553" y="71937"/>
                    </a:moveTo>
                    <a:lnTo>
                      <a:pt x="267953" y="75087"/>
                    </a:lnTo>
                    <a:lnTo>
                      <a:pt x="270553" y="78236"/>
                    </a:lnTo>
                    <a:lnTo>
                      <a:pt x="274952" y="83585"/>
                    </a:lnTo>
                    <a:lnTo>
                      <a:pt x="274952" y="151223"/>
                    </a:lnTo>
                    <a:lnTo>
                      <a:pt x="145925" y="151223"/>
                    </a:lnTo>
                    <a:lnTo>
                      <a:pt x="140626" y="146874"/>
                    </a:lnTo>
                    <a:lnTo>
                      <a:pt x="137676" y="144474"/>
                    </a:lnTo>
                    <a:lnTo>
                      <a:pt x="134777" y="146874"/>
                    </a:lnTo>
                    <a:lnTo>
                      <a:pt x="129428" y="151223"/>
                    </a:lnTo>
                    <a:lnTo>
                      <a:pt x="0" y="151223"/>
                    </a:lnTo>
                    <a:lnTo>
                      <a:pt x="0" y="83335"/>
                    </a:lnTo>
                    <a:lnTo>
                      <a:pt x="4349" y="77986"/>
                    </a:lnTo>
                    <a:lnTo>
                      <a:pt x="6749" y="75087"/>
                    </a:lnTo>
                    <a:lnTo>
                      <a:pt x="4349" y="72187"/>
                    </a:lnTo>
                    <a:lnTo>
                      <a:pt x="0" y="66888"/>
                    </a:lnTo>
                    <a:lnTo>
                      <a:pt x="0" y="0"/>
                    </a:lnTo>
                    <a:lnTo>
                      <a:pt x="129228" y="0"/>
                    </a:lnTo>
                    <a:lnTo>
                      <a:pt x="134527" y="4399"/>
                    </a:lnTo>
                    <a:lnTo>
                      <a:pt x="137676" y="6999"/>
                    </a:lnTo>
                    <a:lnTo>
                      <a:pt x="140826" y="4399"/>
                    </a:lnTo>
                    <a:lnTo>
                      <a:pt x="146125" y="0"/>
                    </a:lnTo>
                    <a:lnTo>
                      <a:pt x="274952" y="0"/>
                    </a:lnTo>
                    <a:lnTo>
                      <a:pt x="274952" y="66638"/>
                    </a:lnTo>
                    <a:close/>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3"/>
              <p:cNvSpPr/>
              <p:nvPr/>
            </p:nvSpPr>
            <p:spPr>
              <a:xfrm>
                <a:off x="460575" y="1070300"/>
                <a:ext cx="6655100" cy="3561875"/>
              </a:xfrm>
              <a:custGeom>
                <a:rect b="b" l="l" r="r" t="t"/>
                <a:pathLst>
                  <a:path extrusionOk="0" fill="none" h="142475" w="266204">
                    <a:moveTo>
                      <a:pt x="266204" y="67538"/>
                    </a:moveTo>
                    <a:lnTo>
                      <a:pt x="263604" y="70688"/>
                    </a:lnTo>
                    <a:lnTo>
                      <a:pt x="266204" y="73837"/>
                    </a:lnTo>
                    <a:lnTo>
                      <a:pt x="266204" y="142475"/>
                    </a:lnTo>
                    <a:lnTo>
                      <a:pt x="136277" y="142475"/>
                    </a:lnTo>
                    <a:lnTo>
                      <a:pt x="133327" y="140075"/>
                    </a:lnTo>
                    <a:lnTo>
                      <a:pt x="130428" y="142475"/>
                    </a:lnTo>
                    <a:lnTo>
                      <a:pt x="0" y="142475"/>
                    </a:lnTo>
                    <a:lnTo>
                      <a:pt x="0" y="73587"/>
                    </a:lnTo>
                    <a:lnTo>
                      <a:pt x="2400" y="70688"/>
                    </a:lnTo>
                    <a:lnTo>
                      <a:pt x="0" y="67788"/>
                    </a:lnTo>
                    <a:lnTo>
                      <a:pt x="0" y="0"/>
                    </a:lnTo>
                    <a:lnTo>
                      <a:pt x="130178" y="0"/>
                    </a:lnTo>
                    <a:lnTo>
                      <a:pt x="133327" y="2600"/>
                    </a:lnTo>
                    <a:lnTo>
                      <a:pt x="136477" y="0"/>
                    </a:lnTo>
                    <a:lnTo>
                      <a:pt x="266204" y="0"/>
                    </a:lnTo>
                    <a:close/>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3"/>
              <p:cNvSpPr/>
              <p:nvPr/>
            </p:nvSpPr>
            <p:spPr>
              <a:xfrm>
                <a:off x="3457550" y="857825"/>
                <a:ext cx="257475" cy="212500"/>
              </a:xfrm>
              <a:custGeom>
                <a:rect b="b" l="l" r="r" t="t"/>
                <a:pathLst>
                  <a:path extrusionOk="0" fill="none" h="8500" w="10299">
                    <a:moveTo>
                      <a:pt x="0" y="1"/>
                    </a:moveTo>
                    <a:lnTo>
                      <a:pt x="5000" y="4100"/>
                    </a:lnTo>
                    <a:lnTo>
                      <a:pt x="10299" y="8499"/>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3"/>
              <p:cNvSpPr/>
              <p:nvPr/>
            </p:nvSpPr>
            <p:spPr>
              <a:xfrm>
                <a:off x="3872475" y="857825"/>
                <a:ext cx="257475" cy="212500"/>
              </a:xfrm>
              <a:custGeom>
                <a:rect b="b" l="l" r="r" t="t"/>
                <a:pathLst>
                  <a:path extrusionOk="0" fill="none" h="8500" w="10299">
                    <a:moveTo>
                      <a:pt x="1" y="8499"/>
                    </a:moveTo>
                    <a:lnTo>
                      <a:pt x="5300" y="4100"/>
                    </a:lnTo>
                    <a:lnTo>
                      <a:pt x="10299" y="1"/>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3"/>
              <p:cNvSpPr/>
              <p:nvPr/>
            </p:nvSpPr>
            <p:spPr>
              <a:xfrm>
                <a:off x="7115650" y="2497550"/>
                <a:ext cx="216250" cy="261225"/>
              </a:xfrm>
              <a:custGeom>
                <a:rect b="b" l="l" r="r" t="t"/>
                <a:pathLst>
                  <a:path extrusionOk="0" fill="none" h="10449" w="8650">
                    <a:moveTo>
                      <a:pt x="8649" y="0"/>
                    </a:moveTo>
                    <a:lnTo>
                      <a:pt x="4400" y="5149"/>
                    </a:lnTo>
                    <a:lnTo>
                      <a:pt x="1" y="10448"/>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3"/>
              <p:cNvSpPr/>
              <p:nvPr/>
            </p:nvSpPr>
            <p:spPr>
              <a:xfrm>
                <a:off x="7115650" y="2916225"/>
                <a:ext cx="216250" cy="261225"/>
              </a:xfrm>
              <a:custGeom>
                <a:rect b="b" l="l" r="r" t="t"/>
                <a:pathLst>
                  <a:path extrusionOk="0" fill="none" h="10449" w="8650">
                    <a:moveTo>
                      <a:pt x="1" y="0"/>
                    </a:moveTo>
                    <a:lnTo>
                      <a:pt x="4400" y="5349"/>
                    </a:lnTo>
                    <a:lnTo>
                      <a:pt x="8649" y="10448"/>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3"/>
              <p:cNvSpPr/>
              <p:nvPr/>
            </p:nvSpPr>
            <p:spPr>
              <a:xfrm>
                <a:off x="3867475" y="4632150"/>
                <a:ext cx="256225" cy="211250"/>
              </a:xfrm>
              <a:custGeom>
                <a:rect b="b" l="l" r="r" t="t"/>
                <a:pathLst>
                  <a:path extrusionOk="0" fill="none" h="8450" w="10249">
                    <a:moveTo>
                      <a:pt x="10249" y="8449"/>
                    </a:moveTo>
                    <a:lnTo>
                      <a:pt x="5300" y="4350"/>
                    </a:lnTo>
                    <a:lnTo>
                      <a:pt x="1" y="1"/>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3"/>
              <p:cNvSpPr/>
              <p:nvPr/>
            </p:nvSpPr>
            <p:spPr>
              <a:xfrm>
                <a:off x="3463800" y="4632150"/>
                <a:ext cx="257475" cy="211250"/>
              </a:xfrm>
              <a:custGeom>
                <a:rect b="b" l="l" r="r" t="t"/>
                <a:pathLst>
                  <a:path extrusionOk="0" fill="none" h="8450" w="10299">
                    <a:moveTo>
                      <a:pt x="10299" y="1"/>
                    </a:moveTo>
                    <a:lnTo>
                      <a:pt x="4950" y="4350"/>
                    </a:lnTo>
                    <a:lnTo>
                      <a:pt x="0" y="8449"/>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 name="Google Shape;274;p13"/>
            <p:cNvSpPr/>
            <p:nvPr/>
          </p:nvSpPr>
          <p:spPr>
            <a:xfrm rot="10800000">
              <a:off x="4277400" y="129002"/>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3"/>
            <p:cNvSpPr/>
            <p:nvPr/>
          </p:nvSpPr>
          <p:spPr>
            <a:xfrm flipH="1">
              <a:off x="4280308" y="4770906"/>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3"/>
            <p:cNvSpPr/>
            <p:nvPr/>
          </p:nvSpPr>
          <p:spPr>
            <a:xfrm flipH="1" rot="-5400000">
              <a:off x="8585404" y="2434418"/>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3"/>
            <p:cNvSpPr/>
            <p:nvPr/>
          </p:nvSpPr>
          <p:spPr>
            <a:xfrm rot="5400000">
              <a:off x="-49375" y="2434418"/>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278" name="Shape 278"/>
        <p:cNvGrpSpPr/>
        <p:nvPr/>
      </p:nvGrpSpPr>
      <p:grpSpPr>
        <a:xfrm>
          <a:off x="0" y="0"/>
          <a:ext cx="0" cy="0"/>
          <a:chOff x="0" y="0"/>
          <a:chExt cx="0" cy="0"/>
        </a:xfrm>
      </p:grpSpPr>
      <p:pic>
        <p:nvPicPr>
          <p:cNvPr id="279" name="Google Shape;279;p14"/>
          <p:cNvPicPr preferRelativeResize="0"/>
          <p:nvPr/>
        </p:nvPicPr>
        <p:blipFill>
          <a:blip r:embed="rId2">
            <a:alphaModFix/>
          </a:blip>
          <a:stretch>
            <a:fillRect/>
          </a:stretch>
        </p:blipFill>
        <p:spPr>
          <a:xfrm>
            <a:off x="3965" y="0"/>
            <a:ext cx="9136072" cy="5143501"/>
          </a:xfrm>
          <a:prstGeom prst="rect">
            <a:avLst/>
          </a:prstGeom>
          <a:noFill/>
          <a:ln>
            <a:noFill/>
          </a:ln>
        </p:spPr>
      </p:pic>
      <p:sp>
        <p:nvSpPr>
          <p:cNvPr id="280" name="Google Shape;280;p14"/>
          <p:cNvSpPr txBox="1"/>
          <p:nvPr>
            <p:ph type="title"/>
          </p:nvPr>
        </p:nvSpPr>
        <p:spPr>
          <a:xfrm>
            <a:off x="927849" y="2568033"/>
            <a:ext cx="22149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sz="2600"/>
            </a:lvl1pPr>
            <a:lvl2pPr lvl="1" rtl="0">
              <a:spcBef>
                <a:spcPts val="0"/>
              </a:spcBef>
              <a:spcAft>
                <a:spcPts val="0"/>
              </a:spcAft>
              <a:buSzPts val="3000"/>
              <a:buNone/>
              <a:defRPr>
                <a:latin typeface="Dosis"/>
                <a:ea typeface="Dosis"/>
                <a:cs typeface="Dosis"/>
                <a:sym typeface="Dosis"/>
              </a:defRPr>
            </a:lvl2pPr>
            <a:lvl3pPr lvl="2" rtl="0">
              <a:spcBef>
                <a:spcPts val="0"/>
              </a:spcBef>
              <a:spcAft>
                <a:spcPts val="0"/>
              </a:spcAft>
              <a:buSzPts val="3000"/>
              <a:buNone/>
              <a:defRPr>
                <a:latin typeface="Dosis"/>
                <a:ea typeface="Dosis"/>
                <a:cs typeface="Dosis"/>
                <a:sym typeface="Dosis"/>
              </a:defRPr>
            </a:lvl3pPr>
            <a:lvl4pPr lvl="3" rtl="0">
              <a:spcBef>
                <a:spcPts val="0"/>
              </a:spcBef>
              <a:spcAft>
                <a:spcPts val="0"/>
              </a:spcAft>
              <a:buSzPts val="3000"/>
              <a:buNone/>
              <a:defRPr>
                <a:latin typeface="Dosis"/>
                <a:ea typeface="Dosis"/>
                <a:cs typeface="Dosis"/>
                <a:sym typeface="Dosis"/>
              </a:defRPr>
            </a:lvl4pPr>
            <a:lvl5pPr lvl="4" rtl="0">
              <a:spcBef>
                <a:spcPts val="0"/>
              </a:spcBef>
              <a:spcAft>
                <a:spcPts val="0"/>
              </a:spcAft>
              <a:buSzPts val="3000"/>
              <a:buNone/>
              <a:defRPr>
                <a:latin typeface="Dosis"/>
                <a:ea typeface="Dosis"/>
                <a:cs typeface="Dosis"/>
                <a:sym typeface="Dosis"/>
              </a:defRPr>
            </a:lvl5pPr>
            <a:lvl6pPr lvl="5" rtl="0">
              <a:spcBef>
                <a:spcPts val="0"/>
              </a:spcBef>
              <a:spcAft>
                <a:spcPts val="0"/>
              </a:spcAft>
              <a:buSzPts val="3000"/>
              <a:buNone/>
              <a:defRPr>
                <a:latin typeface="Dosis"/>
                <a:ea typeface="Dosis"/>
                <a:cs typeface="Dosis"/>
                <a:sym typeface="Dosis"/>
              </a:defRPr>
            </a:lvl6pPr>
            <a:lvl7pPr lvl="6" rtl="0">
              <a:spcBef>
                <a:spcPts val="0"/>
              </a:spcBef>
              <a:spcAft>
                <a:spcPts val="0"/>
              </a:spcAft>
              <a:buSzPts val="3000"/>
              <a:buNone/>
              <a:defRPr>
                <a:latin typeface="Dosis"/>
                <a:ea typeface="Dosis"/>
                <a:cs typeface="Dosis"/>
                <a:sym typeface="Dosis"/>
              </a:defRPr>
            </a:lvl7pPr>
            <a:lvl8pPr lvl="7" rtl="0">
              <a:spcBef>
                <a:spcPts val="0"/>
              </a:spcBef>
              <a:spcAft>
                <a:spcPts val="0"/>
              </a:spcAft>
              <a:buSzPts val="3000"/>
              <a:buNone/>
              <a:defRPr>
                <a:latin typeface="Dosis"/>
                <a:ea typeface="Dosis"/>
                <a:cs typeface="Dosis"/>
                <a:sym typeface="Dosis"/>
              </a:defRPr>
            </a:lvl8pPr>
            <a:lvl9pPr lvl="8" rtl="0">
              <a:spcBef>
                <a:spcPts val="0"/>
              </a:spcBef>
              <a:spcAft>
                <a:spcPts val="0"/>
              </a:spcAft>
              <a:buSzPts val="3000"/>
              <a:buNone/>
              <a:defRPr>
                <a:latin typeface="Dosis"/>
                <a:ea typeface="Dosis"/>
                <a:cs typeface="Dosis"/>
                <a:sym typeface="Dosis"/>
              </a:defRPr>
            </a:lvl9pPr>
          </a:lstStyle>
          <a:p/>
        </p:txBody>
      </p:sp>
      <p:sp>
        <p:nvSpPr>
          <p:cNvPr id="281" name="Google Shape;281;p14"/>
          <p:cNvSpPr txBox="1"/>
          <p:nvPr>
            <p:ph idx="1" type="subTitle"/>
          </p:nvPr>
        </p:nvSpPr>
        <p:spPr>
          <a:xfrm>
            <a:off x="927850" y="2964104"/>
            <a:ext cx="2214900" cy="85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82" name="Google Shape;282;p14"/>
          <p:cNvSpPr txBox="1"/>
          <p:nvPr>
            <p:ph idx="2"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83" name="Google Shape;283;p14"/>
          <p:cNvSpPr txBox="1"/>
          <p:nvPr>
            <p:ph idx="3" type="title"/>
          </p:nvPr>
        </p:nvSpPr>
        <p:spPr>
          <a:xfrm>
            <a:off x="3464524" y="2568033"/>
            <a:ext cx="22149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sz="2600"/>
            </a:lvl1pPr>
            <a:lvl2pPr lvl="1" rtl="0">
              <a:spcBef>
                <a:spcPts val="0"/>
              </a:spcBef>
              <a:spcAft>
                <a:spcPts val="0"/>
              </a:spcAft>
              <a:buSzPts val="3000"/>
              <a:buNone/>
              <a:defRPr>
                <a:latin typeface="Dosis"/>
                <a:ea typeface="Dosis"/>
                <a:cs typeface="Dosis"/>
                <a:sym typeface="Dosis"/>
              </a:defRPr>
            </a:lvl2pPr>
            <a:lvl3pPr lvl="2" rtl="0">
              <a:spcBef>
                <a:spcPts val="0"/>
              </a:spcBef>
              <a:spcAft>
                <a:spcPts val="0"/>
              </a:spcAft>
              <a:buSzPts val="3000"/>
              <a:buNone/>
              <a:defRPr>
                <a:latin typeface="Dosis"/>
                <a:ea typeface="Dosis"/>
                <a:cs typeface="Dosis"/>
                <a:sym typeface="Dosis"/>
              </a:defRPr>
            </a:lvl3pPr>
            <a:lvl4pPr lvl="3" rtl="0">
              <a:spcBef>
                <a:spcPts val="0"/>
              </a:spcBef>
              <a:spcAft>
                <a:spcPts val="0"/>
              </a:spcAft>
              <a:buSzPts val="3000"/>
              <a:buNone/>
              <a:defRPr>
                <a:latin typeface="Dosis"/>
                <a:ea typeface="Dosis"/>
                <a:cs typeface="Dosis"/>
                <a:sym typeface="Dosis"/>
              </a:defRPr>
            </a:lvl4pPr>
            <a:lvl5pPr lvl="4" rtl="0">
              <a:spcBef>
                <a:spcPts val="0"/>
              </a:spcBef>
              <a:spcAft>
                <a:spcPts val="0"/>
              </a:spcAft>
              <a:buSzPts val="3000"/>
              <a:buNone/>
              <a:defRPr>
                <a:latin typeface="Dosis"/>
                <a:ea typeface="Dosis"/>
                <a:cs typeface="Dosis"/>
                <a:sym typeface="Dosis"/>
              </a:defRPr>
            </a:lvl5pPr>
            <a:lvl6pPr lvl="5" rtl="0">
              <a:spcBef>
                <a:spcPts val="0"/>
              </a:spcBef>
              <a:spcAft>
                <a:spcPts val="0"/>
              </a:spcAft>
              <a:buSzPts val="3000"/>
              <a:buNone/>
              <a:defRPr>
                <a:latin typeface="Dosis"/>
                <a:ea typeface="Dosis"/>
                <a:cs typeface="Dosis"/>
                <a:sym typeface="Dosis"/>
              </a:defRPr>
            </a:lvl6pPr>
            <a:lvl7pPr lvl="6" rtl="0">
              <a:spcBef>
                <a:spcPts val="0"/>
              </a:spcBef>
              <a:spcAft>
                <a:spcPts val="0"/>
              </a:spcAft>
              <a:buSzPts val="3000"/>
              <a:buNone/>
              <a:defRPr>
                <a:latin typeface="Dosis"/>
                <a:ea typeface="Dosis"/>
                <a:cs typeface="Dosis"/>
                <a:sym typeface="Dosis"/>
              </a:defRPr>
            </a:lvl7pPr>
            <a:lvl8pPr lvl="7" rtl="0">
              <a:spcBef>
                <a:spcPts val="0"/>
              </a:spcBef>
              <a:spcAft>
                <a:spcPts val="0"/>
              </a:spcAft>
              <a:buSzPts val="3000"/>
              <a:buNone/>
              <a:defRPr>
                <a:latin typeface="Dosis"/>
                <a:ea typeface="Dosis"/>
                <a:cs typeface="Dosis"/>
                <a:sym typeface="Dosis"/>
              </a:defRPr>
            </a:lvl8pPr>
            <a:lvl9pPr lvl="8" rtl="0">
              <a:spcBef>
                <a:spcPts val="0"/>
              </a:spcBef>
              <a:spcAft>
                <a:spcPts val="0"/>
              </a:spcAft>
              <a:buSzPts val="3000"/>
              <a:buNone/>
              <a:defRPr>
                <a:latin typeface="Dosis"/>
                <a:ea typeface="Dosis"/>
                <a:cs typeface="Dosis"/>
                <a:sym typeface="Dosis"/>
              </a:defRPr>
            </a:lvl9pPr>
          </a:lstStyle>
          <a:p/>
        </p:txBody>
      </p:sp>
      <p:sp>
        <p:nvSpPr>
          <p:cNvPr id="284" name="Google Shape;284;p14"/>
          <p:cNvSpPr txBox="1"/>
          <p:nvPr>
            <p:ph idx="4" type="subTitle"/>
          </p:nvPr>
        </p:nvSpPr>
        <p:spPr>
          <a:xfrm>
            <a:off x="3464525" y="2964104"/>
            <a:ext cx="2214900" cy="85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85" name="Google Shape;285;p14"/>
          <p:cNvSpPr txBox="1"/>
          <p:nvPr>
            <p:ph idx="5" type="title"/>
          </p:nvPr>
        </p:nvSpPr>
        <p:spPr>
          <a:xfrm>
            <a:off x="6001199" y="2568033"/>
            <a:ext cx="22149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sz="2600"/>
            </a:lvl1pPr>
            <a:lvl2pPr lvl="1" rtl="0">
              <a:spcBef>
                <a:spcPts val="0"/>
              </a:spcBef>
              <a:spcAft>
                <a:spcPts val="0"/>
              </a:spcAft>
              <a:buSzPts val="3000"/>
              <a:buNone/>
              <a:defRPr>
                <a:latin typeface="Dosis"/>
                <a:ea typeface="Dosis"/>
                <a:cs typeface="Dosis"/>
                <a:sym typeface="Dosis"/>
              </a:defRPr>
            </a:lvl2pPr>
            <a:lvl3pPr lvl="2" rtl="0">
              <a:spcBef>
                <a:spcPts val="0"/>
              </a:spcBef>
              <a:spcAft>
                <a:spcPts val="0"/>
              </a:spcAft>
              <a:buSzPts val="3000"/>
              <a:buNone/>
              <a:defRPr>
                <a:latin typeface="Dosis"/>
                <a:ea typeface="Dosis"/>
                <a:cs typeface="Dosis"/>
                <a:sym typeface="Dosis"/>
              </a:defRPr>
            </a:lvl3pPr>
            <a:lvl4pPr lvl="3" rtl="0">
              <a:spcBef>
                <a:spcPts val="0"/>
              </a:spcBef>
              <a:spcAft>
                <a:spcPts val="0"/>
              </a:spcAft>
              <a:buSzPts val="3000"/>
              <a:buNone/>
              <a:defRPr>
                <a:latin typeface="Dosis"/>
                <a:ea typeface="Dosis"/>
                <a:cs typeface="Dosis"/>
                <a:sym typeface="Dosis"/>
              </a:defRPr>
            </a:lvl4pPr>
            <a:lvl5pPr lvl="4" rtl="0">
              <a:spcBef>
                <a:spcPts val="0"/>
              </a:spcBef>
              <a:spcAft>
                <a:spcPts val="0"/>
              </a:spcAft>
              <a:buSzPts val="3000"/>
              <a:buNone/>
              <a:defRPr>
                <a:latin typeface="Dosis"/>
                <a:ea typeface="Dosis"/>
                <a:cs typeface="Dosis"/>
                <a:sym typeface="Dosis"/>
              </a:defRPr>
            </a:lvl5pPr>
            <a:lvl6pPr lvl="5" rtl="0">
              <a:spcBef>
                <a:spcPts val="0"/>
              </a:spcBef>
              <a:spcAft>
                <a:spcPts val="0"/>
              </a:spcAft>
              <a:buSzPts val="3000"/>
              <a:buNone/>
              <a:defRPr>
                <a:latin typeface="Dosis"/>
                <a:ea typeface="Dosis"/>
                <a:cs typeface="Dosis"/>
                <a:sym typeface="Dosis"/>
              </a:defRPr>
            </a:lvl6pPr>
            <a:lvl7pPr lvl="6" rtl="0">
              <a:spcBef>
                <a:spcPts val="0"/>
              </a:spcBef>
              <a:spcAft>
                <a:spcPts val="0"/>
              </a:spcAft>
              <a:buSzPts val="3000"/>
              <a:buNone/>
              <a:defRPr>
                <a:latin typeface="Dosis"/>
                <a:ea typeface="Dosis"/>
                <a:cs typeface="Dosis"/>
                <a:sym typeface="Dosis"/>
              </a:defRPr>
            </a:lvl7pPr>
            <a:lvl8pPr lvl="7" rtl="0">
              <a:spcBef>
                <a:spcPts val="0"/>
              </a:spcBef>
              <a:spcAft>
                <a:spcPts val="0"/>
              </a:spcAft>
              <a:buSzPts val="3000"/>
              <a:buNone/>
              <a:defRPr>
                <a:latin typeface="Dosis"/>
                <a:ea typeface="Dosis"/>
                <a:cs typeface="Dosis"/>
                <a:sym typeface="Dosis"/>
              </a:defRPr>
            </a:lvl8pPr>
            <a:lvl9pPr lvl="8" rtl="0">
              <a:spcBef>
                <a:spcPts val="0"/>
              </a:spcBef>
              <a:spcAft>
                <a:spcPts val="0"/>
              </a:spcAft>
              <a:buSzPts val="3000"/>
              <a:buNone/>
              <a:defRPr>
                <a:latin typeface="Dosis"/>
                <a:ea typeface="Dosis"/>
                <a:cs typeface="Dosis"/>
                <a:sym typeface="Dosis"/>
              </a:defRPr>
            </a:lvl9pPr>
          </a:lstStyle>
          <a:p/>
        </p:txBody>
      </p:sp>
      <p:sp>
        <p:nvSpPr>
          <p:cNvPr id="286" name="Google Shape;286;p14"/>
          <p:cNvSpPr txBox="1"/>
          <p:nvPr>
            <p:ph idx="6" type="subTitle"/>
          </p:nvPr>
        </p:nvSpPr>
        <p:spPr>
          <a:xfrm>
            <a:off x="6001200" y="2964104"/>
            <a:ext cx="2214900" cy="85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grpSp>
        <p:nvGrpSpPr>
          <p:cNvPr id="287" name="Google Shape;287;p14"/>
          <p:cNvGrpSpPr/>
          <p:nvPr/>
        </p:nvGrpSpPr>
        <p:grpSpPr>
          <a:xfrm>
            <a:off x="129875" y="129002"/>
            <a:ext cx="8879579" cy="4886704"/>
            <a:chOff x="129875" y="129002"/>
            <a:chExt cx="8879579" cy="4886704"/>
          </a:xfrm>
        </p:grpSpPr>
        <p:grpSp>
          <p:nvGrpSpPr>
            <p:cNvPr id="288" name="Google Shape;288;p14"/>
            <p:cNvGrpSpPr/>
            <p:nvPr/>
          </p:nvGrpSpPr>
          <p:grpSpPr>
            <a:xfrm>
              <a:off x="139519" y="132777"/>
              <a:ext cx="8864961" cy="4877945"/>
              <a:chOff x="245600" y="857825"/>
              <a:chExt cx="7086300" cy="3985575"/>
            </a:xfrm>
          </p:grpSpPr>
          <p:sp>
            <p:nvSpPr>
              <p:cNvPr id="289" name="Google Shape;289;p14"/>
              <p:cNvSpPr/>
              <p:nvPr/>
            </p:nvSpPr>
            <p:spPr>
              <a:xfrm>
                <a:off x="245600" y="857825"/>
                <a:ext cx="7086300" cy="3985575"/>
              </a:xfrm>
              <a:custGeom>
                <a:rect b="b" l="l" r="r" t="t"/>
                <a:pathLst>
                  <a:path extrusionOk="0" fill="none" h="159423" w="283452">
                    <a:moveTo>
                      <a:pt x="274803" y="76037"/>
                    </a:moveTo>
                    <a:lnTo>
                      <a:pt x="272203" y="79187"/>
                    </a:lnTo>
                    <a:lnTo>
                      <a:pt x="274803" y="82336"/>
                    </a:lnTo>
                    <a:lnTo>
                      <a:pt x="279202" y="87685"/>
                    </a:lnTo>
                    <a:lnTo>
                      <a:pt x="283451" y="92784"/>
                    </a:lnTo>
                    <a:lnTo>
                      <a:pt x="283451" y="159422"/>
                    </a:lnTo>
                    <a:lnTo>
                      <a:pt x="155124" y="159422"/>
                    </a:lnTo>
                    <a:lnTo>
                      <a:pt x="150175" y="155323"/>
                    </a:lnTo>
                    <a:lnTo>
                      <a:pt x="144876" y="150974"/>
                    </a:lnTo>
                    <a:lnTo>
                      <a:pt x="141926" y="148574"/>
                    </a:lnTo>
                    <a:lnTo>
                      <a:pt x="139027" y="150974"/>
                    </a:lnTo>
                    <a:lnTo>
                      <a:pt x="133678" y="155323"/>
                    </a:lnTo>
                    <a:lnTo>
                      <a:pt x="128728" y="159422"/>
                    </a:lnTo>
                    <a:lnTo>
                      <a:pt x="1" y="159422"/>
                    </a:lnTo>
                    <a:lnTo>
                      <a:pt x="1" y="92534"/>
                    </a:lnTo>
                    <a:lnTo>
                      <a:pt x="4250" y="87435"/>
                    </a:lnTo>
                    <a:lnTo>
                      <a:pt x="8599" y="82086"/>
                    </a:lnTo>
                    <a:lnTo>
                      <a:pt x="10999" y="79187"/>
                    </a:lnTo>
                    <a:lnTo>
                      <a:pt x="8599" y="76287"/>
                    </a:lnTo>
                    <a:lnTo>
                      <a:pt x="4250" y="70988"/>
                    </a:lnTo>
                    <a:lnTo>
                      <a:pt x="1" y="65839"/>
                    </a:lnTo>
                    <a:lnTo>
                      <a:pt x="1" y="1"/>
                    </a:lnTo>
                    <a:lnTo>
                      <a:pt x="128478" y="1"/>
                    </a:lnTo>
                    <a:lnTo>
                      <a:pt x="133478" y="4100"/>
                    </a:lnTo>
                    <a:lnTo>
                      <a:pt x="138777" y="8499"/>
                    </a:lnTo>
                    <a:lnTo>
                      <a:pt x="141926" y="11099"/>
                    </a:lnTo>
                    <a:lnTo>
                      <a:pt x="145076" y="8499"/>
                    </a:lnTo>
                    <a:lnTo>
                      <a:pt x="150375" y="4100"/>
                    </a:lnTo>
                    <a:lnTo>
                      <a:pt x="155374" y="1"/>
                    </a:lnTo>
                    <a:lnTo>
                      <a:pt x="283451" y="1"/>
                    </a:lnTo>
                    <a:lnTo>
                      <a:pt x="283451" y="65589"/>
                    </a:lnTo>
                    <a:lnTo>
                      <a:pt x="279202" y="70738"/>
                    </a:lnTo>
                    <a:close/>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4"/>
              <p:cNvSpPr/>
              <p:nvPr/>
            </p:nvSpPr>
            <p:spPr>
              <a:xfrm>
                <a:off x="245600" y="2909975"/>
                <a:ext cx="215000" cy="261225"/>
              </a:xfrm>
              <a:custGeom>
                <a:rect b="b" l="l" r="r" t="t"/>
                <a:pathLst>
                  <a:path extrusionOk="0" fill="none" h="10449" w="8600">
                    <a:moveTo>
                      <a:pt x="1" y="10448"/>
                    </a:moveTo>
                    <a:lnTo>
                      <a:pt x="4250" y="5349"/>
                    </a:lnTo>
                    <a:lnTo>
                      <a:pt x="8599" y="0"/>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4"/>
              <p:cNvSpPr/>
              <p:nvPr/>
            </p:nvSpPr>
            <p:spPr>
              <a:xfrm>
                <a:off x="245600" y="2503800"/>
                <a:ext cx="215000" cy="261225"/>
              </a:xfrm>
              <a:custGeom>
                <a:rect b="b" l="l" r="r" t="t"/>
                <a:pathLst>
                  <a:path extrusionOk="0" fill="none" h="10449" w="8600">
                    <a:moveTo>
                      <a:pt x="8599" y="10448"/>
                    </a:moveTo>
                    <a:lnTo>
                      <a:pt x="4250" y="5149"/>
                    </a:lnTo>
                    <a:lnTo>
                      <a:pt x="1" y="0"/>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4"/>
              <p:cNvSpPr/>
              <p:nvPr/>
            </p:nvSpPr>
            <p:spPr>
              <a:xfrm>
                <a:off x="351850" y="960325"/>
                <a:ext cx="6873825" cy="3780575"/>
              </a:xfrm>
              <a:custGeom>
                <a:rect b="b" l="l" r="r" t="t"/>
                <a:pathLst>
                  <a:path extrusionOk="0" fill="none" h="151223" w="274953">
                    <a:moveTo>
                      <a:pt x="270553" y="71937"/>
                    </a:moveTo>
                    <a:lnTo>
                      <a:pt x="267953" y="75087"/>
                    </a:lnTo>
                    <a:lnTo>
                      <a:pt x="270553" y="78236"/>
                    </a:lnTo>
                    <a:lnTo>
                      <a:pt x="274952" y="83585"/>
                    </a:lnTo>
                    <a:lnTo>
                      <a:pt x="274952" y="151223"/>
                    </a:lnTo>
                    <a:lnTo>
                      <a:pt x="145925" y="151223"/>
                    </a:lnTo>
                    <a:lnTo>
                      <a:pt x="140626" y="146874"/>
                    </a:lnTo>
                    <a:lnTo>
                      <a:pt x="137676" y="144474"/>
                    </a:lnTo>
                    <a:lnTo>
                      <a:pt x="134777" y="146874"/>
                    </a:lnTo>
                    <a:lnTo>
                      <a:pt x="129428" y="151223"/>
                    </a:lnTo>
                    <a:lnTo>
                      <a:pt x="0" y="151223"/>
                    </a:lnTo>
                    <a:lnTo>
                      <a:pt x="0" y="83335"/>
                    </a:lnTo>
                    <a:lnTo>
                      <a:pt x="4349" y="77986"/>
                    </a:lnTo>
                    <a:lnTo>
                      <a:pt x="6749" y="75087"/>
                    </a:lnTo>
                    <a:lnTo>
                      <a:pt x="4349" y="72187"/>
                    </a:lnTo>
                    <a:lnTo>
                      <a:pt x="0" y="66888"/>
                    </a:lnTo>
                    <a:lnTo>
                      <a:pt x="0" y="0"/>
                    </a:lnTo>
                    <a:lnTo>
                      <a:pt x="129228" y="0"/>
                    </a:lnTo>
                    <a:lnTo>
                      <a:pt x="134527" y="4399"/>
                    </a:lnTo>
                    <a:lnTo>
                      <a:pt x="137676" y="6999"/>
                    </a:lnTo>
                    <a:lnTo>
                      <a:pt x="140826" y="4399"/>
                    </a:lnTo>
                    <a:lnTo>
                      <a:pt x="146125" y="0"/>
                    </a:lnTo>
                    <a:lnTo>
                      <a:pt x="274952" y="0"/>
                    </a:lnTo>
                    <a:lnTo>
                      <a:pt x="274952" y="66638"/>
                    </a:lnTo>
                    <a:close/>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4"/>
              <p:cNvSpPr/>
              <p:nvPr/>
            </p:nvSpPr>
            <p:spPr>
              <a:xfrm>
                <a:off x="460575" y="1070300"/>
                <a:ext cx="6655100" cy="3561875"/>
              </a:xfrm>
              <a:custGeom>
                <a:rect b="b" l="l" r="r" t="t"/>
                <a:pathLst>
                  <a:path extrusionOk="0" fill="none" h="142475" w="266204">
                    <a:moveTo>
                      <a:pt x="266204" y="67538"/>
                    </a:moveTo>
                    <a:lnTo>
                      <a:pt x="263604" y="70688"/>
                    </a:lnTo>
                    <a:lnTo>
                      <a:pt x="266204" y="73837"/>
                    </a:lnTo>
                    <a:lnTo>
                      <a:pt x="266204" y="142475"/>
                    </a:lnTo>
                    <a:lnTo>
                      <a:pt x="136277" y="142475"/>
                    </a:lnTo>
                    <a:lnTo>
                      <a:pt x="133327" y="140075"/>
                    </a:lnTo>
                    <a:lnTo>
                      <a:pt x="130428" y="142475"/>
                    </a:lnTo>
                    <a:lnTo>
                      <a:pt x="0" y="142475"/>
                    </a:lnTo>
                    <a:lnTo>
                      <a:pt x="0" y="73587"/>
                    </a:lnTo>
                    <a:lnTo>
                      <a:pt x="2400" y="70688"/>
                    </a:lnTo>
                    <a:lnTo>
                      <a:pt x="0" y="67788"/>
                    </a:lnTo>
                    <a:lnTo>
                      <a:pt x="0" y="0"/>
                    </a:lnTo>
                    <a:lnTo>
                      <a:pt x="130178" y="0"/>
                    </a:lnTo>
                    <a:lnTo>
                      <a:pt x="133327" y="2600"/>
                    </a:lnTo>
                    <a:lnTo>
                      <a:pt x="136477" y="0"/>
                    </a:lnTo>
                    <a:lnTo>
                      <a:pt x="266204" y="0"/>
                    </a:lnTo>
                    <a:close/>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4"/>
              <p:cNvSpPr/>
              <p:nvPr/>
            </p:nvSpPr>
            <p:spPr>
              <a:xfrm>
                <a:off x="3457550" y="857825"/>
                <a:ext cx="257475" cy="212500"/>
              </a:xfrm>
              <a:custGeom>
                <a:rect b="b" l="l" r="r" t="t"/>
                <a:pathLst>
                  <a:path extrusionOk="0" fill="none" h="8500" w="10299">
                    <a:moveTo>
                      <a:pt x="0" y="1"/>
                    </a:moveTo>
                    <a:lnTo>
                      <a:pt x="5000" y="4100"/>
                    </a:lnTo>
                    <a:lnTo>
                      <a:pt x="10299" y="8499"/>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4"/>
              <p:cNvSpPr/>
              <p:nvPr/>
            </p:nvSpPr>
            <p:spPr>
              <a:xfrm>
                <a:off x="3872475" y="857825"/>
                <a:ext cx="257475" cy="212500"/>
              </a:xfrm>
              <a:custGeom>
                <a:rect b="b" l="l" r="r" t="t"/>
                <a:pathLst>
                  <a:path extrusionOk="0" fill="none" h="8500" w="10299">
                    <a:moveTo>
                      <a:pt x="1" y="8499"/>
                    </a:moveTo>
                    <a:lnTo>
                      <a:pt x="5300" y="4100"/>
                    </a:lnTo>
                    <a:lnTo>
                      <a:pt x="10299" y="1"/>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4"/>
              <p:cNvSpPr/>
              <p:nvPr/>
            </p:nvSpPr>
            <p:spPr>
              <a:xfrm>
                <a:off x="7115650" y="2497550"/>
                <a:ext cx="216250" cy="261225"/>
              </a:xfrm>
              <a:custGeom>
                <a:rect b="b" l="l" r="r" t="t"/>
                <a:pathLst>
                  <a:path extrusionOk="0" fill="none" h="10449" w="8650">
                    <a:moveTo>
                      <a:pt x="8649" y="0"/>
                    </a:moveTo>
                    <a:lnTo>
                      <a:pt x="4400" y="5149"/>
                    </a:lnTo>
                    <a:lnTo>
                      <a:pt x="1" y="10448"/>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4"/>
              <p:cNvSpPr/>
              <p:nvPr/>
            </p:nvSpPr>
            <p:spPr>
              <a:xfrm>
                <a:off x="7115650" y="2916225"/>
                <a:ext cx="216250" cy="261225"/>
              </a:xfrm>
              <a:custGeom>
                <a:rect b="b" l="l" r="r" t="t"/>
                <a:pathLst>
                  <a:path extrusionOk="0" fill="none" h="10449" w="8650">
                    <a:moveTo>
                      <a:pt x="1" y="0"/>
                    </a:moveTo>
                    <a:lnTo>
                      <a:pt x="4400" y="5349"/>
                    </a:lnTo>
                    <a:lnTo>
                      <a:pt x="8649" y="10448"/>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4"/>
              <p:cNvSpPr/>
              <p:nvPr/>
            </p:nvSpPr>
            <p:spPr>
              <a:xfrm>
                <a:off x="3867475" y="4632150"/>
                <a:ext cx="256225" cy="211250"/>
              </a:xfrm>
              <a:custGeom>
                <a:rect b="b" l="l" r="r" t="t"/>
                <a:pathLst>
                  <a:path extrusionOk="0" fill="none" h="8450" w="10249">
                    <a:moveTo>
                      <a:pt x="10249" y="8449"/>
                    </a:moveTo>
                    <a:lnTo>
                      <a:pt x="5300" y="4350"/>
                    </a:lnTo>
                    <a:lnTo>
                      <a:pt x="1" y="1"/>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4"/>
              <p:cNvSpPr/>
              <p:nvPr/>
            </p:nvSpPr>
            <p:spPr>
              <a:xfrm>
                <a:off x="3463800" y="4632150"/>
                <a:ext cx="257475" cy="211250"/>
              </a:xfrm>
              <a:custGeom>
                <a:rect b="b" l="l" r="r" t="t"/>
                <a:pathLst>
                  <a:path extrusionOk="0" fill="none" h="8450" w="10299">
                    <a:moveTo>
                      <a:pt x="10299" y="1"/>
                    </a:moveTo>
                    <a:lnTo>
                      <a:pt x="4950" y="4350"/>
                    </a:lnTo>
                    <a:lnTo>
                      <a:pt x="0" y="8449"/>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 name="Google Shape;300;p14"/>
            <p:cNvSpPr/>
            <p:nvPr/>
          </p:nvSpPr>
          <p:spPr>
            <a:xfrm rot="10800000">
              <a:off x="4277400" y="129002"/>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4"/>
            <p:cNvSpPr/>
            <p:nvPr/>
          </p:nvSpPr>
          <p:spPr>
            <a:xfrm flipH="1">
              <a:off x="4280308" y="4770906"/>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4"/>
            <p:cNvSpPr/>
            <p:nvPr/>
          </p:nvSpPr>
          <p:spPr>
            <a:xfrm flipH="1" rot="-5400000">
              <a:off x="8585404" y="2434418"/>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4"/>
            <p:cNvSpPr/>
            <p:nvPr/>
          </p:nvSpPr>
          <p:spPr>
            <a:xfrm rot="5400000">
              <a:off x="-49375" y="2434418"/>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_1">
    <p:spTree>
      <p:nvGrpSpPr>
        <p:cNvPr id="304" name="Shape 304"/>
        <p:cNvGrpSpPr/>
        <p:nvPr/>
      </p:nvGrpSpPr>
      <p:grpSpPr>
        <a:xfrm>
          <a:off x="0" y="0"/>
          <a:ext cx="0" cy="0"/>
          <a:chOff x="0" y="0"/>
          <a:chExt cx="0" cy="0"/>
        </a:xfrm>
      </p:grpSpPr>
      <p:pic>
        <p:nvPicPr>
          <p:cNvPr id="305" name="Google Shape;305;p15"/>
          <p:cNvPicPr preferRelativeResize="0"/>
          <p:nvPr/>
        </p:nvPicPr>
        <p:blipFill>
          <a:blip r:embed="rId2">
            <a:alphaModFix/>
          </a:blip>
          <a:stretch>
            <a:fillRect/>
          </a:stretch>
        </p:blipFill>
        <p:spPr>
          <a:xfrm>
            <a:off x="3965" y="0"/>
            <a:ext cx="9136072" cy="5143501"/>
          </a:xfrm>
          <a:prstGeom prst="rect">
            <a:avLst/>
          </a:prstGeom>
          <a:noFill/>
          <a:ln>
            <a:noFill/>
          </a:ln>
        </p:spPr>
      </p:pic>
      <p:sp>
        <p:nvSpPr>
          <p:cNvPr id="306" name="Google Shape;306;p15"/>
          <p:cNvSpPr txBox="1"/>
          <p:nvPr>
            <p:ph type="title"/>
          </p:nvPr>
        </p:nvSpPr>
        <p:spPr>
          <a:xfrm>
            <a:off x="1614098" y="1941440"/>
            <a:ext cx="24504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sz="2600"/>
            </a:lvl1pPr>
            <a:lvl2pPr lvl="1" rtl="0">
              <a:spcBef>
                <a:spcPts val="0"/>
              </a:spcBef>
              <a:spcAft>
                <a:spcPts val="0"/>
              </a:spcAft>
              <a:buSzPts val="3000"/>
              <a:buNone/>
              <a:defRPr>
                <a:latin typeface="Dosis"/>
                <a:ea typeface="Dosis"/>
                <a:cs typeface="Dosis"/>
                <a:sym typeface="Dosis"/>
              </a:defRPr>
            </a:lvl2pPr>
            <a:lvl3pPr lvl="2" rtl="0">
              <a:spcBef>
                <a:spcPts val="0"/>
              </a:spcBef>
              <a:spcAft>
                <a:spcPts val="0"/>
              </a:spcAft>
              <a:buSzPts val="3000"/>
              <a:buNone/>
              <a:defRPr>
                <a:latin typeface="Dosis"/>
                <a:ea typeface="Dosis"/>
                <a:cs typeface="Dosis"/>
                <a:sym typeface="Dosis"/>
              </a:defRPr>
            </a:lvl3pPr>
            <a:lvl4pPr lvl="3" rtl="0">
              <a:spcBef>
                <a:spcPts val="0"/>
              </a:spcBef>
              <a:spcAft>
                <a:spcPts val="0"/>
              </a:spcAft>
              <a:buSzPts val="3000"/>
              <a:buNone/>
              <a:defRPr>
                <a:latin typeface="Dosis"/>
                <a:ea typeface="Dosis"/>
                <a:cs typeface="Dosis"/>
                <a:sym typeface="Dosis"/>
              </a:defRPr>
            </a:lvl4pPr>
            <a:lvl5pPr lvl="4" rtl="0">
              <a:spcBef>
                <a:spcPts val="0"/>
              </a:spcBef>
              <a:spcAft>
                <a:spcPts val="0"/>
              </a:spcAft>
              <a:buSzPts val="3000"/>
              <a:buNone/>
              <a:defRPr>
                <a:latin typeface="Dosis"/>
                <a:ea typeface="Dosis"/>
                <a:cs typeface="Dosis"/>
                <a:sym typeface="Dosis"/>
              </a:defRPr>
            </a:lvl5pPr>
            <a:lvl6pPr lvl="5" rtl="0">
              <a:spcBef>
                <a:spcPts val="0"/>
              </a:spcBef>
              <a:spcAft>
                <a:spcPts val="0"/>
              </a:spcAft>
              <a:buSzPts val="3000"/>
              <a:buNone/>
              <a:defRPr>
                <a:latin typeface="Dosis"/>
                <a:ea typeface="Dosis"/>
                <a:cs typeface="Dosis"/>
                <a:sym typeface="Dosis"/>
              </a:defRPr>
            </a:lvl6pPr>
            <a:lvl7pPr lvl="6" rtl="0">
              <a:spcBef>
                <a:spcPts val="0"/>
              </a:spcBef>
              <a:spcAft>
                <a:spcPts val="0"/>
              </a:spcAft>
              <a:buSzPts val="3000"/>
              <a:buNone/>
              <a:defRPr>
                <a:latin typeface="Dosis"/>
                <a:ea typeface="Dosis"/>
                <a:cs typeface="Dosis"/>
                <a:sym typeface="Dosis"/>
              </a:defRPr>
            </a:lvl7pPr>
            <a:lvl8pPr lvl="7" rtl="0">
              <a:spcBef>
                <a:spcPts val="0"/>
              </a:spcBef>
              <a:spcAft>
                <a:spcPts val="0"/>
              </a:spcAft>
              <a:buSzPts val="3000"/>
              <a:buNone/>
              <a:defRPr>
                <a:latin typeface="Dosis"/>
                <a:ea typeface="Dosis"/>
                <a:cs typeface="Dosis"/>
                <a:sym typeface="Dosis"/>
              </a:defRPr>
            </a:lvl8pPr>
            <a:lvl9pPr lvl="8" rtl="0">
              <a:spcBef>
                <a:spcPts val="0"/>
              </a:spcBef>
              <a:spcAft>
                <a:spcPts val="0"/>
              </a:spcAft>
              <a:buSzPts val="3000"/>
              <a:buNone/>
              <a:defRPr>
                <a:latin typeface="Dosis"/>
                <a:ea typeface="Dosis"/>
                <a:cs typeface="Dosis"/>
                <a:sym typeface="Dosis"/>
              </a:defRPr>
            </a:lvl9pPr>
          </a:lstStyle>
          <a:p/>
        </p:txBody>
      </p:sp>
      <p:sp>
        <p:nvSpPr>
          <p:cNvPr id="307" name="Google Shape;307;p15"/>
          <p:cNvSpPr txBox="1"/>
          <p:nvPr>
            <p:ph idx="1" type="subTitle"/>
          </p:nvPr>
        </p:nvSpPr>
        <p:spPr>
          <a:xfrm>
            <a:off x="1614111" y="2337503"/>
            <a:ext cx="2450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08" name="Google Shape;308;p15"/>
          <p:cNvSpPr txBox="1"/>
          <p:nvPr>
            <p:ph idx="2"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09" name="Google Shape;309;p15"/>
          <p:cNvSpPr txBox="1"/>
          <p:nvPr>
            <p:ph idx="3" type="title"/>
          </p:nvPr>
        </p:nvSpPr>
        <p:spPr>
          <a:xfrm>
            <a:off x="5079489" y="1941440"/>
            <a:ext cx="24504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sz="2600"/>
            </a:lvl1pPr>
            <a:lvl2pPr lvl="1" rtl="0">
              <a:spcBef>
                <a:spcPts val="0"/>
              </a:spcBef>
              <a:spcAft>
                <a:spcPts val="0"/>
              </a:spcAft>
              <a:buSzPts val="3000"/>
              <a:buNone/>
              <a:defRPr>
                <a:latin typeface="Dosis"/>
                <a:ea typeface="Dosis"/>
                <a:cs typeface="Dosis"/>
                <a:sym typeface="Dosis"/>
              </a:defRPr>
            </a:lvl2pPr>
            <a:lvl3pPr lvl="2" rtl="0">
              <a:spcBef>
                <a:spcPts val="0"/>
              </a:spcBef>
              <a:spcAft>
                <a:spcPts val="0"/>
              </a:spcAft>
              <a:buSzPts val="3000"/>
              <a:buNone/>
              <a:defRPr>
                <a:latin typeface="Dosis"/>
                <a:ea typeface="Dosis"/>
                <a:cs typeface="Dosis"/>
                <a:sym typeface="Dosis"/>
              </a:defRPr>
            </a:lvl3pPr>
            <a:lvl4pPr lvl="3" rtl="0">
              <a:spcBef>
                <a:spcPts val="0"/>
              </a:spcBef>
              <a:spcAft>
                <a:spcPts val="0"/>
              </a:spcAft>
              <a:buSzPts val="3000"/>
              <a:buNone/>
              <a:defRPr>
                <a:latin typeface="Dosis"/>
                <a:ea typeface="Dosis"/>
                <a:cs typeface="Dosis"/>
                <a:sym typeface="Dosis"/>
              </a:defRPr>
            </a:lvl4pPr>
            <a:lvl5pPr lvl="4" rtl="0">
              <a:spcBef>
                <a:spcPts val="0"/>
              </a:spcBef>
              <a:spcAft>
                <a:spcPts val="0"/>
              </a:spcAft>
              <a:buSzPts val="3000"/>
              <a:buNone/>
              <a:defRPr>
                <a:latin typeface="Dosis"/>
                <a:ea typeface="Dosis"/>
                <a:cs typeface="Dosis"/>
                <a:sym typeface="Dosis"/>
              </a:defRPr>
            </a:lvl5pPr>
            <a:lvl6pPr lvl="5" rtl="0">
              <a:spcBef>
                <a:spcPts val="0"/>
              </a:spcBef>
              <a:spcAft>
                <a:spcPts val="0"/>
              </a:spcAft>
              <a:buSzPts val="3000"/>
              <a:buNone/>
              <a:defRPr>
                <a:latin typeface="Dosis"/>
                <a:ea typeface="Dosis"/>
                <a:cs typeface="Dosis"/>
                <a:sym typeface="Dosis"/>
              </a:defRPr>
            </a:lvl6pPr>
            <a:lvl7pPr lvl="6" rtl="0">
              <a:spcBef>
                <a:spcPts val="0"/>
              </a:spcBef>
              <a:spcAft>
                <a:spcPts val="0"/>
              </a:spcAft>
              <a:buSzPts val="3000"/>
              <a:buNone/>
              <a:defRPr>
                <a:latin typeface="Dosis"/>
                <a:ea typeface="Dosis"/>
                <a:cs typeface="Dosis"/>
                <a:sym typeface="Dosis"/>
              </a:defRPr>
            </a:lvl7pPr>
            <a:lvl8pPr lvl="7" rtl="0">
              <a:spcBef>
                <a:spcPts val="0"/>
              </a:spcBef>
              <a:spcAft>
                <a:spcPts val="0"/>
              </a:spcAft>
              <a:buSzPts val="3000"/>
              <a:buNone/>
              <a:defRPr>
                <a:latin typeface="Dosis"/>
                <a:ea typeface="Dosis"/>
                <a:cs typeface="Dosis"/>
                <a:sym typeface="Dosis"/>
              </a:defRPr>
            </a:lvl8pPr>
            <a:lvl9pPr lvl="8" rtl="0">
              <a:spcBef>
                <a:spcPts val="0"/>
              </a:spcBef>
              <a:spcAft>
                <a:spcPts val="0"/>
              </a:spcAft>
              <a:buSzPts val="3000"/>
              <a:buNone/>
              <a:defRPr>
                <a:latin typeface="Dosis"/>
                <a:ea typeface="Dosis"/>
                <a:cs typeface="Dosis"/>
                <a:sym typeface="Dosis"/>
              </a:defRPr>
            </a:lvl9pPr>
          </a:lstStyle>
          <a:p/>
        </p:txBody>
      </p:sp>
      <p:sp>
        <p:nvSpPr>
          <p:cNvPr id="310" name="Google Shape;310;p15"/>
          <p:cNvSpPr txBox="1"/>
          <p:nvPr>
            <p:ph idx="4" type="subTitle"/>
          </p:nvPr>
        </p:nvSpPr>
        <p:spPr>
          <a:xfrm>
            <a:off x="5079502" y="2337503"/>
            <a:ext cx="2450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11" name="Google Shape;311;p15"/>
          <p:cNvSpPr txBox="1"/>
          <p:nvPr>
            <p:ph idx="5" type="title"/>
          </p:nvPr>
        </p:nvSpPr>
        <p:spPr>
          <a:xfrm>
            <a:off x="1614098" y="3563451"/>
            <a:ext cx="24504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sz="2600"/>
            </a:lvl1pPr>
            <a:lvl2pPr lvl="1" rtl="0">
              <a:spcBef>
                <a:spcPts val="0"/>
              </a:spcBef>
              <a:spcAft>
                <a:spcPts val="0"/>
              </a:spcAft>
              <a:buSzPts val="3000"/>
              <a:buNone/>
              <a:defRPr>
                <a:latin typeface="Dosis"/>
                <a:ea typeface="Dosis"/>
                <a:cs typeface="Dosis"/>
                <a:sym typeface="Dosis"/>
              </a:defRPr>
            </a:lvl2pPr>
            <a:lvl3pPr lvl="2" rtl="0">
              <a:spcBef>
                <a:spcPts val="0"/>
              </a:spcBef>
              <a:spcAft>
                <a:spcPts val="0"/>
              </a:spcAft>
              <a:buSzPts val="3000"/>
              <a:buNone/>
              <a:defRPr>
                <a:latin typeface="Dosis"/>
                <a:ea typeface="Dosis"/>
                <a:cs typeface="Dosis"/>
                <a:sym typeface="Dosis"/>
              </a:defRPr>
            </a:lvl3pPr>
            <a:lvl4pPr lvl="3" rtl="0">
              <a:spcBef>
                <a:spcPts val="0"/>
              </a:spcBef>
              <a:spcAft>
                <a:spcPts val="0"/>
              </a:spcAft>
              <a:buSzPts val="3000"/>
              <a:buNone/>
              <a:defRPr>
                <a:latin typeface="Dosis"/>
                <a:ea typeface="Dosis"/>
                <a:cs typeface="Dosis"/>
                <a:sym typeface="Dosis"/>
              </a:defRPr>
            </a:lvl4pPr>
            <a:lvl5pPr lvl="4" rtl="0">
              <a:spcBef>
                <a:spcPts val="0"/>
              </a:spcBef>
              <a:spcAft>
                <a:spcPts val="0"/>
              </a:spcAft>
              <a:buSzPts val="3000"/>
              <a:buNone/>
              <a:defRPr>
                <a:latin typeface="Dosis"/>
                <a:ea typeface="Dosis"/>
                <a:cs typeface="Dosis"/>
                <a:sym typeface="Dosis"/>
              </a:defRPr>
            </a:lvl5pPr>
            <a:lvl6pPr lvl="5" rtl="0">
              <a:spcBef>
                <a:spcPts val="0"/>
              </a:spcBef>
              <a:spcAft>
                <a:spcPts val="0"/>
              </a:spcAft>
              <a:buSzPts val="3000"/>
              <a:buNone/>
              <a:defRPr>
                <a:latin typeface="Dosis"/>
                <a:ea typeface="Dosis"/>
                <a:cs typeface="Dosis"/>
                <a:sym typeface="Dosis"/>
              </a:defRPr>
            </a:lvl6pPr>
            <a:lvl7pPr lvl="6" rtl="0">
              <a:spcBef>
                <a:spcPts val="0"/>
              </a:spcBef>
              <a:spcAft>
                <a:spcPts val="0"/>
              </a:spcAft>
              <a:buSzPts val="3000"/>
              <a:buNone/>
              <a:defRPr>
                <a:latin typeface="Dosis"/>
                <a:ea typeface="Dosis"/>
                <a:cs typeface="Dosis"/>
                <a:sym typeface="Dosis"/>
              </a:defRPr>
            </a:lvl7pPr>
            <a:lvl8pPr lvl="7" rtl="0">
              <a:spcBef>
                <a:spcPts val="0"/>
              </a:spcBef>
              <a:spcAft>
                <a:spcPts val="0"/>
              </a:spcAft>
              <a:buSzPts val="3000"/>
              <a:buNone/>
              <a:defRPr>
                <a:latin typeface="Dosis"/>
                <a:ea typeface="Dosis"/>
                <a:cs typeface="Dosis"/>
                <a:sym typeface="Dosis"/>
              </a:defRPr>
            </a:lvl8pPr>
            <a:lvl9pPr lvl="8" rtl="0">
              <a:spcBef>
                <a:spcPts val="0"/>
              </a:spcBef>
              <a:spcAft>
                <a:spcPts val="0"/>
              </a:spcAft>
              <a:buSzPts val="3000"/>
              <a:buNone/>
              <a:defRPr>
                <a:latin typeface="Dosis"/>
                <a:ea typeface="Dosis"/>
                <a:cs typeface="Dosis"/>
                <a:sym typeface="Dosis"/>
              </a:defRPr>
            </a:lvl9pPr>
          </a:lstStyle>
          <a:p/>
        </p:txBody>
      </p:sp>
      <p:sp>
        <p:nvSpPr>
          <p:cNvPr id="312" name="Google Shape;312;p15"/>
          <p:cNvSpPr txBox="1"/>
          <p:nvPr>
            <p:ph idx="6" type="subTitle"/>
          </p:nvPr>
        </p:nvSpPr>
        <p:spPr>
          <a:xfrm>
            <a:off x="1614111" y="3959514"/>
            <a:ext cx="2450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13" name="Google Shape;313;p15"/>
          <p:cNvSpPr txBox="1"/>
          <p:nvPr>
            <p:ph idx="7" type="title"/>
          </p:nvPr>
        </p:nvSpPr>
        <p:spPr>
          <a:xfrm>
            <a:off x="5079489" y="3563451"/>
            <a:ext cx="24504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sz="2600"/>
            </a:lvl1pPr>
            <a:lvl2pPr lvl="1" rtl="0">
              <a:spcBef>
                <a:spcPts val="0"/>
              </a:spcBef>
              <a:spcAft>
                <a:spcPts val="0"/>
              </a:spcAft>
              <a:buSzPts val="3000"/>
              <a:buNone/>
              <a:defRPr>
                <a:latin typeface="Dosis"/>
                <a:ea typeface="Dosis"/>
                <a:cs typeface="Dosis"/>
                <a:sym typeface="Dosis"/>
              </a:defRPr>
            </a:lvl2pPr>
            <a:lvl3pPr lvl="2" rtl="0">
              <a:spcBef>
                <a:spcPts val="0"/>
              </a:spcBef>
              <a:spcAft>
                <a:spcPts val="0"/>
              </a:spcAft>
              <a:buSzPts val="3000"/>
              <a:buNone/>
              <a:defRPr>
                <a:latin typeface="Dosis"/>
                <a:ea typeface="Dosis"/>
                <a:cs typeface="Dosis"/>
                <a:sym typeface="Dosis"/>
              </a:defRPr>
            </a:lvl3pPr>
            <a:lvl4pPr lvl="3" rtl="0">
              <a:spcBef>
                <a:spcPts val="0"/>
              </a:spcBef>
              <a:spcAft>
                <a:spcPts val="0"/>
              </a:spcAft>
              <a:buSzPts val="3000"/>
              <a:buNone/>
              <a:defRPr>
                <a:latin typeface="Dosis"/>
                <a:ea typeface="Dosis"/>
                <a:cs typeface="Dosis"/>
                <a:sym typeface="Dosis"/>
              </a:defRPr>
            </a:lvl4pPr>
            <a:lvl5pPr lvl="4" rtl="0">
              <a:spcBef>
                <a:spcPts val="0"/>
              </a:spcBef>
              <a:spcAft>
                <a:spcPts val="0"/>
              </a:spcAft>
              <a:buSzPts val="3000"/>
              <a:buNone/>
              <a:defRPr>
                <a:latin typeface="Dosis"/>
                <a:ea typeface="Dosis"/>
                <a:cs typeface="Dosis"/>
                <a:sym typeface="Dosis"/>
              </a:defRPr>
            </a:lvl5pPr>
            <a:lvl6pPr lvl="5" rtl="0">
              <a:spcBef>
                <a:spcPts val="0"/>
              </a:spcBef>
              <a:spcAft>
                <a:spcPts val="0"/>
              </a:spcAft>
              <a:buSzPts val="3000"/>
              <a:buNone/>
              <a:defRPr>
                <a:latin typeface="Dosis"/>
                <a:ea typeface="Dosis"/>
                <a:cs typeface="Dosis"/>
                <a:sym typeface="Dosis"/>
              </a:defRPr>
            </a:lvl6pPr>
            <a:lvl7pPr lvl="6" rtl="0">
              <a:spcBef>
                <a:spcPts val="0"/>
              </a:spcBef>
              <a:spcAft>
                <a:spcPts val="0"/>
              </a:spcAft>
              <a:buSzPts val="3000"/>
              <a:buNone/>
              <a:defRPr>
                <a:latin typeface="Dosis"/>
                <a:ea typeface="Dosis"/>
                <a:cs typeface="Dosis"/>
                <a:sym typeface="Dosis"/>
              </a:defRPr>
            </a:lvl7pPr>
            <a:lvl8pPr lvl="7" rtl="0">
              <a:spcBef>
                <a:spcPts val="0"/>
              </a:spcBef>
              <a:spcAft>
                <a:spcPts val="0"/>
              </a:spcAft>
              <a:buSzPts val="3000"/>
              <a:buNone/>
              <a:defRPr>
                <a:latin typeface="Dosis"/>
                <a:ea typeface="Dosis"/>
                <a:cs typeface="Dosis"/>
                <a:sym typeface="Dosis"/>
              </a:defRPr>
            </a:lvl8pPr>
            <a:lvl9pPr lvl="8" rtl="0">
              <a:spcBef>
                <a:spcPts val="0"/>
              </a:spcBef>
              <a:spcAft>
                <a:spcPts val="0"/>
              </a:spcAft>
              <a:buSzPts val="3000"/>
              <a:buNone/>
              <a:defRPr>
                <a:latin typeface="Dosis"/>
                <a:ea typeface="Dosis"/>
                <a:cs typeface="Dosis"/>
                <a:sym typeface="Dosis"/>
              </a:defRPr>
            </a:lvl9pPr>
          </a:lstStyle>
          <a:p/>
        </p:txBody>
      </p:sp>
      <p:sp>
        <p:nvSpPr>
          <p:cNvPr id="314" name="Google Shape;314;p15"/>
          <p:cNvSpPr txBox="1"/>
          <p:nvPr>
            <p:ph idx="8" type="subTitle"/>
          </p:nvPr>
        </p:nvSpPr>
        <p:spPr>
          <a:xfrm>
            <a:off x="5079502" y="3959514"/>
            <a:ext cx="2450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grpSp>
        <p:nvGrpSpPr>
          <p:cNvPr id="315" name="Google Shape;315;p15"/>
          <p:cNvGrpSpPr/>
          <p:nvPr/>
        </p:nvGrpSpPr>
        <p:grpSpPr>
          <a:xfrm>
            <a:off x="129875" y="129002"/>
            <a:ext cx="8879579" cy="4886704"/>
            <a:chOff x="129875" y="129002"/>
            <a:chExt cx="8879579" cy="4886704"/>
          </a:xfrm>
        </p:grpSpPr>
        <p:grpSp>
          <p:nvGrpSpPr>
            <p:cNvPr id="316" name="Google Shape;316;p15"/>
            <p:cNvGrpSpPr/>
            <p:nvPr/>
          </p:nvGrpSpPr>
          <p:grpSpPr>
            <a:xfrm>
              <a:off x="139519" y="132777"/>
              <a:ext cx="8864961" cy="4877945"/>
              <a:chOff x="245600" y="857825"/>
              <a:chExt cx="7086300" cy="3985575"/>
            </a:xfrm>
          </p:grpSpPr>
          <p:sp>
            <p:nvSpPr>
              <p:cNvPr id="317" name="Google Shape;317;p15"/>
              <p:cNvSpPr/>
              <p:nvPr/>
            </p:nvSpPr>
            <p:spPr>
              <a:xfrm>
                <a:off x="245600" y="857825"/>
                <a:ext cx="7086300" cy="3985575"/>
              </a:xfrm>
              <a:custGeom>
                <a:rect b="b" l="l" r="r" t="t"/>
                <a:pathLst>
                  <a:path extrusionOk="0" fill="none" h="159423" w="283452">
                    <a:moveTo>
                      <a:pt x="274803" y="76037"/>
                    </a:moveTo>
                    <a:lnTo>
                      <a:pt x="272203" y="79187"/>
                    </a:lnTo>
                    <a:lnTo>
                      <a:pt x="274803" y="82336"/>
                    </a:lnTo>
                    <a:lnTo>
                      <a:pt x="279202" y="87685"/>
                    </a:lnTo>
                    <a:lnTo>
                      <a:pt x="283451" y="92784"/>
                    </a:lnTo>
                    <a:lnTo>
                      <a:pt x="283451" y="159422"/>
                    </a:lnTo>
                    <a:lnTo>
                      <a:pt x="155124" y="159422"/>
                    </a:lnTo>
                    <a:lnTo>
                      <a:pt x="150175" y="155323"/>
                    </a:lnTo>
                    <a:lnTo>
                      <a:pt x="144876" y="150974"/>
                    </a:lnTo>
                    <a:lnTo>
                      <a:pt x="141926" y="148574"/>
                    </a:lnTo>
                    <a:lnTo>
                      <a:pt x="139027" y="150974"/>
                    </a:lnTo>
                    <a:lnTo>
                      <a:pt x="133678" y="155323"/>
                    </a:lnTo>
                    <a:lnTo>
                      <a:pt x="128728" y="159422"/>
                    </a:lnTo>
                    <a:lnTo>
                      <a:pt x="1" y="159422"/>
                    </a:lnTo>
                    <a:lnTo>
                      <a:pt x="1" y="92534"/>
                    </a:lnTo>
                    <a:lnTo>
                      <a:pt x="4250" y="87435"/>
                    </a:lnTo>
                    <a:lnTo>
                      <a:pt x="8599" y="82086"/>
                    </a:lnTo>
                    <a:lnTo>
                      <a:pt x="10999" y="79187"/>
                    </a:lnTo>
                    <a:lnTo>
                      <a:pt x="8599" y="76287"/>
                    </a:lnTo>
                    <a:lnTo>
                      <a:pt x="4250" y="70988"/>
                    </a:lnTo>
                    <a:lnTo>
                      <a:pt x="1" y="65839"/>
                    </a:lnTo>
                    <a:lnTo>
                      <a:pt x="1" y="1"/>
                    </a:lnTo>
                    <a:lnTo>
                      <a:pt x="128478" y="1"/>
                    </a:lnTo>
                    <a:lnTo>
                      <a:pt x="133478" y="4100"/>
                    </a:lnTo>
                    <a:lnTo>
                      <a:pt x="138777" y="8499"/>
                    </a:lnTo>
                    <a:lnTo>
                      <a:pt x="141926" y="11099"/>
                    </a:lnTo>
                    <a:lnTo>
                      <a:pt x="145076" y="8499"/>
                    </a:lnTo>
                    <a:lnTo>
                      <a:pt x="150375" y="4100"/>
                    </a:lnTo>
                    <a:lnTo>
                      <a:pt x="155374" y="1"/>
                    </a:lnTo>
                    <a:lnTo>
                      <a:pt x="283451" y="1"/>
                    </a:lnTo>
                    <a:lnTo>
                      <a:pt x="283451" y="65589"/>
                    </a:lnTo>
                    <a:lnTo>
                      <a:pt x="279202" y="70738"/>
                    </a:lnTo>
                    <a:close/>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5"/>
              <p:cNvSpPr/>
              <p:nvPr/>
            </p:nvSpPr>
            <p:spPr>
              <a:xfrm>
                <a:off x="245600" y="2909975"/>
                <a:ext cx="215000" cy="261225"/>
              </a:xfrm>
              <a:custGeom>
                <a:rect b="b" l="l" r="r" t="t"/>
                <a:pathLst>
                  <a:path extrusionOk="0" fill="none" h="10449" w="8600">
                    <a:moveTo>
                      <a:pt x="1" y="10448"/>
                    </a:moveTo>
                    <a:lnTo>
                      <a:pt x="4250" y="5349"/>
                    </a:lnTo>
                    <a:lnTo>
                      <a:pt x="8599" y="0"/>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5"/>
              <p:cNvSpPr/>
              <p:nvPr/>
            </p:nvSpPr>
            <p:spPr>
              <a:xfrm>
                <a:off x="245600" y="2503800"/>
                <a:ext cx="215000" cy="261225"/>
              </a:xfrm>
              <a:custGeom>
                <a:rect b="b" l="l" r="r" t="t"/>
                <a:pathLst>
                  <a:path extrusionOk="0" fill="none" h="10449" w="8600">
                    <a:moveTo>
                      <a:pt x="8599" y="10448"/>
                    </a:moveTo>
                    <a:lnTo>
                      <a:pt x="4250" y="5149"/>
                    </a:lnTo>
                    <a:lnTo>
                      <a:pt x="1" y="0"/>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5"/>
              <p:cNvSpPr/>
              <p:nvPr/>
            </p:nvSpPr>
            <p:spPr>
              <a:xfrm>
                <a:off x="351850" y="960325"/>
                <a:ext cx="6873825" cy="3780575"/>
              </a:xfrm>
              <a:custGeom>
                <a:rect b="b" l="l" r="r" t="t"/>
                <a:pathLst>
                  <a:path extrusionOk="0" fill="none" h="151223" w="274953">
                    <a:moveTo>
                      <a:pt x="270553" y="71937"/>
                    </a:moveTo>
                    <a:lnTo>
                      <a:pt x="267953" y="75087"/>
                    </a:lnTo>
                    <a:lnTo>
                      <a:pt x="270553" y="78236"/>
                    </a:lnTo>
                    <a:lnTo>
                      <a:pt x="274952" y="83585"/>
                    </a:lnTo>
                    <a:lnTo>
                      <a:pt x="274952" y="151223"/>
                    </a:lnTo>
                    <a:lnTo>
                      <a:pt x="145925" y="151223"/>
                    </a:lnTo>
                    <a:lnTo>
                      <a:pt x="140626" y="146874"/>
                    </a:lnTo>
                    <a:lnTo>
                      <a:pt x="137676" y="144474"/>
                    </a:lnTo>
                    <a:lnTo>
                      <a:pt x="134777" y="146874"/>
                    </a:lnTo>
                    <a:lnTo>
                      <a:pt x="129428" y="151223"/>
                    </a:lnTo>
                    <a:lnTo>
                      <a:pt x="0" y="151223"/>
                    </a:lnTo>
                    <a:lnTo>
                      <a:pt x="0" y="83335"/>
                    </a:lnTo>
                    <a:lnTo>
                      <a:pt x="4349" y="77986"/>
                    </a:lnTo>
                    <a:lnTo>
                      <a:pt x="6749" y="75087"/>
                    </a:lnTo>
                    <a:lnTo>
                      <a:pt x="4349" y="72187"/>
                    </a:lnTo>
                    <a:lnTo>
                      <a:pt x="0" y="66888"/>
                    </a:lnTo>
                    <a:lnTo>
                      <a:pt x="0" y="0"/>
                    </a:lnTo>
                    <a:lnTo>
                      <a:pt x="129228" y="0"/>
                    </a:lnTo>
                    <a:lnTo>
                      <a:pt x="134527" y="4399"/>
                    </a:lnTo>
                    <a:lnTo>
                      <a:pt x="137676" y="6999"/>
                    </a:lnTo>
                    <a:lnTo>
                      <a:pt x="140826" y="4399"/>
                    </a:lnTo>
                    <a:lnTo>
                      <a:pt x="146125" y="0"/>
                    </a:lnTo>
                    <a:lnTo>
                      <a:pt x="274952" y="0"/>
                    </a:lnTo>
                    <a:lnTo>
                      <a:pt x="274952" y="66638"/>
                    </a:lnTo>
                    <a:close/>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5"/>
              <p:cNvSpPr/>
              <p:nvPr/>
            </p:nvSpPr>
            <p:spPr>
              <a:xfrm>
                <a:off x="460575" y="1070300"/>
                <a:ext cx="6655100" cy="3561875"/>
              </a:xfrm>
              <a:custGeom>
                <a:rect b="b" l="l" r="r" t="t"/>
                <a:pathLst>
                  <a:path extrusionOk="0" fill="none" h="142475" w="266204">
                    <a:moveTo>
                      <a:pt x="266204" y="67538"/>
                    </a:moveTo>
                    <a:lnTo>
                      <a:pt x="263604" y="70688"/>
                    </a:lnTo>
                    <a:lnTo>
                      <a:pt x="266204" y="73837"/>
                    </a:lnTo>
                    <a:lnTo>
                      <a:pt x="266204" y="142475"/>
                    </a:lnTo>
                    <a:lnTo>
                      <a:pt x="136277" y="142475"/>
                    </a:lnTo>
                    <a:lnTo>
                      <a:pt x="133327" y="140075"/>
                    </a:lnTo>
                    <a:lnTo>
                      <a:pt x="130428" y="142475"/>
                    </a:lnTo>
                    <a:lnTo>
                      <a:pt x="0" y="142475"/>
                    </a:lnTo>
                    <a:lnTo>
                      <a:pt x="0" y="73587"/>
                    </a:lnTo>
                    <a:lnTo>
                      <a:pt x="2400" y="70688"/>
                    </a:lnTo>
                    <a:lnTo>
                      <a:pt x="0" y="67788"/>
                    </a:lnTo>
                    <a:lnTo>
                      <a:pt x="0" y="0"/>
                    </a:lnTo>
                    <a:lnTo>
                      <a:pt x="130178" y="0"/>
                    </a:lnTo>
                    <a:lnTo>
                      <a:pt x="133327" y="2600"/>
                    </a:lnTo>
                    <a:lnTo>
                      <a:pt x="136477" y="0"/>
                    </a:lnTo>
                    <a:lnTo>
                      <a:pt x="266204" y="0"/>
                    </a:lnTo>
                    <a:close/>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5"/>
              <p:cNvSpPr/>
              <p:nvPr/>
            </p:nvSpPr>
            <p:spPr>
              <a:xfrm>
                <a:off x="3457550" y="857825"/>
                <a:ext cx="257475" cy="212500"/>
              </a:xfrm>
              <a:custGeom>
                <a:rect b="b" l="l" r="r" t="t"/>
                <a:pathLst>
                  <a:path extrusionOk="0" fill="none" h="8500" w="10299">
                    <a:moveTo>
                      <a:pt x="0" y="1"/>
                    </a:moveTo>
                    <a:lnTo>
                      <a:pt x="5000" y="4100"/>
                    </a:lnTo>
                    <a:lnTo>
                      <a:pt x="10299" y="8499"/>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5"/>
              <p:cNvSpPr/>
              <p:nvPr/>
            </p:nvSpPr>
            <p:spPr>
              <a:xfrm>
                <a:off x="3872475" y="857825"/>
                <a:ext cx="257475" cy="212500"/>
              </a:xfrm>
              <a:custGeom>
                <a:rect b="b" l="l" r="r" t="t"/>
                <a:pathLst>
                  <a:path extrusionOk="0" fill="none" h="8500" w="10299">
                    <a:moveTo>
                      <a:pt x="1" y="8499"/>
                    </a:moveTo>
                    <a:lnTo>
                      <a:pt x="5300" y="4100"/>
                    </a:lnTo>
                    <a:lnTo>
                      <a:pt x="10299" y="1"/>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5"/>
              <p:cNvSpPr/>
              <p:nvPr/>
            </p:nvSpPr>
            <p:spPr>
              <a:xfrm>
                <a:off x="7115650" y="2497550"/>
                <a:ext cx="216250" cy="261225"/>
              </a:xfrm>
              <a:custGeom>
                <a:rect b="b" l="l" r="r" t="t"/>
                <a:pathLst>
                  <a:path extrusionOk="0" fill="none" h="10449" w="8650">
                    <a:moveTo>
                      <a:pt x="8649" y="0"/>
                    </a:moveTo>
                    <a:lnTo>
                      <a:pt x="4400" y="5149"/>
                    </a:lnTo>
                    <a:lnTo>
                      <a:pt x="1" y="10448"/>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5"/>
              <p:cNvSpPr/>
              <p:nvPr/>
            </p:nvSpPr>
            <p:spPr>
              <a:xfrm>
                <a:off x="7115650" y="2916225"/>
                <a:ext cx="216250" cy="261225"/>
              </a:xfrm>
              <a:custGeom>
                <a:rect b="b" l="l" r="r" t="t"/>
                <a:pathLst>
                  <a:path extrusionOk="0" fill="none" h="10449" w="8650">
                    <a:moveTo>
                      <a:pt x="1" y="0"/>
                    </a:moveTo>
                    <a:lnTo>
                      <a:pt x="4400" y="5349"/>
                    </a:lnTo>
                    <a:lnTo>
                      <a:pt x="8649" y="10448"/>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5"/>
              <p:cNvSpPr/>
              <p:nvPr/>
            </p:nvSpPr>
            <p:spPr>
              <a:xfrm>
                <a:off x="3867475" y="4632150"/>
                <a:ext cx="256225" cy="211250"/>
              </a:xfrm>
              <a:custGeom>
                <a:rect b="b" l="l" r="r" t="t"/>
                <a:pathLst>
                  <a:path extrusionOk="0" fill="none" h="8450" w="10249">
                    <a:moveTo>
                      <a:pt x="10249" y="8449"/>
                    </a:moveTo>
                    <a:lnTo>
                      <a:pt x="5300" y="4350"/>
                    </a:lnTo>
                    <a:lnTo>
                      <a:pt x="1" y="1"/>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5"/>
              <p:cNvSpPr/>
              <p:nvPr/>
            </p:nvSpPr>
            <p:spPr>
              <a:xfrm>
                <a:off x="3463800" y="4632150"/>
                <a:ext cx="257475" cy="211250"/>
              </a:xfrm>
              <a:custGeom>
                <a:rect b="b" l="l" r="r" t="t"/>
                <a:pathLst>
                  <a:path extrusionOk="0" fill="none" h="8450" w="10299">
                    <a:moveTo>
                      <a:pt x="10299" y="1"/>
                    </a:moveTo>
                    <a:lnTo>
                      <a:pt x="4950" y="4350"/>
                    </a:lnTo>
                    <a:lnTo>
                      <a:pt x="0" y="8449"/>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 name="Google Shape;328;p15"/>
            <p:cNvSpPr/>
            <p:nvPr/>
          </p:nvSpPr>
          <p:spPr>
            <a:xfrm rot="10800000">
              <a:off x="4277400" y="129002"/>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5"/>
            <p:cNvSpPr/>
            <p:nvPr/>
          </p:nvSpPr>
          <p:spPr>
            <a:xfrm flipH="1">
              <a:off x="4280308" y="4770906"/>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5"/>
            <p:cNvSpPr/>
            <p:nvPr/>
          </p:nvSpPr>
          <p:spPr>
            <a:xfrm flipH="1" rot="-5400000">
              <a:off x="8585404" y="2434418"/>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5"/>
            <p:cNvSpPr/>
            <p:nvPr/>
          </p:nvSpPr>
          <p:spPr>
            <a:xfrm rot="5400000">
              <a:off x="-49375" y="2434418"/>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_1_1">
    <p:spTree>
      <p:nvGrpSpPr>
        <p:cNvPr id="332" name="Shape 332"/>
        <p:cNvGrpSpPr/>
        <p:nvPr/>
      </p:nvGrpSpPr>
      <p:grpSpPr>
        <a:xfrm>
          <a:off x="0" y="0"/>
          <a:ext cx="0" cy="0"/>
          <a:chOff x="0" y="0"/>
          <a:chExt cx="0" cy="0"/>
        </a:xfrm>
      </p:grpSpPr>
      <p:pic>
        <p:nvPicPr>
          <p:cNvPr id="333" name="Google Shape;333;p16"/>
          <p:cNvPicPr preferRelativeResize="0"/>
          <p:nvPr/>
        </p:nvPicPr>
        <p:blipFill>
          <a:blip r:embed="rId2">
            <a:alphaModFix/>
          </a:blip>
          <a:stretch>
            <a:fillRect/>
          </a:stretch>
        </p:blipFill>
        <p:spPr>
          <a:xfrm>
            <a:off x="3965" y="0"/>
            <a:ext cx="9136072" cy="5143501"/>
          </a:xfrm>
          <a:prstGeom prst="rect">
            <a:avLst/>
          </a:prstGeom>
          <a:noFill/>
          <a:ln>
            <a:noFill/>
          </a:ln>
        </p:spPr>
      </p:pic>
      <p:sp>
        <p:nvSpPr>
          <p:cNvPr id="334" name="Google Shape;334;p16"/>
          <p:cNvSpPr txBox="1"/>
          <p:nvPr>
            <p:ph type="title"/>
          </p:nvPr>
        </p:nvSpPr>
        <p:spPr>
          <a:xfrm>
            <a:off x="722374" y="1927365"/>
            <a:ext cx="22149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sz="2600"/>
            </a:lvl1pPr>
            <a:lvl2pPr lvl="1" rtl="0">
              <a:spcBef>
                <a:spcPts val="0"/>
              </a:spcBef>
              <a:spcAft>
                <a:spcPts val="0"/>
              </a:spcAft>
              <a:buSzPts val="3000"/>
              <a:buNone/>
              <a:defRPr>
                <a:latin typeface="Dosis"/>
                <a:ea typeface="Dosis"/>
                <a:cs typeface="Dosis"/>
                <a:sym typeface="Dosis"/>
              </a:defRPr>
            </a:lvl2pPr>
            <a:lvl3pPr lvl="2" rtl="0">
              <a:spcBef>
                <a:spcPts val="0"/>
              </a:spcBef>
              <a:spcAft>
                <a:spcPts val="0"/>
              </a:spcAft>
              <a:buSzPts val="3000"/>
              <a:buNone/>
              <a:defRPr>
                <a:latin typeface="Dosis"/>
                <a:ea typeface="Dosis"/>
                <a:cs typeface="Dosis"/>
                <a:sym typeface="Dosis"/>
              </a:defRPr>
            </a:lvl3pPr>
            <a:lvl4pPr lvl="3" rtl="0">
              <a:spcBef>
                <a:spcPts val="0"/>
              </a:spcBef>
              <a:spcAft>
                <a:spcPts val="0"/>
              </a:spcAft>
              <a:buSzPts val="3000"/>
              <a:buNone/>
              <a:defRPr>
                <a:latin typeface="Dosis"/>
                <a:ea typeface="Dosis"/>
                <a:cs typeface="Dosis"/>
                <a:sym typeface="Dosis"/>
              </a:defRPr>
            </a:lvl4pPr>
            <a:lvl5pPr lvl="4" rtl="0">
              <a:spcBef>
                <a:spcPts val="0"/>
              </a:spcBef>
              <a:spcAft>
                <a:spcPts val="0"/>
              </a:spcAft>
              <a:buSzPts val="3000"/>
              <a:buNone/>
              <a:defRPr>
                <a:latin typeface="Dosis"/>
                <a:ea typeface="Dosis"/>
                <a:cs typeface="Dosis"/>
                <a:sym typeface="Dosis"/>
              </a:defRPr>
            </a:lvl5pPr>
            <a:lvl6pPr lvl="5" rtl="0">
              <a:spcBef>
                <a:spcPts val="0"/>
              </a:spcBef>
              <a:spcAft>
                <a:spcPts val="0"/>
              </a:spcAft>
              <a:buSzPts val="3000"/>
              <a:buNone/>
              <a:defRPr>
                <a:latin typeface="Dosis"/>
                <a:ea typeface="Dosis"/>
                <a:cs typeface="Dosis"/>
                <a:sym typeface="Dosis"/>
              </a:defRPr>
            </a:lvl6pPr>
            <a:lvl7pPr lvl="6" rtl="0">
              <a:spcBef>
                <a:spcPts val="0"/>
              </a:spcBef>
              <a:spcAft>
                <a:spcPts val="0"/>
              </a:spcAft>
              <a:buSzPts val="3000"/>
              <a:buNone/>
              <a:defRPr>
                <a:latin typeface="Dosis"/>
                <a:ea typeface="Dosis"/>
                <a:cs typeface="Dosis"/>
                <a:sym typeface="Dosis"/>
              </a:defRPr>
            </a:lvl7pPr>
            <a:lvl8pPr lvl="7" rtl="0">
              <a:spcBef>
                <a:spcPts val="0"/>
              </a:spcBef>
              <a:spcAft>
                <a:spcPts val="0"/>
              </a:spcAft>
              <a:buSzPts val="3000"/>
              <a:buNone/>
              <a:defRPr>
                <a:latin typeface="Dosis"/>
                <a:ea typeface="Dosis"/>
                <a:cs typeface="Dosis"/>
                <a:sym typeface="Dosis"/>
              </a:defRPr>
            </a:lvl8pPr>
            <a:lvl9pPr lvl="8" rtl="0">
              <a:spcBef>
                <a:spcPts val="0"/>
              </a:spcBef>
              <a:spcAft>
                <a:spcPts val="0"/>
              </a:spcAft>
              <a:buSzPts val="3000"/>
              <a:buNone/>
              <a:defRPr>
                <a:latin typeface="Dosis"/>
                <a:ea typeface="Dosis"/>
                <a:cs typeface="Dosis"/>
                <a:sym typeface="Dosis"/>
              </a:defRPr>
            </a:lvl9pPr>
          </a:lstStyle>
          <a:p/>
        </p:txBody>
      </p:sp>
      <p:sp>
        <p:nvSpPr>
          <p:cNvPr id="335" name="Google Shape;335;p16"/>
          <p:cNvSpPr txBox="1"/>
          <p:nvPr>
            <p:ph idx="1" type="subTitle"/>
          </p:nvPr>
        </p:nvSpPr>
        <p:spPr>
          <a:xfrm>
            <a:off x="722385" y="2323424"/>
            <a:ext cx="2214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36" name="Google Shape;336;p16"/>
          <p:cNvSpPr txBox="1"/>
          <p:nvPr>
            <p:ph idx="2"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7" name="Google Shape;337;p16"/>
          <p:cNvSpPr txBox="1"/>
          <p:nvPr>
            <p:ph idx="3" type="title"/>
          </p:nvPr>
        </p:nvSpPr>
        <p:spPr>
          <a:xfrm>
            <a:off x="3464549" y="1927365"/>
            <a:ext cx="22149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sz="2600"/>
            </a:lvl1pPr>
            <a:lvl2pPr lvl="1" rtl="0">
              <a:spcBef>
                <a:spcPts val="0"/>
              </a:spcBef>
              <a:spcAft>
                <a:spcPts val="0"/>
              </a:spcAft>
              <a:buSzPts val="3000"/>
              <a:buNone/>
              <a:defRPr>
                <a:latin typeface="Dosis"/>
                <a:ea typeface="Dosis"/>
                <a:cs typeface="Dosis"/>
                <a:sym typeface="Dosis"/>
              </a:defRPr>
            </a:lvl2pPr>
            <a:lvl3pPr lvl="2" rtl="0">
              <a:spcBef>
                <a:spcPts val="0"/>
              </a:spcBef>
              <a:spcAft>
                <a:spcPts val="0"/>
              </a:spcAft>
              <a:buSzPts val="3000"/>
              <a:buNone/>
              <a:defRPr>
                <a:latin typeface="Dosis"/>
                <a:ea typeface="Dosis"/>
                <a:cs typeface="Dosis"/>
                <a:sym typeface="Dosis"/>
              </a:defRPr>
            </a:lvl3pPr>
            <a:lvl4pPr lvl="3" rtl="0">
              <a:spcBef>
                <a:spcPts val="0"/>
              </a:spcBef>
              <a:spcAft>
                <a:spcPts val="0"/>
              </a:spcAft>
              <a:buSzPts val="3000"/>
              <a:buNone/>
              <a:defRPr>
                <a:latin typeface="Dosis"/>
                <a:ea typeface="Dosis"/>
                <a:cs typeface="Dosis"/>
                <a:sym typeface="Dosis"/>
              </a:defRPr>
            </a:lvl4pPr>
            <a:lvl5pPr lvl="4" rtl="0">
              <a:spcBef>
                <a:spcPts val="0"/>
              </a:spcBef>
              <a:spcAft>
                <a:spcPts val="0"/>
              </a:spcAft>
              <a:buSzPts val="3000"/>
              <a:buNone/>
              <a:defRPr>
                <a:latin typeface="Dosis"/>
                <a:ea typeface="Dosis"/>
                <a:cs typeface="Dosis"/>
                <a:sym typeface="Dosis"/>
              </a:defRPr>
            </a:lvl5pPr>
            <a:lvl6pPr lvl="5" rtl="0">
              <a:spcBef>
                <a:spcPts val="0"/>
              </a:spcBef>
              <a:spcAft>
                <a:spcPts val="0"/>
              </a:spcAft>
              <a:buSzPts val="3000"/>
              <a:buNone/>
              <a:defRPr>
                <a:latin typeface="Dosis"/>
                <a:ea typeface="Dosis"/>
                <a:cs typeface="Dosis"/>
                <a:sym typeface="Dosis"/>
              </a:defRPr>
            </a:lvl6pPr>
            <a:lvl7pPr lvl="6" rtl="0">
              <a:spcBef>
                <a:spcPts val="0"/>
              </a:spcBef>
              <a:spcAft>
                <a:spcPts val="0"/>
              </a:spcAft>
              <a:buSzPts val="3000"/>
              <a:buNone/>
              <a:defRPr>
                <a:latin typeface="Dosis"/>
                <a:ea typeface="Dosis"/>
                <a:cs typeface="Dosis"/>
                <a:sym typeface="Dosis"/>
              </a:defRPr>
            </a:lvl7pPr>
            <a:lvl8pPr lvl="7" rtl="0">
              <a:spcBef>
                <a:spcPts val="0"/>
              </a:spcBef>
              <a:spcAft>
                <a:spcPts val="0"/>
              </a:spcAft>
              <a:buSzPts val="3000"/>
              <a:buNone/>
              <a:defRPr>
                <a:latin typeface="Dosis"/>
                <a:ea typeface="Dosis"/>
                <a:cs typeface="Dosis"/>
                <a:sym typeface="Dosis"/>
              </a:defRPr>
            </a:lvl8pPr>
            <a:lvl9pPr lvl="8" rtl="0">
              <a:spcBef>
                <a:spcPts val="0"/>
              </a:spcBef>
              <a:spcAft>
                <a:spcPts val="0"/>
              </a:spcAft>
              <a:buSzPts val="3000"/>
              <a:buNone/>
              <a:defRPr>
                <a:latin typeface="Dosis"/>
                <a:ea typeface="Dosis"/>
                <a:cs typeface="Dosis"/>
                <a:sym typeface="Dosis"/>
              </a:defRPr>
            </a:lvl9pPr>
          </a:lstStyle>
          <a:p/>
        </p:txBody>
      </p:sp>
      <p:sp>
        <p:nvSpPr>
          <p:cNvPr id="338" name="Google Shape;338;p16"/>
          <p:cNvSpPr txBox="1"/>
          <p:nvPr>
            <p:ph idx="4" type="subTitle"/>
          </p:nvPr>
        </p:nvSpPr>
        <p:spPr>
          <a:xfrm>
            <a:off x="3464560" y="2323424"/>
            <a:ext cx="2214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39" name="Google Shape;339;p16"/>
          <p:cNvSpPr txBox="1"/>
          <p:nvPr>
            <p:ph idx="5" type="title"/>
          </p:nvPr>
        </p:nvSpPr>
        <p:spPr>
          <a:xfrm>
            <a:off x="722374" y="3632898"/>
            <a:ext cx="22149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sz="2600"/>
            </a:lvl1pPr>
            <a:lvl2pPr lvl="1" rtl="0">
              <a:spcBef>
                <a:spcPts val="0"/>
              </a:spcBef>
              <a:spcAft>
                <a:spcPts val="0"/>
              </a:spcAft>
              <a:buSzPts val="3000"/>
              <a:buNone/>
              <a:defRPr>
                <a:latin typeface="Dosis"/>
                <a:ea typeface="Dosis"/>
                <a:cs typeface="Dosis"/>
                <a:sym typeface="Dosis"/>
              </a:defRPr>
            </a:lvl2pPr>
            <a:lvl3pPr lvl="2" rtl="0">
              <a:spcBef>
                <a:spcPts val="0"/>
              </a:spcBef>
              <a:spcAft>
                <a:spcPts val="0"/>
              </a:spcAft>
              <a:buSzPts val="3000"/>
              <a:buNone/>
              <a:defRPr>
                <a:latin typeface="Dosis"/>
                <a:ea typeface="Dosis"/>
                <a:cs typeface="Dosis"/>
                <a:sym typeface="Dosis"/>
              </a:defRPr>
            </a:lvl3pPr>
            <a:lvl4pPr lvl="3" rtl="0">
              <a:spcBef>
                <a:spcPts val="0"/>
              </a:spcBef>
              <a:spcAft>
                <a:spcPts val="0"/>
              </a:spcAft>
              <a:buSzPts val="3000"/>
              <a:buNone/>
              <a:defRPr>
                <a:latin typeface="Dosis"/>
                <a:ea typeface="Dosis"/>
                <a:cs typeface="Dosis"/>
                <a:sym typeface="Dosis"/>
              </a:defRPr>
            </a:lvl4pPr>
            <a:lvl5pPr lvl="4" rtl="0">
              <a:spcBef>
                <a:spcPts val="0"/>
              </a:spcBef>
              <a:spcAft>
                <a:spcPts val="0"/>
              </a:spcAft>
              <a:buSzPts val="3000"/>
              <a:buNone/>
              <a:defRPr>
                <a:latin typeface="Dosis"/>
                <a:ea typeface="Dosis"/>
                <a:cs typeface="Dosis"/>
                <a:sym typeface="Dosis"/>
              </a:defRPr>
            </a:lvl5pPr>
            <a:lvl6pPr lvl="5" rtl="0">
              <a:spcBef>
                <a:spcPts val="0"/>
              </a:spcBef>
              <a:spcAft>
                <a:spcPts val="0"/>
              </a:spcAft>
              <a:buSzPts val="3000"/>
              <a:buNone/>
              <a:defRPr>
                <a:latin typeface="Dosis"/>
                <a:ea typeface="Dosis"/>
                <a:cs typeface="Dosis"/>
                <a:sym typeface="Dosis"/>
              </a:defRPr>
            </a:lvl6pPr>
            <a:lvl7pPr lvl="6" rtl="0">
              <a:spcBef>
                <a:spcPts val="0"/>
              </a:spcBef>
              <a:spcAft>
                <a:spcPts val="0"/>
              </a:spcAft>
              <a:buSzPts val="3000"/>
              <a:buNone/>
              <a:defRPr>
                <a:latin typeface="Dosis"/>
                <a:ea typeface="Dosis"/>
                <a:cs typeface="Dosis"/>
                <a:sym typeface="Dosis"/>
              </a:defRPr>
            </a:lvl7pPr>
            <a:lvl8pPr lvl="7" rtl="0">
              <a:spcBef>
                <a:spcPts val="0"/>
              </a:spcBef>
              <a:spcAft>
                <a:spcPts val="0"/>
              </a:spcAft>
              <a:buSzPts val="3000"/>
              <a:buNone/>
              <a:defRPr>
                <a:latin typeface="Dosis"/>
                <a:ea typeface="Dosis"/>
                <a:cs typeface="Dosis"/>
                <a:sym typeface="Dosis"/>
              </a:defRPr>
            </a:lvl8pPr>
            <a:lvl9pPr lvl="8" rtl="0">
              <a:spcBef>
                <a:spcPts val="0"/>
              </a:spcBef>
              <a:spcAft>
                <a:spcPts val="0"/>
              </a:spcAft>
              <a:buSzPts val="3000"/>
              <a:buNone/>
              <a:defRPr>
                <a:latin typeface="Dosis"/>
                <a:ea typeface="Dosis"/>
                <a:cs typeface="Dosis"/>
                <a:sym typeface="Dosis"/>
              </a:defRPr>
            </a:lvl9pPr>
          </a:lstStyle>
          <a:p/>
        </p:txBody>
      </p:sp>
      <p:sp>
        <p:nvSpPr>
          <p:cNvPr id="340" name="Google Shape;340;p16"/>
          <p:cNvSpPr txBox="1"/>
          <p:nvPr>
            <p:ph idx="6" type="subTitle"/>
          </p:nvPr>
        </p:nvSpPr>
        <p:spPr>
          <a:xfrm>
            <a:off x="722385" y="4028957"/>
            <a:ext cx="2214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41" name="Google Shape;341;p16"/>
          <p:cNvSpPr txBox="1"/>
          <p:nvPr>
            <p:ph idx="7" type="title"/>
          </p:nvPr>
        </p:nvSpPr>
        <p:spPr>
          <a:xfrm>
            <a:off x="3464549" y="3632898"/>
            <a:ext cx="22149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sz="2600"/>
            </a:lvl1pPr>
            <a:lvl2pPr lvl="1" rtl="0">
              <a:spcBef>
                <a:spcPts val="0"/>
              </a:spcBef>
              <a:spcAft>
                <a:spcPts val="0"/>
              </a:spcAft>
              <a:buSzPts val="3000"/>
              <a:buNone/>
              <a:defRPr>
                <a:latin typeface="Dosis"/>
                <a:ea typeface="Dosis"/>
                <a:cs typeface="Dosis"/>
                <a:sym typeface="Dosis"/>
              </a:defRPr>
            </a:lvl2pPr>
            <a:lvl3pPr lvl="2" rtl="0">
              <a:spcBef>
                <a:spcPts val="0"/>
              </a:spcBef>
              <a:spcAft>
                <a:spcPts val="0"/>
              </a:spcAft>
              <a:buSzPts val="3000"/>
              <a:buNone/>
              <a:defRPr>
                <a:latin typeface="Dosis"/>
                <a:ea typeface="Dosis"/>
                <a:cs typeface="Dosis"/>
                <a:sym typeface="Dosis"/>
              </a:defRPr>
            </a:lvl3pPr>
            <a:lvl4pPr lvl="3" rtl="0">
              <a:spcBef>
                <a:spcPts val="0"/>
              </a:spcBef>
              <a:spcAft>
                <a:spcPts val="0"/>
              </a:spcAft>
              <a:buSzPts val="3000"/>
              <a:buNone/>
              <a:defRPr>
                <a:latin typeface="Dosis"/>
                <a:ea typeface="Dosis"/>
                <a:cs typeface="Dosis"/>
                <a:sym typeface="Dosis"/>
              </a:defRPr>
            </a:lvl4pPr>
            <a:lvl5pPr lvl="4" rtl="0">
              <a:spcBef>
                <a:spcPts val="0"/>
              </a:spcBef>
              <a:spcAft>
                <a:spcPts val="0"/>
              </a:spcAft>
              <a:buSzPts val="3000"/>
              <a:buNone/>
              <a:defRPr>
                <a:latin typeface="Dosis"/>
                <a:ea typeface="Dosis"/>
                <a:cs typeface="Dosis"/>
                <a:sym typeface="Dosis"/>
              </a:defRPr>
            </a:lvl5pPr>
            <a:lvl6pPr lvl="5" rtl="0">
              <a:spcBef>
                <a:spcPts val="0"/>
              </a:spcBef>
              <a:spcAft>
                <a:spcPts val="0"/>
              </a:spcAft>
              <a:buSzPts val="3000"/>
              <a:buNone/>
              <a:defRPr>
                <a:latin typeface="Dosis"/>
                <a:ea typeface="Dosis"/>
                <a:cs typeface="Dosis"/>
                <a:sym typeface="Dosis"/>
              </a:defRPr>
            </a:lvl6pPr>
            <a:lvl7pPr lvl="6" rtl="0">
              <a:spcBef>
                <a:spcPts val="0"/>
              </a:spcBef>
              <a:spcAft>
                <a:spcPts val="0"/>
              </a:spcAft>
              <a:buSzPts val="3000"/>
              <a:buNone/>
              <a:defRPr>
                <a:latin typeface="Dosis"/>
                <a:ea typeface="Dosis"/>
                <a:cs typeface="Dosis"/>
                <a:sym typeface="Dosis"/>
              </a:defRPr>
            </a:lvl7pPr>
            <a:lvl8pPr lvl="7" rtl="0">
              <a:spcBef>
                <a:spcPts val="0"/>
              </a:spcBef>
              <a:spcAft>
                <a:spcPts val="0"/>
              </a:spcAft>
              <a:buSzPts val="3000"/>
              <a:buNone/>
              <a:defRPr>
                <a:latin typeface="Dosis"/>
                <a:ea typeface="Dosis"/>
                <a:cs typeface="Dosis"/>
                <a:sym typeface="Dosis"/>
              </a:defRPr>
            </a:lvl8pPr>
            <a:lvl9pPr lvl="8" rtl="0">
              <a:spcBef>
                <a:spcPts val="0"/>
              </a:spcBef>
              <a:spcAft>
                <a:spcPts val="0"/>
              </a:spcAft>
              <a:buSzPts val="3000"/>
              <a:buNone/>
              <a:defRPr>
                <a:latin typeface="Dosis"/>
                <a:ea typeface="Dosis"/>
                <a:cs typeface="Dosis"/>
                <a:sym typeface="Dosis"/>
              </a:defRPr>
            </a:lvl9pPr>
          </a:lstStyle>
          <a:p/>
        </p:txBody>
      </p:sp>
      <p:sp>
        <p:nvSpPr>
          <p:cNvPr id="342" name="Google Shape;342;p16"/>
          <p:cNvSpPr txBox="1"/>
          <p:nvPr>
            <p:ph idx="8" type="subTitle"/>
          </p:nvPr>
        </p:nvSpPr>
        <p:spPr>
          <a:xfrm>
            <a:off x="3464560" y="4028957"/>
            <a:ext cx="2214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43" name="Google Shape;343;p16"/>
          <p:cNvSpPr txBox="1"/>
          <p:nvPr>
            <p:ph idx="9" type="title"/>
          </p:nvPr>
        </p:nvSpPr>
        <p:spPr>
          <a:xfrm>
            <a:off x="6206724" y="1927365"/>
            <a:ext cx="22149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sz="2600"/>
            </a:lvl1pPr>
            <a:lvl2pPr lvl="1" rtl="0">
              <a:spcBef>
                <a:spcPts val="0"/>
              </a:spcBef>
              <a:spcAft>
                <a:spcPts val="0"/>
              </a:spcAft>
              <a:buSzPts val="3000"/>
              <a:buNone/>
              <a:defRPr>
                <a:latin typeface="Dosis"/>
                <a:ea typeface="Dosis"/>
                <a:cs typeface="Dosis"/>
                <a:sym typeface="Dosis"/>
              </a:defRPr>
            </a:lvl2pPr>
            <a:lvl3pPr lvl="2" rtl="0">
              <a:spcBef>
                <a:spcPts val="0"/>
              </a:spcBef>
              <a:spcAft>
                <a:spcPts val="0"/>
              </a:spcAft>
              <a:buSzPts val="3000"/>
              <a:buNone/>
              <a:defRPr>
                <a:latin typeface="Dosis"/>
                <a:ea typeface="Dosis"/>
                <a:cs typeface="Dosis"/>
                <a:sym typeface="Dosis"/>
              </a:defRPr>
            </a:lvl3pPr>
            <a:lvl4pPr lvl="3" rtl="0">
              <a:spcBef>
                <a:spcPts val="0"/>
              </a:spcBef>
              <a:spcAft>
                <a:spcPts val="0"/>
              </a:spcAft>
              <a:buSzPts val="3000"/>
              <a:buNone/>
              <a:defRPr>
                <a:latin typeface="Dosis"/>
                <a:ea typeface="Dosis"/>
                <a:cs typeface="Dosis"/>
                <a:sym typeface="Dosis"/>
              </a:defRPr>
            </a:lvl4pPr>
            <a:lvl5pPr lvl="4" rtl="0">
              <a:spcBef>
                <a:spcPts val="0"/>
              </a:spcBef>
              <a:spcAft>
                <a:spcPts val="0"/>
              </a:spcAft>
              <a:buSzPts val="3000"/>
              <a:buNone/>
              <a:defRPr>
                <a:latin typeface="Dosis"/>
                <a:ea typeface="Dosis"/>
                <a:cs typeface="Dosis"/>
                <a:sym typeface="Dosis"/>
              </a:defRPr>
            </a:lvl5pPr>
            <a:lvl6pPr lvl="5" rtl="0">
              <a:spcBef>
                <a:spcPts val="0"/>
              </a:spcBef>
              <a:spcAft>
                <a:spcPts val="0"/>
              </a:spcAft>
              <a:buSzPts val="3000"/>
              <a:buNone/>
              <a:defRPr>
                <a:latin typeface="Dosis"/>
                <a:ea typeface="Dosis"/>
                <a:cs typeface="Dosis"/>
                <a:sym typeface="Dosis"/>
              </a:defRPr>
            </a:lvl6pPr>
            <a:lvl7pPr lvl="6" rtl="0">
              <a:spcBef>
                <a:spcPts val="0"/>
              </a:spcBef>
              <a:spcAft>
                <a:spcPts val="0"/>
              </a:spcAft>
              <a:buSzPts val="3000"/>
              <a:buNone/>
              <a:defRPr>
                <a:latin typeface="Dosis"/>
                <a:ea typeface="Dosis"/>
                <a:cs typeface="Dosis"/>
                <a:sym typeface="Dosis"/>
              </a:defRPr>
            </a:lvl7pPr>
            <a:lvl8pPr lvl="7" rtl="0">
              <a:spcBef>
                <a:spcPts val="0"/>
              </a:spcBef>
              <a:spcAft>
                <a:spcPts val="0"/>
              </a:spcAft>
              <a:buSzPts val="3000"/>
              <a:buNone/>
              <a:defRPr>
                <a:latin typeface="Dosis"/>
                <a:ea typeface="Dosis"/>
                <a:cs typeface="Dosis"/>
                <a:sym typeface="Dosis"/>
              </a:defRPr>
            </a:lvl8pPr>
            <a:lvl9pPr lvl="8" rtl="0">
              <a:spcBef>
                <a:spcPts val="0"/>
              </a:spcBef>
              <a:spcAft>
                <a:spcPts val="0"/>
              </a:spcAft>
              <a:buSzPts val="3000"/>
              <a:buNone/>
              <a:defRPr>
                <a:latin typeface="Dosis"/>
                <a:ea typeface="Dosis"/>
                <a:cs typeface="Dosis"/>
                <a:sym typeface="Dosis"/>
              </a:defRPr>
            </a:lvl9pPr>
          </a:lstStyle>
          <a:p/>
        </p:txBody>
      </p:sp>
      <p:sp>
        <p:nvSpPr>
          <p:cNvPr id="344" name="Google Shape;344;p16"/>
          <p:cNvSpPr txBox="1"/>
          <p:nvPr>
            <p:ph idx="13" type="subTitle"/>
          </p:nvPr>
        </p:nvSpPr>
        <p:spPr>
          <a:xfrm>
            <a:off x="6206735" y="2323424"/>
            <a:ext cx="2214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45" name="Google Shape;345;p16"/>
          <p:cNvSpPr txBox="1"/>
          <p:nvPr>
            <p:ph idx="14" type="title"/>
          </p:nvPr>
        </p:nvSpPr>
        <p:spPr>
          <a:xfrm>
            <a:off x="6206724" y="3632898"/>
            <a:ext cx="22149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sz="2600"/>
            </a:lvl1pPr>
            <a:lvl2pPr lvl="1" rtl="0">
              <a:spcBef>
                <a:spcPts val="0"/>
              </a:spcBef>
              <a:spcAft>
                <a:spcPts val="0"/>
              </a:spcAft>
              <a:buSzPts val="3000"/>
              <a:buNone/>
              <a:defRPr>
                <a:latin typeface="Dosis"/>
                <a:ea typeface="Dosis"/>
                <a:cs typeface="Dosis"/>
                <a:sym typeface="Dosis"/>
              </a:defRPr>
            </a:lvl2pPr>
            <a:lvl3pPr lvl="2" rtl="0">
              <a:spcBef>
                <a:spcPts val="0"/>
              </a:spcBef>
              <a:spcAft>
                <a:spcPts val="0"/>
              </a:spcAft>
              <a:buSzPts val="3000"/>
              <a:buNone/>
              <a:defRPr>
                <a:latin typeface="Dosis"/>
                <a:ea typeface="Dosis"/>
                <a:cs typeface="Dosis"/>
                <a:sym typeface="Dosis"/>
              </a:defRPr>
            </a:lvl3pPr>
            <a:lvl4pPr lvl="3" rtl="0">
              <a:spcBef>
                <a:spcPts val="0"/>
              </a:spcBef>
              <a:spcAft>
                <a:spcPts val="0"/>
              </a:spcAft>
              <a:buSzPts val="3000"/>
              <a:buNone/>
              <a:defRPr>
                <a:latin typeface="Dosis"/>
                <a:ea typeface="Dosis"/>
                <a:cs typeface="Dosis"/>
                <a:sym typeface="Dosis"/>
              </a:defRPr>
            </a:lvl4pPr>
            <a:lvl5pPr lvl="4" rtl="0">
              <a:spcBef>
                <a:spcPts val="0"/>
              </a:spcBef>
              <a:spcAft>
                <a:spcPts val="0"/>
              </a:spcAft>
              <a:buSzPts val="3000"/>
              <a:buNone/>
              <a:defRPr>
                <a:latin typeface="Dosis"/>
                <a:ea typeface="Dosis"/>
                <a:cs typeface="Dosis"/>
                <a:sym typeface="Dosis"/>
              </a:defRPr>
            </a:lvl5pPr>
            <a:lvl6pPr lvl="5" rtl="0">
              <a:spcBef>
                <a:spcPts val="0"/>
              </a:spcBef>
              <a:spcAft>
                <a:spcPts val="0"/>
              </a:spcAft>
              <a:buSzPts val="3000"/>
              <a:buNone/>
              <a:defRPr>
                <a:latin typeface="Dosis"/>
                <a:ea typeface="Dosis"/>
                <a:cs typeface="Dosis"/>
                <a:sym typeface="Dosis"/>
              </a:defRPr>
            </a:lvl6pPr>
            <a:lvl7pPr lvl="6" rtl="0">
              <a:spcBef>
                <a:spcPts val="0"/>
              </a:spcBef>
              <a:spcAft>
                <a:spcPts val="0"/>
              </a:spcAft>
              <a:buSzPts val="3000"/>
              <a:buNone/>
              <a:defRPr>
                <a:latin typeface="Dosis"/>
                <a:ea typeface="Dosis"/>
                <a:cs typeface="Dosis"/>
                <a:sym typeface="Dosis"/>
              </a:defRPr>
            </a:lvl7pPr>
            <a:lvl8pPr lvl="7" rtl="0">
              <a:spcBef>
                <a:spcPts val="0"/>
              </a:spcBef>
              <a:spcAft>
                <a:spcPts val="0"/>
              </a:spcAft>
              <a:buSzPts val="3000"/>
              <a:buNone/>
              <a:defRPr>
                <a:latin typeface="Dosis"/>
                <a:ea typeface="Dosis"/>
                <a:cs typeface="Dosis"/>
                <a:sym typeface="Dosis"/>
              </a:defRPr>
            </a:lvl8pPr>
            <a:lvl9pPr lvl="8" rtl="0">
              <a:spcBef>
                <a:spcPts val="0"/>
              </a:spcBef>
              <a:spcAft>
                <a:spcPts val="0"/>
              </a:spcAft>
              <a:buSzPts val="3000"/>
              <a:buNone/>
              <a:defRPr>
                <a:latin typeface="Dosis"/>
                <a:ea typeface="Dosis"/>
                <a:cs typeface="Dosis"/>
                <a:sym typeface="Dosis"/>
              </a:defRPr>
            </a:lvl9pPr>
          </a:lstStyle>
          <a:p/>
        </p:txBody>
      </p:sp>
      <p:sp>
        <p:nvSpPr>
          <p:cNvPr id="346" name="Google Shape;346;p16"/>
          <p:cNvSpPr txBox="1"/>
          <p:nvPr>
            <p:ph idx="15" type="subTitle"/>
          </p:nvPr>
        </p:nvSpPr>
        <p:spPr>
          <a:xfrm>
            <a:off x="6206735" y="4028957"/>
            <a:ext cx="2214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grpSp>
        <p:nvGrpSpPr>
          <p:cNvPr id="347" name="Google Shape;347;p16"/>
          <p:cNvGrpSpPr/>
          <p:nvPr/>
        </p:nvGrpSpPr>
        <p:grpSpPr>
          <a:xfrm>
            <a:off x="129875" y="129002"/>
            <a:ext cx="8879579" cy="4886704"/>
            <a:chOff x="129875" y="129002"/>
            <a:chExt cx="8879579" cy="4886704"/>
          </a:xfrm>
        </p:grpSpPr>
        <p:grpSp>
          <p:nvGrpSpPr>
            <p:cNvPr id="348" name="Google Shape;348;p16"/>
            <p:cNvGrpSpPr/>
            <p:nvPr/>
          </p:nvGrpSpPr>
          <p:grpSpPr>
            <a:xfrm>
              <a:off x="139519" y="132777"/>
              <a:ext cx="8864961" cy="4877945"/>
              <a:chOff x="245600" y="857825"/>
              <a:chExt cx="7086300" cy="3985575"/>
            </a:xfrm>
          </p:grpSpPr>
          <p:sp>
            <p:nvSpPr>
              <p:cNvPr id="349" name="Google Shape;349;p16"/>
              <p:cNvSpPr/>
              <p:nvPr/>
            </p:nvSpPr>
            <p:spPr>
              <a:xfrm>
                <a:off x="245600" y="857825"/>
                <a:ext cx="7086300" cy="3985575"/>
              </a:xfrm>
              <a:custGeom>
                <a:rect b="b" l="l" r="r" t="t"/>
                <a:pathLst>
                  <a:path extrusionOk="0" fill="none" h="159423" w="283452">
                    <a:moveTo>
                      <a:pt x="274803" y="76037"/>
                    </a:moveTo>
                    <a:lnTo>
                      <a:pt x="272203" y="79187"/>
                    </a:lnTo>
                    <a:lnTo>
                      <a:pt x="274803" y="82336"/>
                    </a:lnTo>
                    <a:lnTo>
                      <a:pt x="279202" y="87685"/>
                    </a:lnTo>
                    <a:lnTo>
                      <a:pt x="283451" y="92784"/>
                    </a:lnTo>
                    <a:lnTo>
                      <a:pt x="283451" y="159422"/>
                    </a:lnTo>
                    <a:lnTo>
                      <a:pt x="155124" y="159422"/>
                    </a:lnTo>
                    <a:lnTo>
                      <a:pt x="150175" y="155323"/>
                    </a:lnTo>
                    <a:lnTo>
                      <a:pt x="144876" y="150974"/>
                    </a:lnTo>
                    <a:lnTo>
                      <a:pt x="141926" y="148574"/>
                    </a:lnTo>
                    <a:lnTo>
                      <a:pt x="139027" y="150974"/>
                    </a:lnTo>
                    <a:lnTo>
                      <a:pt x="133678" y="155323"/>
                    </a:lnTo>
                    <a:lnTo>
                      <a:pt x="128728" y="159422"/>
                    </a:lnTo>
                    <a:lnTo>
                      <a:pt x="1" y="159422"/>
                    </a:lnTo>
                    <a:lnTo>
                      <a:pt x="1" y="92534"/>
                    </a:lnTo>
                    <a:lnTo>
                      <a:pt x="4250" y="87435"/>
                    </a:lnTo>
                    <a:lnTo>
                      <a:pt x="8599" y="82086"/>
                    </a:lnTo>
                    <a:lnTo>
                      <a:pt x="10999" y="79187"/>
                    </a:lnTo>
                    <a:lnTo>
                      <a:pt x="8599" y="76287"/>
                    </a:lnTo>
                    <a:lnTo>
                      <a:pt x="4250" y="70988"/>
                    </a:lnTo>
                    <a:lnTo>
                      <a:pt x="1" y="65839"/>
                    </a:lnTo>
                    <a:lnTo>
                      <a:pt x="1" y="1"/>
                    </a:lnTo>
                    <a:lnTo>
                      <a:pt x="128478" y="1"/>
                    </a:lnTo>
                    <a:lnTo>
                      <a:pt x="133478" y="4100"/>
                    </a:lnTo>
                    <a:lnTo>
                      <a:pt x="138777" y="8499"/>
                    </a:lnTo>
                    <a:lnTo>
                      <a:pt x="141926" y="11099"/>
                    </a:lnTo>
                    <a:lnTo>
                      <a:pt x="145076" y="8499"/>
                    </a:lnTo>
                    <a:lnTo>
                      <a:pt x="150375" y="4100"/>
                    </a:lnTo>
                    <a:lnTo>
                      <a:pt x="155374" y="1"/>
                    </a:lnTo>
                    <a:lnTo>
                      <a:pt x="283451" y="1"/>
                    </a:lnTo>
                    <a:lnTo>
                      <a:pt x="283451" y="65589"/>
                    </a:lnTo>
                    <a:lnTo>
                      <a:pt x="279202" y="70738"/>
                    </a:lnTo>
                    <a:close/>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6"/>
              <p:cNvSpPr/>
              <p:nvPr/>
            </p:nvSpPr>
            <p:spPr>
              <a:xfrm>
                <a:off x="245600" y="2909975"/>
                <a:ext cx="215000" cy="261225"/>
              </a:xfrm>
              <a:custGeom>
                <a:rect b="b" l="l" r="r" t="t"/>
                <a:pathLst>
                  <a:path extrusionOk="0" fill="none" h="10449" w="8600">
                    <a:moveTo>
                      <a:pt x="1" y="10448"/>
                    </a:moveTo>
                    <a:lnTo>
                      <a:pt x="4250" y="5349"/>
                    </a:lnTo>
                    <a:lnTo>
                      <a:pt x="8599" y="0"/>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6"/>
              <p:cNvSpPr/>
              <p:nvPr/>
            </p:nvSpPr>
            <p:spPr>
              <a:xfrm>
                <a:off x="245600" y="2503800"/>
                <a:ext cx="215000" cy="261225"/>
              </a:xfrm>
              <a:custGeom>
                <a:rect b="b" l="l" r="r" t="t"/>
                <a:pathLst>
                  <a:path extrusionOk="0" fill="none" h="10449" w="8600">
                    <a:moveTo>
                      <a:pt x="8599" y="10448"/>
                    </a:moveTo>
                    <a:lnTo>
                      <a:pt x="4250" y="5149"/>
                    </a:lnTo>
                    <a:lnTo>
                      <a:pt x="1" y="0"/>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6"/>
              <p:cNvSpPr/>
              <p:nvPr/>
            </p:nvSpPr>
            <p:spPr>
              <a:xfrm>
                <a:off x="351850" y="960325"/>
                <a:ext cx="6873825" cy="3780575"/>
              </a:xfrm>
              <a:custGeom>
                <a:rect b="b" l="l" r="r" t="t"/>
                <a:pathLst>
                  <a:path extrusionOk="0" fill="none" h="151223" w="274953">
                    <a:moveTo>
                      <a:pt x="270553" y="71937"/>
                    </a:moveTo>
                    <a:lnTo>
                      <a:pt x="267953" y="75087"/>
                    </a:lnTo>
                    <a:lnTo>
                      <a:pt x="270553" y="78236"/>
                    </a:lnTo>
                    <a:lnTo>
                      <a:pt x="274952" y="83585"/>
                    </a:lnTo>
                    <a:lnTo>
                      <a:pt x="274952" y="151223"/>
                    </a:lnTo>
                    <a:lnTo>
                      <a:pt x="145925" y="151223"/>
                    </a:lnTo>
                    <a:lnTo>
                      <a:pt x="140626" y="146874"/>
                    </a:lnTo>
                    <a:lnTo>
                      <a:pt x="137676" y="144474"/>
                    </a:lnTo>
                    <a:lnTo>
                      <a:pt x="134777" y="146874"/>
                    </a:lnTo>
                    <a:lnTo>
                      <a:pt x="129428" y="151223"/>
                    </a:lnTo>
                    <a:lnTo>
                      <a:pt x="0" y="151223"/>
                    </a:lnTo>
                    <a:lnTo>
                      <a:pt x="0" y="83335"/>
                    </a:lnTo>
                    <a:lnTo>
                      <a:pt x="4349" y="77986"/>
                    </a:lnTo>
                    <a:lnTo>
                      <a:pt x="6749" y="75087"/>
                    </a:lnTo>
                    <a:lnTo>
                      <a:pt x="4349" y="72187"/>
                    </a:lnTo>
                    <a:lnTo>
                      <a:pt x="0" y="66888"/>
                    </a:lnTo>
                    <a:lnTo>
                      <a:pt x="0" y="0"/>
                    </a:lnTo>
                    <a:lnTo>
                      <a:pt x="129228" y="0"/>
                    </a:lnTo>
                    <a:lnTo>
                      <a:pt x="134527" y="4399"/>
                    </a:lnTo>
                    <a:lnTo>
                      <a:pt x="137676" y="6999"/>
                    </a:lnTo>
                    <a:lnTo>
                      <a:pt x="140826" y="4399"/>
                    </a:lnTo>
                    <a:lnTo>
                      <a:pt x="146125" y="0"/>
                    </a:lnTo>
                    <a:lnTo>
                      <a:pt x="274952" y="0"/>
                    </a:lnTo>
                    <a:lnTo>
                      <a:pt x="274952" y="66638"/>
                    </a:lnTo>
                    <a:close/>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6"/>
              <p:cNvSpPr/>
              <p:nvPr/>
            </p:nvSpPr>
            <p:spPr>
              <a:xfrm>
                <a:off x="460575" y="1070300"/>
                <a:ext cx="6655100" cy="3561875"/>
              </a:xfrm>
              <a:custGeom>
                <a:rect b="b" l="l" r="r" t="t"/>
                <a:pathLst>
                  <a:path extrusionOk="0" fill="none" h="142475" w="266204">
                    <a:moveTo>
                      <a:pt x="266204" y="67538"/>
                    </a:moveTo>
                    <a:lnTo>
                      <a:pt x="263604" y="70688"/>
                    </a:lnTo>
                    <a:lnTo>
                      <a:pt x="266204" y="73837"/>
                    </a:lnTo>
                    <a:lnTo>
                      <a:pt x="266204" y="142475"/>
                    </a:lnTo>
                    <a:lnTo>
                      <a:pt x="136277" y="142475"/>
                    </a:lnTo>
                    <a:lnTo>
                      <a:pt x="133327" y="140075"/>
                    </a:lnTo>
                    <a:lnTo>
                      <a:pt x="130428" y="142475"/>
                    </a:lnTo>
                    <a:lnTo>
                      <a:pt x="0" y="142475"/>
                    </a:lnTo>
                    <a:lnTo>
                      <a:pt x="0" y="73587"/>
                    </a:lnTo>
                    <a:lnTo>
                      <a:pt x="2400" y="70688"/>
                    </a:lnTo>
                    <a:lnTo>
                      <a:pt x="0" y="67788"/>
                    </a:lnTo>
                    <a:lnTo>
                      <a:pt x="0" y="0"/>
                    </a:lnTo>
                    <a:lnTo>
                      <a:pt x="130178" y="0"/>
                    </a:lnTo>
                    <a:lnTo>
                      <a:pt x="133327" y="2600"/>
                    </a:lnTo>
                    <a:lnTo>
                      <a:pt x="136477" y="0"/>
                    </a:lnTo>
                    <a:lnTo>
                      <a:pt x="266204" y="0"/>
                    </a:lnTo>
                    <a:close/>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6"/>
              <p:cNvSpPr/>
              <p:nvPr/>
            </p:nvSpPr>
            <p:spPr>
              <a:xfrm>
                <a:off x="3457550" y="857825"/>
                <a:ext cx="257475" cy="212500"/>
              </a:xfrm>
              <a:custGeom>
                <a:rect b="b" l="l" r="r" t="t"/>
                <a:pathLst>
                  <a:path extrusionOk="0" fill="none" h="8500" w="10299">
                    <a:moveTo>
                      <a:pt x="0" y="1"/>
                    </a:moveTo>
                    <a:lnTo>
                      <a:pt x="5000" y="4100"/>
                    </a:lnTo>
                    <a:lnTo>
                      <a:pt x="10299" y="8499"/>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6"/>
              <p:cNvSpPr/>
              <p:nvPr/>
            </p:nvSpPr>
            <p:spPr>
              <a:xfrm>
                <a:off x="3872475" y="857825"/>
                <a:ext cx="257475" cy="212500"/>
              </a:xfrm>
              <a:custGeom>
                <a:rect b="b" l="l" r="r" t="t"/>
                <a:pathLst>
                  <a:path extrusionOk="0" fill="none" h="8500" w="10299">
                    <a:moveTo>
                      <a:pt x="1" y="8499"/>
                    </a:moveTo>
                    <a:lnTo>
                      <a:pt x="5300" y="4100"/>
                    </a:lnTo>
                    <a:lnTo>
                      <a:pt x="10299" y="1"/>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6"/>
              <p:cNvSpPr/>
              <p:nvPr/>
            </p:nvSpPr>
            <p:spPr>
              <a:xfrm>
                <a:off x="7115650" y="2497550"/>
                <a:ext cx="216250" cy="261225"/>
              </a:xfrm>
              <a:custGeom>
                <a:rect b="b" l="l" r="r" t="t"/>
                <a:pathLst>
                  <a:path extrusionOk="0" fill="none" h="10449" w="8650">
                    <a:moveTo>
                      <a:pt x="8649" y="0"/>
                    </a:moveTo>
                    <a:lnTo>
                      <a:pt x="4400" y="5149"/>
                    </a:lnTo>
                    <a:lnTo>
                      <a:pt x="1" y="10448"/>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6"/>
              <p:cNvSpPr/>
              <p:nvPr/>
            </p:nvSpPr>
            <p:spPr>
              <a:xfrm>
                <a:off x="7115650" y="2916225"/>
                <a:ext cx="216250" cy="261225"/>
              </a:xfrm>
              <a:custGeom>
                <a:rect b="b" l="l" r="r" t="t"/>
                <a:pathLst>
                  <a:path extrusionOk="0" fill="none" h="10449" w="8650">
                    <a:moveTo>
                      <a:pt x="1" y="0"/>
                    </a:moveTo>
                    <a:lnTo>
                      <a:pt x="4400" y="5349"/>
                    </a:lnTo>
                    <a:lnTo>
                      <a:pt x="8649" y="10448"/>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6"/>
              <p:cNvSpPr/>
              <p:nvPr/>
            </p:nvSpPr>
            <p:spPr>
              <a:xfrm>
                <a:off x="3867475" y="4632150"/>
                <a:ext cx="256225" cy="211250"/>
              </a:xfrm>
              <a:custGeom>
                <a:rect b="b" l="l" r="r" t="t"/>
                <a:pathLst>
                  <a:path extrusionOk="0" fill="none" h="8450" w="10249">
                    <a:moveTo>
                      <a:pt x="10249" y="8449"/>
                    </a:moveTo>
                    <a:lnTo>
                      <a:pt x="5300" y="4350"/>
                    </a:lnTo>
                    <a:lnTo>
                      <a:pt x="1" y="1"/>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6"/>
              <p:cNvSpPr/>
              <p:nvPr/>
            </p:nvSpPr>
            <p:spPr>
              <a:xfrm>
                <a:off x="3463800" y="4632150"/>
                <a:ext cx="257475" cy="211250"/>
              </a:xfrm>
              <a:custGeom>
                <a:rect b="b" l="l" r="r" t="t"/>
                <a:pathLst>
                  <a:path extrusionOk="0" fill="none" h="8450" w="10299">
                    <a:moveTo>
                      <a:pt x="10299" y="1"/>
                    </a:moveTo>
                    <a:lnTo>
                      <a:pt x="4950" y="4350"/>
                    </a:lnTo>
                    <a:lnTo>
                      <a:pt x="0" y="8449"/>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16"/>
            <p:cNvSpPr/>
            <p:nvPr/>
          </p:nvSpPr>
          <p:spPr>
            <a:xfrm rot="10800000">
              <a:off x="4277400" y="129002"/>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6"/>
            <p:cNvSpPr/>
            <p:nvPr/>
          </p:nvSpPr>
          <p:spPr>
            <a:xfrm flipH="1">
              <a:off x="4280308" y="4770906"/>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6"/>
            <p:cNvSpPr/>
            <p:nvPr/>
          </p:nvSpPr>
          <p:spPr>
            <a:xfrm flipH="1" rot="-5400000">
              <a:off x="8585404" y="2434418"/>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6"/>
            <p:cNvSpPr/>
            <p:nvPr/>
          </p:nvSpPr>
          <p:spPr>
            <a:xfrm rot="5400000">
              <a:off x="-49375" y="2434418"/>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
    <p:spTree>
      <p:nvGrpSpPr>
        <p:cNvPr id="364" name="Shape 364"/>
        <p:cNvGrpSpPr/>
        <p:nvPr/>
      </p:nvGrpSpPr>
      <p:grpSpPr>
        <a:xfrm>
          <a:off x="0" y="0"/>
          <a:ext cx="0" cy="0"/>
          <a:chOff x="0" y="0"/>
          <a:chExt cx="0" cy="0"/>
        </a:xfrm>
      </p:grpSpPr>
      <p:pic>
        <p:nvPicPr>
          <p:cNvPr id="365" name="Google Shape;365;p17"/>
          <p:cNvPicPr preferRelativeResize="0"/>
          <p:nvPr/>
        </p:nvPicPr>
        <p:blipFill>
          <a:blip r:embed="rId2">
            <a:alphaModFix/>
          </a:blip>
          <a:stretch>
            <a:fillRect/>
          </a:stretch>
        </p:blipFill>
        <p:spPr>
          <a:xfrm>
            <a:off x="3965" y="0"/>
            <a:ext cx="9136072" cy="5143501"/>
          </a:xfrm>
          <a:prstGeom prst="rect">
            <a:avLst/>
          </a:prstGeom>
          <a:noFill/>
          <a:ln>
            <a:noFill/>
          </a:ln>
        </p:spPr>
      </p:pic>
      <p:sp>
        <p:nvSpPr>
          <p:cNvPr id="366" name="Google Shape;366;p17"/>
          <p:cNvSpPr txBox="1"/>
          <p:nvPr>
            <p:ph type="title"/>
          </p:nvPr>
        </p:nvSpPr>
        <p:spPr>
          <a:xfrm>
            <a:off x="1207850" y="1564460"/>
            <a:ext cx="30393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67" name="Google Shape;367;p17"/>
          <p:cNvSpPr txBox="1"/>
          <p:nvPr>
            <p:ph idx="1" type="subTitle"/>
          </p:nvPr>
        </p:nvSpPr>
        <p:spPr>
          <a:xfrm>
            <a:off x="1207850" y="2409640"/>
            <a:ext cx="3039300" cy="116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grpSp>
        <p:nvGrpSpPr>
          <p:cNvPr id="368" name="Google Shape;368;p17"/>
          <p:cNvGrpSpPr/>
          <p:nvPr/>
        </p:nvGrpSpPr>
        <p:grpSpPr>
          <a:xfrm>
            <a:off x="129875" y="129002"/>
            <a:ext cx="8879579" cy="4886704"/>
            <a:chOff x="129875" y="129002"/>
            <a:chExt cx="8879579" cy="4886704"/>
          </a:xfrm>
        </p:grpSpPr>
        <p:grpSp>
          <p:nvGrpSpPr>
            <p:cNvPr id="369" name="Google Shape;369;p17"/>
            <p:cNvGrpSpPr/>
            <p:nvPr/>
          </p:nvGrpSpPr>
          <p:grpSpPr>
            <a:xfrm>
              <a:off x="139519" y="132777"/>
              <a:ext cx="8864961" cy="4877945"/>
              <a:chOff x="245600" y="857825"/>
              <a:chExt cx="7086300" cy="3985575"/>
            </a:xfrm>
          </p:grpSpPr>
          <p:sp>
            <p:nvSpPr>
              <p:cNvPr id="370" name="Google Shape;370;p17"/>
              <p:cNvSpPr/>
              <p:nvPr/>
            </p:nvSpPr>
            <p:spPr>
              <a:xfrm>
                <a:off x="245600" y="857825"/>
                <a:ext cx="7086300" cy="3985575"/>
              </a:xfrm>
              <a:custGeom>
                <a:rect b="b" l="l" r="r" t="t"/>
                <a:pathLst>
                  <a:path extrusionOk="0" fill="none" h="159423" w="283452">
                    <a:moveTo>
                      <a:pt x="274803" y="76037"/>
                    </a:moveTo>
                    <a:lnTo>
                      <a:pt x="272203" y="79187"/>
                    </a:lnTo>
                    <a:lnTo>
                      <a:pt x="274803" y="82336"/>
                    </a:lnTo>
                    <a:lnTo>
                      <a:pt x="279202" y="87685"/>
                    </a:lnTo>
                    <a:lnTo>
                      <a:pt x="283451" y="92784"/>
                    </a:lnTo>
                    <a:lnTo>
                      <a:pt x="283451" y="159422"/>
                    </a:lnTo>
                    <a:lnTo>
                      <a:pt x="155124" y="159422"/>
                    </a:lnTo>
                    <a:lnTo>
                      <a:pt x="150175" y="155323"/>
                    </a:lnTo>
                    <a:lnTo>
                      <a:pt x="144876" y="150974"/>
                    </a:lnTo>
                    <a:lnTo>
                      <a:pt x="141926" y="148574"/>
                    </a:lnTo>
                    <a:lnTo>
                      <a:pt x="139027" y="150974"/>
                    </a:lnTo>
                    <a:lnTo>
                      <a:pt x="133678" y="155323"/>
                    </a:lnTo>
                    <a:lnTo>
                      <a:pt x="128728" y="159422"/>
                    </a:lnTo>
                    <a:lnTo>
                      <a:pt x="1" y="159422"/>
                    </a:lnTo>
                    <a:lnTo>
                      <a:pt x="1" y="92534"/>
                    </a:lnTo>
                    <a:lnTo>
                      <a:pt x="4250" y="87435"/>
                    </a:lnTo>
                    <a:lnTo>
                      <a:pt x="8599" y="82086"/>
                    </a:lnTo>
                    <a:lnTo>
                      <a:pt x="10999" y="79187"/>
                    </a:lnTo>
                    <a:lnTo>
                      <a:pt x="8599" y="76287"/>
                    </a:lnTo>
                    <a:lnTo>
                      <a:pt x="4250" y="70988"/>
                    </a:lnTo>
                    <a:lnTo>
                      <a:pt x="1" y="65839"/>
                    </a:lnTo>
                    <a:lnTo>
                      <a:pt x="1" y="1"/>
                    </a:lnTo>
                    <a:lnTo>
                      <a:pt x="128478" y="1"/>
                    </a:lnTo>
                    <a:lnTo>
                      <a:pt x="133478" y="4100"/>
                    </a:lnTo>
                    <a:lnTo>
                      <a:pt x="138777" y="8499"/>
                    </a:lnTo>
                    <a:lnTo>
                      <a:pt x="141926" y="11099"/>
                    </a:lnTo>
                    <a:lnTo>
                      <a:pt x="145076" y="8499"/>
                    </a:lnTo>
                    <a:lnTo>
                      <a:pt x="150375" y="4100"/>
                    </a:lnTo>
                    <a:lnTo>
                      <a:pt x="155374" y="1"/>
                    </a:lnTo>
                    <a:lnTo>
                      <a:pt x="283451" y="1"/>
                    </a:lnTo>
                    <a:lnTo>
                      <a:pt x="283451" y="65589"/>
                    </a:lnTo>
                    <a:lnTo>
                      <a:pt x="279202" y="70738"/>
                    </a:lnTo>
                    <a:close/>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7"/>
              <p:cNvSpPr/>
              <p:nvPr/>
            </p:nvSpPr>
            <p:spPr>
              <a:xfrm>
                <a:off x="245600" y="2909975"/>
                <a:ext cx="215000" cy="261225"/>
              </a:xfrm>
              <a:custGeom>
                <a:rect b="b" l="l" r="r" t="t"/>
                <a:pathLst>
                  <a:path extrusionOk="0" fill="none" h="10449" w="8600">
                    <a:moveTo>
                      <a:pt x="1" y="10448"/>
                    </a:moveTo>
                    <a:lnTo>
                      <a:pt x="4250" y="5349"/>
                    </a:lnTo>
                    <a:lnTo>
                      <a:pt x="8599" y="0"/>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7"/>
              <p:cNvSpPr/>
              <p:nvPr/>
            </p:nvSpPr>
            <p:spPr>
              <a:xfrm>
                <a:off x="245600" y="2503800"/>
                <a:ext cx="215000" cy="261225"/>
              </a:xfrm>
              <a:custGeom>
                <a:rect b="b" l="l" r="r" t="t"/>
                <a:pathLst>
                  <a:path extrusionOk="0" fill="none" h="10449" w="8600">
                    <a:moveTo>
                      <a:pt x="8599" y="10448"/>
                    </a:moveTo>
                    <a:lnTo>
                      <a:pt x="4250" y="5149"/>
                    </a:lnTo>
                    <a:lnTo>
                      <a:pt x="1" y="0"/>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7"/>
              <p:cNvSpPr/>
              <p:nvPr/>
            </p:nvSpPr>
            <p:spPr>
              <a:xfrm>
                <a:off x="351850" y="960325"/>
                <a:ext cx="6873825" cy="3780575"/>
              </a:xfrm>
              <a:custGeom>
                <a:rect b="b" l="l" r="r" t="t"/>
                <a:pathLst>
                  <a:path extrusionOk="0" fill="none" h="151223" w="274953">
                    <a:moveTo>
                      <a:pt x="270553" y="71937"/>
                    </a:moveTo>
                    <a:lnTo>
                      <a:pt x="267953" y="75087"/>
                    </a:lnTo>
                    <a:lnTo>
                      <a:pt x="270553" y="78236"/>
                    </a:lnTo>
                    <a:lnTo>
                      <a:pt x="274952" y="83585"/>
                    </a:lnTo>
                    <a:lnTo>
                      <a:pt x="274952" y="151223"/>
                    </a:lnTo>
                    <a:lnTo>
                      <a:pt x="145925" y="151223"/>
                    </a:lnTo>
                    <a:lnTo>
                      <a:pt x="140626" y="146874"/>
                    </a:lnTo>
                    <a:lnTo>
                      <a:pt x="137676" y="144474"/>
                    </a:lnTo>
                    <a:lnTo>
                      <a:pt x="134777" y="146874"/>
                    </a:lnTo>
                    <a:lnTo>
                      <a:pt x="129428" y="151223"/>
                    </a:lnTo>
                    <a:lnTo>
                      <a:pt x="0" y="151223"/>
                    </a:lnTo>
                    <a:lnTo>
                      <a:pt x="0" y="83335"/>
                    </a:lnTo>
                    <a:lnTo>
                      <a:pt x="4349" y="77986"/>
                    </a:lnTo>
                    <a:lnTo>
                      <a:pt x="6749" y="75087"/>
                    </a:lnTo>
                    <a:lnTo>
                      <a:pt x="4349" y="72187"/>
                    </a:lnTo>
                    <a:lnTo>
                      <a:pt x="0" y="66888"/>
                    </a:lnTo>
                    <a:lnTo>
                      <a:pt x="0" y="0"/>
                    </a:lnTo>
                    <a:lnTo>
                      <a:pt x="129228" y="0"/>
                    </a:lnTo>
                    <a:lnTo>
                      <a:pt x="134527" y="4399"/>
                    </a:lnTo>
                    <a:lnTo>
                      <a:pt x="137676" y="6999"/>
                    </a:lnTo>
                    <a:lnTo>
                      <a:pt x="140826" y="4399"/>
                    </a:lnTo>
                    <a:lnTo>
                      <a:pt x="146125" y="0"/>
                    </a:lnTo>
                    <a:lnTo>
                      <a:pt x="274952" y="0"/>
                    </a:lnTo>
                    <a:lnTo>
                      <a:pt x="274952" y="66638"/>
                    </a:lnTo>
                    <a:close/>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7"/>
              <p:cNvSpPr/>
              <p:nvPr/>
            </p:nvSpPr>
            <p:spPr>
              <a:xfrm>
                <a:off x="460575" y="1070300"/>
                <a:ext cx="6655100" cy="3561875"/>
              </a:xfrm>
              <a:custGeom>
                <a:rect b="b" l="l" r="r" t="t"/>
                <a:pathLst>
                  <a:path extrusionOk="0" fill="none" h="142475" w="266204">
                    <a:moveTo>
                      <a:pt x="266204" y="67538"/>
                    </a:moveTo>
                    <a:lnTo>
                      <a:pt x="263604" y="70688"/>
                    </a:lnTo>
                    <a:lnTo>
                      <a:pt x="266204" y="73837"/>
                    </a:lnTo>
                    <a:lnTo>
                      <a:pt x="266204" y="142475"/>
                    </a:lnTo>
                    <a:lnTo>
                      <a:pt x="136277" y="142475"/>
                    </a:lnTo>
                    <a:lnTo>
                      <a:pt x="133327" y="140075"/>
                    </a:lnTo>
                    <a:lnTo>
                      <a:pt x="130428" y="142475"/>
                    </a:lnTo>
                    <a:lnTo>
                      <a:pt x="0" y="142475"/>
                    </a:lnTo>
                    <a:lnTo>
                      <a:pt x="0" y="73587"/>
                    </a:lnTo>
                    <a:lnTo>
                      <a:pt x="2400" y="70688"/>
                    </a:lnTo>
                    <a:lnTo>
                      <a:pt x="0" y="67788"/>
                    </a:lnTo>
                    <a:lnTo>
                      <a:pt x="0" y="0"/>
                    </a:lnTo>
                    <a:lnTo>
                      <a:pt x="130178" y="0"/>
                    </a:lnTo>
                    <a:lnTo>
                      <a:pt x="133327" y="2600"/>
                    </a:lnTo>
                    <a:lnTo>
                      <a:pt x="136477" y="0"/>
                    </a:lnTo>
                    <a:lnTo>
                      <a:pt x="266204" y="0"/>
                    </a:lnTo>
                    <a:close/>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7"/>
              <p:cNvSpPr/>
              <p:nvPr/>
            </p:nvSpPr>
            <p:spPr>
              <a:xfrm>
                <a:off x="3457550" y="857825"/>
                <a:ext cx="257475" cy="212500"/>
              </a:xfrm>
              <a:custGeom>
                <a:rect b="b" l="l" r="r" t="t"/>
                <a:pathLst>
                  <a:path extrusionOk="0" fill="none" h="8500" w="10299">
                    <a:moveTo>
                      <a:pt x="0" y="1"/>
                    </a:moveTo>
                    <a:lnTo>
                      <a:pt x="5000" y="4100"/>
                    </a:lnTo>
                    <a:lnTo>
                      <a:pt x="10299" y="8499"/>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7"/>
              <p:cNvSpPr/>
              <p:nvPr/>
            </p:nvSpPr>
            <p:spPr>
              <a:xfrm>
                <a:off x="3872475" y="857825"/>
                <a:ext cx="257475" cy="212500"/>
              </a:xfrm>
              <a:custGeom>
                <a:rect b="b" l="l" r="r" t="t"/>
                <a:pathLst>
                  <a:path extrusionOk="0" fill="none" h="8500" w="10299">
                    <a:moveTo>
                      <a:pt x="1" y="8499"/>
                    </a:moveTo>
                    <a:lnTo>
                      <a:pt x="5300" y="4100"/>
                    </a:lnTo>
                    <a:lnTo>
                      <a:pt x="10299" y="1"/>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7"/>
              <p:cNvSpPr/>
              <p:nvPr/>
            </p:nvSpPr>
            <p:spPr>
              <a:xfrm>
                <a:off x="7115650" y="2497550"/>
                <a:ext cx="216250" cy="261225"/>
              </a:xfrm>
              <a:custGeom>
                <a:rect b="b" l="l" r="r" t="t"/>
                <a:pathLst>
                  <a:path extrusionOk="0" fill="none" h="10449" w="8650">
                    <a:moveTo>
                      <a:pt x="8649" y="0"/>
                    </a:moveTo>
                    <a:lnTo>
                      <a:pt x="4400" y="5149"/>
                    </a:lnTo>
                    <a:lnTo>
                      <a:pt x="1" y="10448"/>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7"/>
              <p:cNvSpPr/>
              <p:nvPr/>
            </p:nvSpPr>
            <p:spPr>
              <a:xfrm>
                <a:off x="7115650" y="2916225"/>
                <a:ext cx="216250" cy="261225"/>
              </a:xfrm>
              <a:custGeom>
                <a:rect b="b" l="l" r="r" t="t"/>
                <a:pathLst>
                  <a:path extrusionOk="0" fill="none" h="10449" w="8650">
                    <a:moveTo>
                      <a:pt x="1" y="0"/>
                    </a:moveTo>
                    <a:lnTo>
                      <a:pt x="4400" y="5349"/>
                    </a:lnTo>
                    <a:lnTo>
                      <a:pt x="8649" y="10448"/>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7"/>
              <p:cNvSpPr/>
              <p:nvPr/>
            </p:nvSpPr>
            <p:spPr>
              <a:xfrm>
                <a:off x="3867475" y="4632150"/>
                <a:ext cx="256225" cy="211250"/>
              </a:xfrm>
              <a:custGeom>
                <a:rect b="b" l="l" r="r" t="t"/>
                <a:pathLst>
                  <a:path extrusionOk="0" fill="none" h="8450" w="10249">
                    <a:moveTo>
                      <a:pt x="10249" y="8449"/>
                    </a:moveTo>
                    <a:lnTo>
                      <a:pt x="5300" y="4350"/>
                    </a:lnTo>
                    <a:lnTo>
                      <a:pt x="1" y="1"/>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7"/>
              <p:cNvSpPr/>
              <p:nvPr/>
            </p:nvSpPr>
            <p:spPr>
              <a:xfrm>
                <a:off x="3463800" y="4632150"/>
                <a:ext cx="257475" cy="211250"/>
              </a:xfrm>
              <a:custGeom>
                <a:rect b="b" l="l" r="r" t="t"/>
                <a:pathLst>
                  <a:path extrusionOk="0" fill="none" h="8450" w="10299">
                    <a:moveTo>
                      <a:pt x="10299" y="1"/>
                    </a:moveTo>
                    <a:lnTo>
                      <a:pt x="4950" y="4350"/>
                    </a:lnTo>
                    <a:lnTo>
                      <a:pt x="0" y="8449"/>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 name="Google Shape;381;p17"/>
            <p:cNvSpPr/>
            <p:nvPr/>
          </p:nvSpPr>
          <p:spPr>
            <a:xfrm rot="10800000">
              <a:off x="4277400" y="129002"/>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7"/>
            <p:cNvSpPr/>
            <p:nvPr/>
          </p:nvSpPr>
          <p:spPr>
            <a:xfrm flipH="1">
              <a:off x="4280308" y="4770906"/>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7"/>
            <p:cNvSpPr/>
            <p:nvPr/>
          </p:nvSpPr>
          <p:spPr>
            <a:xfrm flipH="1" rot="-5400000">
              <a:off x="8585404" y="2434418"/>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7"/>
            <p:cNvSpPr/>
            <p:nvPr/>
          </p:nvSpPr>
          <p:spPr>
            <a:xfrm rot="5400000">
              <a:off x="-49375" y="2434418"/>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4">
    <p:spTree>
      <p:nvGrpSpPr>
        <p:cNvPr id="385" name="Shape 385"/>
        <p:cNvGrpSpPr/>
        <p:nvPr/>
      </p:nvGrpSpPr>
      <p:grpSpPr>
        <a:xfrm>
          <a:off x="0" y="0"/>
          <a:ext cx="0" cy="0"/>
          <a:chOff x="0" y="0"/>
          <a:chExt cx="0" cy="0"/>
        </a:xfrm>
      </p:grpSpPr>
      <p:pic>
        <p:nvPicPr>
          <p:cNvPr id="386" name="Google Shape;386;p18"/>
          <p:cNvPicPr preferRelativeResize="0"/>
          <p:nvPr/>
        </p:nvPicPr>
        <p:blipFill>
          <a:blip r:embed="rId2">
            <a:alphaModFix/>
          </a:blip>
          <a:stretch>
            <a:fillRect/>
          </a:stretch>
        </p:blipFill>
        <p:spPr>
          <a:xfrm>
            <a:off x="3965" y="0"/>
            <a:ext cx="9136072" cy="5143501"/>
          </a:xfrm>
          <a:prstGeom prst="rect">
            <a:avLst/>
          </a:prstGeom>
          <a:noFill/>
          <a:ln>
            <a:noFill/>
          </a:ln>
        </p:spPr>
      </p:pic>
      <p:sp>
        <p:nvSpPr>
          <p:cNvPr id="387" name="Google Shape;387;p18"/>
          <p:cNvSpPr txBox="1"/>
          <p:nvPr>
            <p:ph hasCustomPrompt="1" type="title"/>
          </p:nvPr>
        </p:nvSpPr>
        <p:spPr>
          <a:xfrm>
            <a:off x="899300" y="2557277"/>
            <a:ext cx="2113200" cy="855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200"/>
              <a:buNone/>
              <a:defRPr b="1" sz="48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88" name="Google Shape;388;p18"/>
          <p:cNvSpPr txBox="1"/>
          <p:nvPr>
            <p:ph idx="1" type="subTitle"/>
          </p:nvPr>
        </p:nvSpPr>
        <p:spPr>
          <a:xfrm>
            <a:off x="899333" y="3538070"/>
            <a:ext cx="2113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89" name="Google Shape;389;p18"/>
          <p:cNvSpPr txBox="1"/>
          <p:nvPr>
            <p:ph hasCustomPrompt="1" idx="2" type="title"/>
          </p:nvPr>
        </p:nvSpPr>
        <p:spPr>
          <a:xfrm>
            <a:off x="3515433" y="832527"/>
            <a:ext cx="2113200" cy="855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200"/>
              <a:buNone/>
              <a:defRPr b="1" sz="48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90" name="Google Shape;390;p18"/>
          <p:cNvSpPr txBox="1"/>
          <p:nvPr>
            <p:ph idx="3" type="subTitle"/>
          </p:nvPr>
        </p:nvSpPr>
        <p:spPr>
          <a:xfrm>
            <a:off x="3515470" y="1813320"/>
            <a:ext cx="2113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91" name="Google Shape;391;p18"/>
          <p:cNvSpPr txBox="1"/>
          <p:nvPr>
            <p:ph hasCustomPrompt="1" idx="4" type="title"/>
          </p:nvPr>
        </p:nvSpPr>
        <p:spPr>
          <a:xfrm>
            <a:off x="6131578" y="2557277"/>
            <a:ext cx="2113200" cy="855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200"/>
              <a:buNone/>
              <a:defRPr b="1" sz="48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92" name="Google Shape;392;p18"/>
          <p:cNvSpPr txBox="1"/>
          <p:nvPr>
            <p:ph idx="5" type="subTitle"/>
          </p:nvPr>
        </p:nvSpPr>
        <p:spPr>
          <a:xfrm>
            <a:off x="6131618" y="3538070"/>
            <a:ext cx="2113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grpSp>
        <p:nvGrpSpPr>
          <p:cNvPr id="393" name="Google Shape;393;p18"/>
          <p:cNvGrpSpPr/>
          <p:nvPr/>
        </p:nvGrpSpPr>
        <p:grpSpPr>
          <a:xfrm>
            <a:off x="129875" y="129002"/>
            <a:ext cx="8879579" cy="4886704"/>
            <a:chOff x="129875" y="129002"/>
            <a:chExt cx="8879579" cy="4886704"/>
          </a:xfrm>
        </p:grpSpPr>
        <p:grpSp>
          <p:nvGrpSpPr>
            <p:cNvPr id="394" name="Google Shape;394;p18"/>
            <p:cNvGrpSpPr/>
            <p:nvPr/>
          </p:nvGrpSpPr>
          <p:grpSpPr>
            <a:xfrm>
              <a:off x="139519" y="132777"/>
              <a:ext cx="8864961" cy="4877945"/>
              <a:chOff x="245600" y="857825"/>
              <a:chExt cx="7086300" cy="3985575"/>
            </a:xfrm>
          </p:grpSpPr>
          <p:sp>
            <p:nvSpPr>
              <p:cNvPr id="395" name="Google Shape;395;p18"/>
              <p:cNvSpPr/>
              <p:nvPr/>
            </p:nvSpPr>
            <p:spPr>
              <a:xfrm>
                <a:off x="245600" y="857825"/>
                <a:ext cx="7086300" cy="3985575"/>
              </a:xfrm>
              <a:custGeom>
                <a:rect b="b" l="l" r="r" t="t"/>
                <a:pathLst>
                  <a:path extrusionOk="0" fill="none" h="159423" w="283452">
                    <a:moveTo>
                      <a:pt x="274803" y="76037"/>
                    </a:moveTo>
                    <a:lnTo>
                      <a:pt x="272203" y="79187"/>
                    </a:lnTo>
                    <a:lnTo>
                      <a:pt x="274803" y="82336"/>
                    </a:lnTo>
                    <a:lnTo>
                      <a:pt x="279202" y="87685"/>
                    </a:lnTo>
                    <a:lnTo>
                      <a:pt x="283451" y="92784"/>
                    </a:lnTo>
                    <a:lnTo>
                      <a:pt x="283451" y="159422"/>
                    </a:lnTo>
                    <a:lnTo>
                      <a:pt x="155124" y="159422"/>
                    </a:lnTo>
                    <a:lnTo>
                      <a:pt x="150175" y="155323"/>
                    </a:lnTo>
                    <a:lnTo>
                      <a:pt x="144876" y="150974"/>
                    </a:lnTo>
                    <a:lnTo>
                      <a:pt x="141926" y="148574"/>
                    </a:lnTo>
                    <a:lnTo>
                      <a:pt x="139027" y="150974"/>
                    </a:lnTo>
                    <a:lnTo>
                      <a:pt x="133678" y="155323"/>
                    </a:lnTo>
                    <a:lnTo>
                      <a:pt x="128728" y="159422"/>
                    </a:lnTo>
                    <a:lnTo>
                      <a:pt x="1" y="159422"/>
                    </a:lnTo>
                    <a:lnTo>
                      <a:pt x="1" y="92534"/>
                    </a:lnTo>
                    <a:lnTo>
                      <a:pt x="4250" y="87435"/>
                    </a:lnTo>
                    <a:lnTo>
                      <a:pt x="8599" y="82086"/>
                    </a:lnTo>
                    <a:lnTo>
                      <a:pt x="10999" y="79187"/>
                    </a:lnTo>
                    <a:lnTo>
                      <a:pt x="8599" y="76287"/>
                    </a:lnTo>
                    <a:lnTo>
                      <a:pt x="4250" y="70988"/>
                    </a:lnTo>
                    <a:lnTo>
                      <a:pt x="1" y="65839"/>
                    </a:lnTo>
                    <a:lnTo>
                      <a:pt x="1" y="1"/>
                    </a:lnTo>
                    <a:lnTo>
                      <a:pt x="128478" y="1"/>
                    </a:lnTo>
                    <a:lnTo>
                      <a:pt x="133478" y="4100"/>
                    </a:lnTo>
                    <a:lnTo>
                      <a:pt x="138777" y="8499"/>
                    </a:lnTo>
                    <a:lnTo>
                      <a:pt x="141926" y="11099"/>
                    </a:lnTo>
                    <a:lnTo>
                      <a:pt x="145076" y="8499"/>
                    </a:lnTo>
                    <a:lnTo>
                      <a:pt x="150375" y="4100"/>
                    </a:lnTo>
                    <a:lnTo>
                      <a:pt x="155374" y="1"/>
                    </a:lnTo>
                    <a:lnTo>
                      <a:pt x="283451" y="1"/>
                    </a:lnTo>
                    <a:lnTo>
                      <a:pt x="283451" y="65589"/>
                    </a:lnTo>
                    <a:lnTo>
                      <a:pt x="279202" y="70738"/>
                    </a:lnTo>
                    <a:close/>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8"/>
              <p:cNvSpPr/>
              <p:nvPr/>
            </p:nvSpPr>
            <p:spPr>
              <a:xfrm>
                <a:off x="245600" y="2909975"/>
                <a:ext cx="215000" cy="261225"/>
              </a:xfrm>
              <a:custGeom>
                <a:rect b="b" l="l" r="r" t="t"/>
                <a:pathLst>
                  <a:path extrusionOk="0" fill="none" h="10449" w="8600">
                    <a:moveTo>
                      <a:pt x="1" y="10448"/>
                    </a:moveTo>
                    <a:lnTo>
                      <a:pt x="4250" y="5349"/>
                    </a:lnTo>
                    <a:lnTo>
                      <a:pt x="8599" y="0"/>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8"/>
              <p:cNvSpPr/>
              <p:nvPr/>
            </p:nvSpPr>
            <p:spPr>
              <a:xfrm>
                <a:off x="245600" y="2503800"/>
                <a:ext cx="215000" cy="261225"/>
              </a:xfrm>
              <a:custGeom>
                <a:rect b="b" l="l" r="r" t="t"/>
                <a:pathLst>
                  <a:path extrusionOk="0" fill="none" h="10449" w="8600">
                    <a:moveTo>
                      <a:pt x="8599" y="10448"/>
                    </a:moveTo>
                    <a:lnTo>
                      <a:pt x="4250" y="5149"/>
                    </a:lnTo>
                    <a:lnTo>
                      <a:pt x="1" y="0"/>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8"/>
              <p:cNvSpPr/>
              <p:nvPr/>
            </p:nvSpPr>
            <p:spPr>
              <a:xfrm>
                <a:off x="351850" y="960325"/>
                <a:ext cx="6873825" cy="3780575"/>
              </a:xfrm>
              <a:custGeom>
                <a:rect b="b" l="l" r="r" t="t"/>
                <a:pathLst>
                  <a:path extrusionOk="0" fill="none" h="151223" w="274953">
                    <a:moveTo>
                      <a:pt x="270553" y="71937"/>
                    </a:moveTo>
                    <a:lnTo>
                      <a:pt x="267953" y="75087"/>
                    </a:lnTo>
                    <a:lnTo>
                      <a:pt x="270553" y="78236"/>
                    </a:lnTo>
                    <a:lnTo>
                      <a:pt x="274952" y="83585"/>
                    </a:lnTo>
                    <a:lnTo>
                      <a:pt x="274952" y="151223"/>
                    </a:lnTo>
                    <a:lnTo>
                      <a:pt x="145925" y="151223"/>
                    </a:lnTo>
                    <a:lnTo>
                      <a:pt x="140626" y="146874"/>
                    </a:lnTo>
                    <a:lnTo>
                      <a:pt x="137676" y="144474"/>
                    </a:lnTo>
                    <a:lnTo>
                      <a:pt x="134777" y="146874"/>
                    </a:lnTo>
                    <a:lnTo>
                      <a:pt x="129428" y="151223"/>
                    </a:lnTo>
                    <a:lnTo>
                      <a:pt x="0" y="151223"/>
                    </a:lnTo>
                    <a:lnTo>
                      <a:pt x="0" y="83335"/>
                    </a:lnTo>
                    <a:lnTo>
                      <a:pt x="4349" y="77986"/>
                    </a:lnTo>
                    <a:lnTo>
                      <a:pt x="6749" y="75087"/>
                    </a:lnTo>
                    <a:lnTo>
                      <a:pt x="4349" y="72187"/>
                    </a:lnTo>
                    <a:lnTo>
                      <a:pt x="0" y="66888"/>
                    </a:lnTo>
                    <a:lnTo>
                      <a:pt x="0" y="0"/>
                    </a:lnTo>
                    <a:lnTo>
                      <a:pt x="129228" y="0"/>
                    </a:lnTo>
                    <a:lnTo>
                      <a:pt x="134527" y="4399"/>
                    </a:lnTo>
                    <a:lnTo>
                      <a:pt x="137676" y="6999"/>
                    </a:lnTo>
                    <a:lnTo>
                      <a:pt x="140826" y="4399"/>
                    </a:lnTo>
                    <a:lnTo>
                      <a:pt x="146125" y="0"/>
                    </a:lnTo>
                    <a:lnTo>
                      <a:pt x="274952" y="0"/>
                    </a:lnTo>
                    <a:lnTo>
                      <a:pt x="274952" y="66638"/>
                    </a:lnTo>
                    <a:close/>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8"/>
              <p:cNvSpPr/>
              <p:nvPr/>
            </p:nvSpPr>
            <p:spPr>
              <a:xfrm>
                <a:off x="460575" y="1070300"/>
                <a:ext cx="6655100" cy="3561875"/>
              </a:xfrm>
              <a:custGeom>
                <a:rect b="b" l="l" r="r" t="t"/>
                <a:pathLst>
                  <a:path extrusionOk="0" fill="none" h="142475" w="266204">
                    <a:moveTo>
                      <a:pt x="266204" y="67538"/>
                    </a:moveTo>
                    <a:lnTo>
                      <a:pt x="263604" y="70688"/>
                    </a:lnTo>
                    <a:lnTo>
                      <a:pt x="266204" y="73837"/>
                    </a:lnTo>
                    <a:lnTo>
                      <a:pt x="266204" y="142475"/>
                    </a:lnTo>
                    <a:lnTo>
                      <a:pt x="136277" y="142475"/>
                    </a:lnTo>
                    <a:lnTo>
                      <a:pt x="133327" y="140075"/>
                    </a:lnTo>
                    <a:lnTo>
                      <a:pt x="130428" y="142475"/>
                    </a:lnTo>
                    <a:lnTo>
                      <a:pt x="0" y="142475"/>
                    </a:lnTo>
                    <a:lnTo>
                      <a:pt x="0" y="73587"/>
                    </a:lnTo>
                    <a:lnTo>
                      <a:pt x="2400" y="70688"/>
                    </a:lnTo>
                    <a:lnTo>
                      <a:pt x="0" y="67788"/>
                    </a:lnTo>
                    <a:lnTo>
                      <a:pt x="0" y="0"/>
                    </a:lnTo>
                    <a:lnTo>
                      <a:pt x="130178" y="0"/>
                    </a:lnTo>
                    <a:lnTo>
                      <a:pt x="133327" y="2600"/>
                    </a:lnTo>
                    <a:lnTo>
                      <a:pt x="136477" y="0"/>
                    </a:lnTo>
                    <a:lnTo>
                      <a:pt x="266204" y="0"/>
                    </a:lnTo>
                    <a:close/>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8"/>
              <p:cNvSpPr/>
              <p:nvPr/>
            </p:nvSpPr>
            <p:spPr>
              <a:xfrm>
                <a:off x="3457550" y="857825"/>
                <a:ext cx="257475" cy="212500"/>
              </a:xfrm>
              <a:custGeom>
                <a:rect b="b" l="l" r="r" t="t"/>
                <a:pathLst>
                  <a:path extrusionOk="0" fill="none" h="8500" w="10299">
                    <a:moveTo>
                      <a:pt x="0" y="1"/>
                    </a:moveTo>
                    <a:lnTo>
                      <a:pt x="5000" y="4100"/>
                    </a:lnTo>
                    <a:lnTo>
                      <a:pt x="10299" y="8499"/>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8"/>
              <p:cNvSpPr/>
              <p:nvPr/>
            </p:nvSpPr>
            <p:spPr>
              <a:xfrm>
                <a:off x="3872475" y="857825"/>
                <a:ext cx="257475" cy="212500"/>
              </a:xfrm>
              <a:custGeom>
                <a:rect b="b" l="l" r="r" t="t"/>
                <a:pathLst>
                  <a:path extrusionOk="0" fill="none" h="8500" w="10299">
                    <a:moveTo>
                      <a:pt x="1" y="8499"/>
                    </a:moveTo>
                    <a:lnTo>
                      <a:pt x="5300" y="4100"/>
                    </a:lnTo>
                    <a:lnTo>
                      <a:pt x="10299" y="1"/>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8"/>
              <p:cNvSpPr/>
              <p:nvPr/>
            </p:nvSpPr>
            <p:spPr>
              <a:xfrm>
                <a:off x="7115650" y="2497550"/>
                <a:ext cx="216250" cy="261225"/>
              </a:xfrm>
              <a:custGeom>
                <a:rect b="b" l="l" r="r" t="t"/>
                <a:pathLst>
                  <a:path extrusionOk="0" fill="none" h="10449" w="8650">
                    <a:moveTo>
                      <a:pt x="8649" y="0"/>
                    </a:moveTo>
                    <a:lnTo>
                      <a:pt x="4400" y="5149"/>
                    </a:lnTo>
                    <a:lnTo>
                      <a:pt x="1" y="10448"/>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8"/>
              <p:cNvSpPr/>
              <p:nvPr/>
            </p:nvSpPr>
            <p:spPr>
              <a:xfrm>
                <a:off x="7115650" y="2916225"/>
                <a:ext cx="216250" cy="261225"/>
              </a:xfrm>
              <a:custGeom>
                <a:rect b="b" l="l" r="r" t="t"/>
                <a:pathLst>
                  <a:path extrusionOk="0" fill="none" h="10449" w="8650">
                    <a:moveTo>
                      <a:pt x="1" y="0"/>
                    </a:moveTo>
                    <a:lnTo>
                      <a:pt x="4400" y="5349"/>
                    </a:lnTo>
                    <a:lnTo>
                      <a:pt x="8649" y="10448"/>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8"/>
              <p:cNvSpPr/>
              <p:nvPr/>
            </p:nvSpPr>
            <p:spPr>
              <a:xfrm>
                <a:off x="3867475" y="4632150"/>
                <a:ext cx="256225" cy="211250"/>
              </a:xfrm>
              <a:custGeom>
                <a:rect b="b" l="l" r="r" t="t"/>
                <a:pathLst>
                  <a:path extrusionOk="0" fill="none" h="8450" w="10249">
                    <a:moveTo>
                      <a:pt x="10249" y="8449"/>
                    </a:moveTo>
                    <a:lnTo>
                      <a:pt x="5300" y="4350"/>
                    </a:lnTo>
                    <a:lnTo>
                      <a:pt x="1" y="1"/>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8"/>
              <p:cNvSpPr/>
              <p:nvPr/>
            </p:nvSpPr>
            <p:spPr>
              <a:xfrm>
                <a:off x="3463800" y="4632150"/>
                <a:ext cx="257475" cy="211250"/>
              </a:xfrm>
              <a:custGeom>
                <a:rect b="b" l="l" r="r" t="t"/>
                <a:pathLst>
                  <a:path extrusionOk="0" fill="none" h="8450" w="10299">
                    <a:moveTo>
                      <a:pt x="10299" y="1"/>
                    </a:moveTo>
                    <a:lnTo>
                      <a:pt x="4950" y="4350"/>
                    </a:lnTo>
                    <a:lnTo>
                      <a:pt x="0" y="8449"/>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18"/>
            <p:cNvSpPr/>
            <p:nvPr/>
          </p:nvSpPr>
          <p:spPr>
            <a:xfrm rot="10800000">
              <a:off x="4277400" y="129002"/>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8"/>
            <p:cNvSpPr/>
            <p:nvPr/>
          </p:nvSpPr>
          <p:spPr>
            <a:xfrm flipH="1">
              <a:off x="4280308" y="4770906"/>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8"/>
            <p:cNvSpPr/>
            <p:nvPr/>
          </p:nvSpPr>
          <p:spPr>
            <a:xfrm flipH="1" rot="-5400000">
              <a:off x="8585404" y="2434418"/>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8"/>
            <p:cNvSpPr/>
            <p:nvPr/>
          </p:nvSpPr>
          <p:spPr>
            <a:xfrm rot="5400000">
              <a:off x="-49375" y="2434418"/>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410" name="Shape 410"/>
        <p:cNvGrpSpPr/>
        <p:nvPr/>
      </p:nvGrpSpPr>
      <p:grpSpPr>
        <a:xfrm>
          <a:off x="0" y="0"/>
          <a:ext cx="0" cy="0"/>
          <a:chOff x="0" y="0"/>
          <a:chExt cx="0" cy="0"/>
        </a:xfrm>
      </p:grpSpPr>
      <p:pic>
        <p:nvPicPr>
          <p:cNvPr id="411" name="Google Shape;411;p19"/>
          <p:cNvPicPr preferRelativeResize="0"/>
          <p:nvPr/>
        </p:nvPicPr>
        <p:blipFill>
          <a:blip r:embed="rId2">
            <a:alphaModFix/>
          </a:blip>
          <a:stretch>
            <a:fillRect/>
          </a:stretch>
        </p:blipFill>
        <p:spPr>
          <a:xfrm>
            <a:off x="3965" y="0"/>
            <a:ext cx="9136072" cy="5143501"/>
          </a:xfrm>
          <a:prstGeom prst="rect">
            <a:avLst/>
          </a:prstGeom>
          <a:noFill/>
          <a:ln>
            <a:noFill/>
          </a:ln>
        </p:spPr>
      </p:pic>
      <p:sp>
        <p:nvSpPr>
          <p:cNvPr id="412" name="Google Shape;412;p19"/>
          <p:cNvSpPr txBox="1"/>
          <p:nvPr>
            <p:ph type="ctrTitle"/>
          </p:nvPr>
        </p:nvSpPr>
        <p:spPr>
          <a:xfrm>
            <a:off x="2908275" y="657602"/>
            <a:ext cx="3327600" cy="117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7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13" name="Google Shape;413;p19"/>
          <p:cNvSpPr txBox="1"/>
          <p:nvPr>
            <p:ph idx="1" type="subTitle"/>
          </p:nvPr>
        </p:nvSpPr>
        <p:spPr>
          <a:xfrm>
            <a:off x="2908275" y="1897686"/>
            <a:ext cx="3327600" cy="121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414" name="Google Shape;414;p19"/>
          <p:cNvGrpSpPr/>
          <p:nvPr/>
        </p:nvGrpSpPr>
        <p:grpSpPr>
          <a:xfrm>
            <a:off x="129875" y="129002"/>
            <a:ext cx="8879579" cy="4886704"/>
            <a:chOff x="129875" y="129002"/>
            <a:chExt cx="8879579" cy="4886704"/>
          </a:xfrm>
        </p:grpSpPr>
        <p:grpSp>
          <p:nvGrpSpPr>
            <p:cNvPr id="415" name="Google Shape;415;p19"/>
            <p:cNvGrpSpPr/>
            <p:nvPr/>
          </p:nvGrpSpPr>
          <p:grpSpPr>
            <a:xfrm>
              <a:off x="139519" y="132777"/>
              <a:ext cx="8864961" cy="4877945"/>
              <a:chOff x="245600" y="857825"/>
              <a:chExt cx="7086300" cy="3985575"/>
            </a:xfrm>
          </p:grpSpPr>
          <p:sp>
            <p:nvSpPr>
              <p:cNvPr id="416" name="Google Shape;416;p19"/>
              <p:cNvSpPr/>
              <p:nvPr/>
            </p:nvSpPr>
            <p:spPr>
              <a:xfrm>
                <a:off x="245600" y="857825"/>
                <a:ext cx="7086300" cy="3985575"/>
              </a:xfrm>
              <a:custGeom>
                <a:rect b="b" l="l" r="r" t="t"/>
                <a:pathLst>
                  <a:path extrusionOk="0" fill="none" h="159423" w="283452">
                    <a:moveTo>
                      <a:pt x="274803" y="76037"/>
                    </a:moveTo>
                    <a:lnTo>
                      <a:pt x="272203" y="79187"/>
                    </a:lnTo>
                    <a:lnTo>
                      <a:pt x="274803" y="82336"/>
                    </a:lnTo>
                    <a:lnTo>
                      <a:pt x="279202" y="87685"/>
                    </a:lnTo>
                    <a:lnTo>
                      <a:pt x="283451" y="92784"/>
                    </a:lnTo>
                    <a:lnTo>
                      <a:pt x="283451" y="159422"/>
                    </a:lnTo>
                    <a:lnTo>
                      <a:pt x="155124" y="159422"/>
                    </a:lnTo>
                    <a:lnTo>
                      <a:pt x="150175" y="155323"/>
                    </a:lnTo>
                    <a:lnTo>
                      <a:pt x="144876" y="150974"/>
                    </a:lnTo>
                    <a:lnTo>
                      <a:pt x="141926" y="148574"/>
                    </a:lnTo>
                    <a:lnTo>
                      <a:pt x="139027" y="150974"/>
                    </a:lnTo>
                    <a:lnTo>
                      <a:pt x="133678" y="155323"/>
                    </a:lnTo>
                    <a:lnTo>
                      <a:pt x="128728" y="159422"/>
                    </a:lnTo>
                    <a:lnTo>
                      <a:pt x="1" y="159422"/>
                    </a:lnTo>
                    <a:lnTo>
                      <a:pt x="1" y="92534"/>
                    </a:lnTo>
                    <a:lnTo>
                      <a:pt x="4250" y="87435"/>
                    </a:lnTo>
                    <a:lnTo>
                      <a:pt x="8599" y="82086"/>
                    </a:lnTo>
                    <a:lnTo>
                      <a:pt x="10999" y="79187"/>
                    </a:lnTo>
                    <a:lnTo>
                      <a:pt x="8599" y="76287"/>
                    </a:lnTo>
                    <a:lnTo>
                      <a:pt x="4250" y="70988"/>
                    </a:lnTo>
                    <a:lnTo>
                      <a:pt x="1" y="65839"/>
                    </a:lnTo>
                    <a:lnTo>
                      <a:pt x="1" y="1"/>
                    </a:lnTo>
                    <a:lnTo>
                      <a:pt x="128478" y="1"/>
                    </a:lnTo>
                    <a:lnTo>
                      <a:pt x="133478" y="4100"/>
                    </a:lnTo>
                    <a:lnTo>
                      <a:pt x="138777" y="8499"/>
                    </a:lnTo>
                    <a:lnTo>
                      <a:pt x="141926" y="11099"/>
                    </a:lnTo>
                    <a:lnTo>
                      <a:pt x="145076" y="8499"/>
                    </a:lnTo>
                    <a:lnTo>
                      <a:pt x="150375" y="4100"/>
                    </a:lnTo>
                    <a:lnTo>
                      <a:pt x="155374" y="1"/>
                    </a:lnTo>
                    <a:lnTo>
                      <a:pt x="283451" y="1"/>
                    </a:lnTo>
                    <a:lnTo>
                      <a:pt x="283451" y="65589"/>
                    </a:lnTo>
                    <a:lnTo>
                      <a:pt x="279202" y="70738"/>
                    </a:lnTo>
                    <a:close/>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9"/>
              <p:cNvSpPr/>
              <p:nvPr/>
            </p:nvSpPr>
            <p:spPr>
              <a:xfrm>
                <a:off x="245600" y="2909975"/>
                <a:ext cx="215000" cy="261225"/>
              </a:xfrm>
              <a:custGeom>
                <a:rect b="b" l="l" r="r" t="t"/>
                <a:pathLst>
                  <a:path extrusionOk="0" fill="none" h="10449" w="8600">
                    <a:moveTo>
                      <a:pt x="1" y="10448"/>
                    </a:moveTo>
                    <a:lnTo>
                      <a:pt x="4250" y="5349"/>
                    </a:lnTo>
                    <a:lnTo>
                      <a:pt x="8599" y="0"/>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9"/>
              <p:cNvSpPr/>
              <p:nvPr/>
            </p:nvSpPr>
            <p:spPr>
              <a:xfrm>
                <a:off x="245600" y="2503800"/>
                <a:ext cx="215000" cy="261225"/>
              </a:xfrm>
              <a:custGeom>
                <a:rect b="b" l="l" r="r" t="t"/>
                <a:pathLst>
                  <a:path extrusionOk="0" fill="none" h="10449" w="8600">
                    <a:moveTo>
                      <a:pt x="8599" y="10448"/>
                    </a:moveTo>
                    <a:lnTo>
                      <a:pt x="4250" y="5149"/>
                    </a:lnTo>
                    <a:lnTo>
                      <a:pt x="1" y="0"/>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9"/>
              <p:cNvSpPr/>
              <p:nvPr/>
            </p:nvSpPr>
            <p:spPr>
              <a:xfrm>
                <a:off x="351850" y="960325"/>
                <a:ext cx="6873825" cy="3780575"/>
              </a:xfrm>
              <a:custGeom>
                <a:rect b="b" l="l" r="r" t="t"/>
                <a:pathLst>
                  <a:path extrusionOk="0" fill="none" h="151223" w="274953">
                    <a:moveTo>
                      <a:pt x="270553" y="71937"/>
                    </a:moveTo>
                    <a:lnTo>
                      <a:pt x="267953" y="75087"/>
                    </a:lnTo>
                    <a:lnTo>
                      <a:pt x="270553" y="78236"/>
                    </a:lnTo>
                    <a:lnTo>
                      <a:pt x="274952" y="83585"/>
                    </a:lnTo>
                    <a:lnTo>
                      <a:pt x="274952" y="151223"/>
                    </a:lnTo>
                    <a:lnTo>
                      <a:pt x="145925" y="151223"/>
                    </a:lnTo>
                    <a:lnTo>
                      <a:pt x="140626" y="146874"/>
                    </a:lnTo>
                    <a:lnTo>
                      <a:pt x="137676" y="144474"/>
                    </a:lnTo>
                    <a:lnTo>
                      <a:pt x="134777" y="146874"/>
                    </a:lnTo>
                    <a:lnTo>
                      <a:pt x="129428" y="151223"/>
                    </a:lnTo>
                    <a:lnTo>
                      <a:pt x="0" y="151223"/>
                    </a:lnTo>
                    <a:lnTo>
                      <a:pt x="0" y="83335"/>
                    </a:lnTo>
                    <a:lnTo>
                      <a:pt x="4349" y="77986"/>
                    </a:lnTo>
                    <a:lnTo>
                      <a:pt x="6749" y="75087"/>
                    </a:lnTo>
                    <a:lnTo>
                      <a:pt x="4349" y="72187"/>
                    </a:lnTo>
                    <a:lnTo>
                      <a:pt x="0" y="66888"/>
                    </a:lnTo>
                    <a:lnTo>
                      <a:pt x="0" y="0"/>
                    </a:lnTo>
                    <a:lnTo>
                      <a:pt x="129228" y="0"/>
                    </a:lnTo>
                    <a:lnTo>
                      <a:pt x="134527" y="4399"/>
                    </a:lnTo>
                    <a:lnTo>
                      <a:pt x="137676" y="6999"/>
                    </a:lnTo>
                    <a:lnTo>
                      <a:pt x="140826" y="4399"/>
                    </a:lnTo>
                    <a:lnTo>
                      <a:pt x="146125" y="0"/>
                    </a:lnTo>
                    <a:lnTo>
                      <a:pt x="274952" y="0"/>
                    </a:lnTo>
                    <a:lnTo>
                      <a:pt x="274952" y="66638"/>
                    </a:lnTo>
                    <a:close/>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9"/>
              <p:cNvSpPr/>
              <p:nvPr/>
            </p:nvSpPr>
            <p:spPr>
              <a:xfrm>
                <a:off x="460575" y="1070300"/>
                <a:ext cx="6655100" cy="3561875"/>
              </a:xfrm>
              <a:custGeom>
                <a:rect b="b" l="l" r="r" t="t"/>
                <a:pathLst>
                  <a:path extrusionOk="0" fill="none" h="142475" w="266204">
                    <a:moveTo>
                      <a:pt x="266204" y="67538"/>
                    </a:moveTo>
                    <a:lnTo>
                      <a:pt x="263604" y="70688"/>
                    </a:lnTo>
                    <a:lnTo>
                      <a:pt x="266204" y="73837"/>
                    </a:lnTo>
                    <a:lnTo>
                      <a:pt x="266204" y="142475"/>
                    </a:lnTo>
                    <a:lnTo>
                      <a:pt x="136277" y="142475"/>
                    </a:lnTo>
                    <a:lnTo>
                      <a:pt x="133327" y="140075"/>
                    </a:lnTo>
                    <a:lnTo>
                      <a:pt x="130428" y="142475"/>
                    </a:lnTo>
                    <a:lnTo>
                      <a:pt x="0" y="142475"/>
                    </a:lnTo>
                    <a:lnTo>
                      <a:pt x="0" y="73587"/>
                    </a:lnTo>
                    <a:lnTo>
                      <a:pt x="2400" y="70688"/>
                    </a:lnTo>
                    <a:lnTo>
                      <a:pt x="0" y="67788"/>
                    </a:lnTo>
                    <a:lnTo>
                      <a:pt x="0" y="0"/>
                    </a:lnTo>
                    <a:lnTo>
                      <a:pt x="130178" y="0"/>
                    </a:lnTo>
                    <a:lnTo>
                      <a:pt x="133327" y="2600"/>
                    </a:lnTo>
                    <a:lnTo>
                      <a:pt x="136477" y="0"/>
                    </a:lnTo>
                    <a:lnTo>
                      <a:pt x="266204" y="0"/>
                    </a:lnTo>
                    <a:close/>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9"/>
              <p:cNvSpPr/>
              <p:nvPr/>
            </p:nvSpPr>
            <p:spPr>
              <a:xfrm>
                <a:off x="3457550" y="857825"/>
                <a:ext cx="257475" cy="212500"/>
              </a:xfrm>
              <a:custGeom>
                <a:rect b="b" l="l" r="r" t="t"/>
                <a:pathLst>
                  <a:path extrusionOk="0" fill="none" h="8500" w="10299">
                    <a:moveTo>
                      <a:pt x="0" y="1"/>
                    </a:moveTo>
                    <a:lnTo>
                      <a:pt x="5000" y="4100"/>
                    </a:lnTo>
                    <a:lnTo>
                      <a:pt x="10299" y="8499"/>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9"/>
              <p:cNvSpPr/>
              <p:nvPr/>
            </p:nvSpPr>
            <p:spPr>
              <a:xfrm>
                <a:off x="3872475" y="857825"/>
                <a:ext cx="257475" cy="212500"/>
              </a:xfrm>
              <a:custGeom>
                <a:rect b="b" l="l" r="r" t="t"/>
                <a:pathLst>
                  <a:path extrusionOk="0" fill="none" h="8500" w="10299">
                    <a:moveTo>
                      <a:pt x="1" y="8499"/>
                    </a:moveTo>
                    <a:lnTo>
                      <a:pt x="5300" y="4100"/>
                    </a:lnTo>
                    <a:lnTo>
                      <a:pt x="10299" y="1"/>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9"/>
              <p:cNvSpPr/>
              <p:nvPr/>
            </p:nvSpPr>
            <p:spPr>
              <a:xfrm>
                <a:off x="7115650" y="2497550"/>
                <a:ext cx="216250" cy="261225"/>
              </a:xfrm>
              <a:custGeom>
                <a:rect b="b" l="l" r="r" t="t"/>
                <a:pathLst>
                  <a:path extrusionOk="0" fill="none" h="10449" w="8650">
                    <a:moveTo>
                      <a:pt x="8649" y="0"/>
                    </a:moveTo>
                    <a:lnTo>
                      <a:pt x="4400" y="5149"/>
                    </a:lnTo>
                    <a:lnTo>
                      <a:pt x="1" y="10448"/>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9"/>
              <p:cNvSpPr/>
              <p:nvPr/>
            </p:nvSpPr>
            <p:spPr>
              <a:xfrm>
                <a:off x="7115650" y="2916225"/>
                <a:ext cx="216250" cy="261225"/>
              </a:xfrm>
              <a:custGeom>
                <a:rect b="b" l="l" r="r" t="t"/>
                <a:pathLst>
                  <a:path extrusionOk="0" fill="none" h="10449" w="8650">
                    <a:moveTo>
                      <a:pt x="1" y="0"/>
                    </a:moveTo>
                    <a:lnTo>
                      <a:pt x="4400" y="5349"/>
                    </a:lnTo>
                    <a:lnTo>
                      <a:pt x="8649" y="10448"/>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9"/>
              <p:cNvSpPr/>
              <p:nvPr/>
            </p:nvSpPr>
            <p:spPr>
              <a:xfrm>
                <a:off x="3867475" y="4632150"/>
                <a:ext cx="256225" cy="211250"/>
              </a:xfrm>
              <a:custGeom>
                <a:rect b="b" l="l" r="r" t="t"/>
                <a:pathLst>
                  <a:path extrusionOk="0" fill="none" h="8450" w="10249">
                    <a:moveTo>
                      <a:pt x="10249" y="8449"/>
                    </a:moveTo>
                    <a:lnTo>
                      <a:pt x="5300" y="4350"/>
                    </a:lnTo>
                    <a:lnTo>
                      <a:pt x="1" y="1"/>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9"/>
              <p:cNvSpPr/>
              <p:nvPr/>
            </p:nvSpPr>
            <p:spPr>
              <a:xfrm>
                <a:off x="3463800" y="4632150"/>
                <a:ext cx="257475" cy="211250"/>
              </a:xfrm>
              <a:custGeom>
                <a:rect b="b" l="l" r="r" t="t"/>
                <a:pathLst>
                  <a:path extrusionOk="0" fill="none" h="8450" w="10299">
                    <a:moveTo>
                      <a:pt x="10299" y="1"/>
                    </a:moveTo>
                    <a:lnTo>
                      <a:pt x="4950" y="4350"/>
                    </a:lnTo>
                    <a:lnTo>
                      <a:pt x="0" y="8449"/>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 name="Google Shape;427;p19"/>
            <p:cNvSpPr/>
            <p:nvPr/>
          </p:nvSpPr>
          <p:spPr>
            <a:xfrm rot="10800000">
              <a:off x="4277400" y="129002"/>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9"/>
            <p:cNvSpPr/>
            <p:nvPr/>
          </p:nvSpPr>
          <p:spPr>
            <a:xfrm flipH="1">
              <a:off x="4280308" y="4770906"/>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9"/>
            <p:cNvSpPr/>
            <p:nvPr/>
          </p:nvSpPr>
          <p:spPr>
            <a:xfrm flipH="1" rot="-5400000">
              <a:off x="8585404" y="2434418"/>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9"/>
            <p:cNvSpPr/>
            <p:nvPr/>
          </p:nvSpPr>
          <p:spPr>
            <a:xfrm rot="5400000">
              <a:off x="-49375" y="2434418"/>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 name="Google Shape;431;p19"/>
          <p:cNvSpPr txBox="1"/>
          <p:nvPr/>
        </p:nvSpPr>
        <p:spPr>
          <a:xfrm>
            <a:off x="3072075" y="4105789"/>
            <a:ext cx="3000000" cy="3801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200">
                <a:solidFill>
                  <a:schemeClr val="dk1"/>
                </a:solidFill>
                <a:latin typeface="Dosis"/>
                <a:ea typeface="Dosis"/>
                <a:cs typeface="Dosis"/>
                <a:sym typeface="Dosis"/>
              </a:rPr>
              <a:t>Por favor, mantenha este slide para atribuição</a:t>
            </a:r>
            <a:endParaRPr sz="1200">
              <a:solidFill>
                <a:schemeClr val="dk1"/>
              </a:solidFill>
              <a:latin typeface="Dosis"/>
              <a:ea typeface="Dosis"/>
              <a:cs typeface="Dosis"/>
              <a:sym typeface="Dosis"/>
            </a:endParaRPr>
          </a:p>
        </p:txBody>
      </p:sp>
      <p:sp>
        <p:nvSpPr>
          <p:cNvPr id="432" name="Google Shape;432;p19"/>
          <p:cNvSpPr txBox="1"/>
          <p:nvPr/>
        </p:nvSpPr>
        <p:spPr>
          <a:xfrm>
            <a:off x="2537100" y="3617130"/>
            <a:ext cx="4070100" cy="615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300"/>
              </a:spcBef>
              <a:spcAft>
                <a:spcPts val="0"/>
              </a:spcAft>
              <a:buNone/>
            </a:pPr>
            <a:r>
              <a:rPr b="1" lang="en" sz="1200">
                <a:solidFill>
                  <a:schemeClr val="dk1"/>
                </a:solidFill>
                <a:latin typeface="Dosis"/>
                <a:ea typeface="Dosis"/>
                <a:cs typeface="Dosis"/>
                <a:sym typeface="Dosis"/>
              </a:rPr>
              <a:t>CRÉDITOS</a:t>
            </a:r>
            <a:r>
              <a:rPr lang="en" sz="1200">
                <a:solidFill>
                  <a:schemeClr val="dk1"/>
                </a:solidFill>
                <a:latin typeface="Dosis"/>
                <a:ea typeface="Dosis"/>
                <a:cs typeface="Dosis"/>
                <a:sym typeface="Dosis"/>
              </a:rPr>
              <a:t>: este modelo de apresentação foi criado pelo </a:t>
            </a:r>
            <a:r>
              <a:rPr b="1" lang="en" sz="1200">
                <a:solidFill>
                  <a:schemeClr val="dk1"/>
                </a:solidFill>
                <a:uFill>
                  <a:noFill/>
                </a:uFill>
                <a:latin typeface="Dosis"/>
                <a:ea typeface="Dosis"/>
                <a:cs typeface="Dosis"/>
                <a:sym typeface="Dosis"/>
                <a:hlinkClick r:id="rId3">
                  <a:extLst>
                    <a:ext uri="{A12FA001-AC4F-418D-AE19-62706E023703}">
                      <ahyp:hlinkClr val="tx"/>
                    </a:ext>
                  </a:extLst>
                </a:hlinkClick>
              </a:rPr>
              <a:t>Slidesgo</a:t>
            </a:r>
            <a:r>
              <a:rPr lang="en" sz="1200">
                <a:solidFill>
                  <a:schemeClr val="dk1"/>
                </a:solidFill>
                <a:latin typeface="Dosis"/>
                <a:ea typeface="Dosis"/>
                <a:cs typeface="Dosis"/>
                <a:sym typeface="Dosis"/>
              </a:rPr>
              <a:t>, e inclui ícones da </a:t>
            </a:r>
            <a:r>
              <a:rPr b="1" lang="en" sz="1200">
                <a:solidFill>
                  <a:schemeClr val="dk1"/>
                </a:solidFill>
                <a:uFill>
                  <a:noFill/>
                </a:uFill>
                <a:latin typeface="Dosis"/>
                <a:ea typeface="Dosis"/>
                <a:cs typeface="Dosis"/>
                <a:sym typeface="Dosis"/>
                <a:hlinkClick r:id="rId4">
                  <a:extLst>
                    <a:ext uri="{A12FA001-AC4F-418D-AE19-62706E023703}">
                      <ahyp:hlinkClr val="tx"/>
                    </a:ext>
                  </a:extLst>
                </a:hlinkClick>
              </a:rPr>
              <a:t>Flaticon</a:t>
            </a:r>
            <a:r>
              <a:rPr lang="en" sz="1200">
                <a:solidFill>
                  <a:schemeClr val="dk1"/>
                </a:solidFill>
                <a:latin typeface="Dosis"/>
                <a:ea typeface="Dosis"/>
                <a:cs typeface="Dosis"/>
                <a:sym typeface="Dosis"/>
              </a:rPr>
              <a:t> e infográficos e imagens da </a:t>
            </a:r>
            <a:r>
              <a:rPr b="1" lang="en" sz="1200">
                <a:solidFill>
                  <a:schemeClr val="dk1"/>
                </a:solidFill>
                <a:uFill>
                  <a:noFill/>
                </a:uFill>
                <a:latin typeface="Dosis"/>
                <a:ea typeface="Dosis"/>
                <a:cs typeface="Dosis"/>
                <a:sym typeface="Dosis"/>
                <a:hlinkClick r:id="rId5">
                  <a:extLst>
                    <a:ext uri="{A12FA001-AC4F-418D-AE19-62706E023703}">
                      <ahyp:hlinkClr val="tx"/>
                    </a:ext>
                  </a:extLst>
                </a:hlinkClick>
              </a:rPr>
              <a:t>Freepik</a:t>
            </a:r>
            <a:endParaRPr b="1" sz="1200">
              <a:solidFill>
                <a:schemeClr val="dk1"/>
              </a:solidFill>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433" name="Shape 433"/>
        <p:cNvGrpSpPr/>
        <p:nvPr/>
      </p:nvGrpSpPr>
      <p:grpSpPr>
        <a:xfrm>
          <a:off x="0" y="0"/>
          <a:ext cx="0" cy="0"/>
          <a:chOff x="0" y="0"/>
          <a:chExt cx="0" cy="0"/>
        </a:xfrm>
      </p:grpSpPr>
      <p:pic>
        <p:nvPicPr>
          <p:cNvPr id="434" name="Google Shape;434;p20"/>
          <p:cNvPicPr preferRelativeResize="0"/>
          <p:nvPr/>
        </p:nvPicPr>
        <p:blipFill>
          <a:blip r:embed="rId2">
            <a:alphaModFix/>
          </a:blip>
          <a:stretch>
            <a:fillRect/>
          </a:stretch>
        </p:blipFill>
        <p:spPr>
          <a:xfrm>
            <a:off x="3965" y="0"/>
            <a:ext cx="9136072" cy="5143501"/>
          </a:xfrm>
          <a:prstGeom prst="rect">
            <a:avLst/>
          </a:prstGeom>
          <a:noFill/>
          <a:ln>
            <a:noFill/>
          </a:ln>
        </p:spPr>
      </p:pic>
      <p:grpSp>
        <p:nvGrpSpPr>
          <p:cNvPr id="435" name="Google Shape;435;p20"/>
          <p:cNvGrpSpPr/>
          <p:nvPr/>
        </p:nvGrpSpPr>
        <p:grpSpPr>
          <a:xfrm>
            <a:off x="129875" y="129002"/>
            <a:ext cx="8879579" cy="4886704"/>
            <a:chOff x="129875" y="129002"/>
            <a:chExt cx="8879579" cy="4886704"/>
          </a:xfrm>
        </p:grpSpPr>
        <p:grpSp>
          <p:nvGrpSpPr>
            <p:cNvPr id="436" name="Google Shape;436;p20"/>
            <p:cNvGrpSpPr/>
            <p:nvPr/>
          </p:nvGrpSpPr>
          <p:grpSpPr>
            <a:xfrm>
              <a:off x="139519" y="132777"/>
              <a:ext cx="8864961" cy="4877945"/>
              <a:chOff x="245600" y="857825"/>
              <a:chExt cx="7086300" cy="3985575"/>
            </a:xfrm>
          </p:grpSpPr>
          <p:sp>
            <p:nvSpPr>
              <p:cNvPr id="437" name="Google Shape;437;p20"/>
              <p:cNvSpPr/>
              <p:nvPr/>
            </p:nvSpPr>
            <p:spPr>
              <a:xfrm>
                <a:off x="245600" y="857825"/>
                <a:ext cx="7086300" cy="3985575"/>
              </a:xfrm>
              <a:custGeom>
                <a:rect b="b" l="l" r="r" t="t"/>
                <a:pathLst>
                  <a:path extrusionOk="0" fill="none" h="159423" w="283452">
                    <a:moveTo>
                      <a:pt x="274803" y="76037"/>
                    </a:moveTo>
                    <a:lnTo>
                      <a:pt x="272203" y="79187"/>
                    </a:lnTo>
                    <a:lnTo>
                      <a:pt x="274803" y="82336"/>
                    </a:lnTo>
                    <a:lnTo>
                      <a:pt x="279202" y="87685"/>
                    </a:lnTo>
                    <a:lnTo>
                      <a:pt x="283451" y="92784"/>
                    </a:lnTo>
                    <a:lnTo>
                      <a:pt x="283451" y="159422"/>
                    </a:lnTo>
                    <a:lnTo>
                      <a:pt x="155124" y="159422"/>
                    </a:lnTo>
                    <a:lnTo>
                      <a:pt x="150175" y="155323"/>
                    </a:lnTo>
                    <a:lnTo>
                      <a:pt x="144876" y="150974"/>
                    </a:lnTo>
                    <a:lnTo>
                      <a:pt x="141926" y="148574"/>
                    </a:lnTo>
                    <a:lnTo>
                      <a:pt x="139027" y="150974"/>
                    </a:lnTo>
                    <a:lnTo>
                      <a:pt x="133678" y="155323"/>
                    </a:lnTo>
                    <a:lnTo>
                      <a:pt x="128728" y="159422"/>
                    </a:lnTo>
                    <a:lnTo>
                      <a:pt x="1" y="159422"/>
                    </a:lnTo>
                    <a:lnTo>
                      <a:pt x="1" y="92534"/>
                    </a:lnTo>
                    <a:lnTo>
                      <a:pt x="4250" y="87435"/>
                    </a:lnTo>
                    <a:lnTo>
                      <a:pt x="8599" y="82086"/>
                    </a:lnTo>
                    <a:lnTo>
                      <a:pt x="10999" y="79187"/>
                    </a:lnTo>
                    <a:lnTo>
                      <a:pt x="8599" y="76287"/>
                    </a:lnTo>
                    <a:lnTo>
                      <a:pt x="4250" y="70988"/>
                    </a:lnTo>
                    <a:lnTo>
                      <a:pt x="1" y="65839"/>
                    </a:lnTo>
                    <a:lnTo>
                      <a:pt x="1" y="1"/>
                    </a:lnTo>
                    <a:lnTo>
                      <a:pt x="128478" y="1"/>
                    </a:lnTo>
                    <a:lnTo>
                      <a:pt x="133478" y="4100"/>
                    </a:lnTo>
                    <a:lnTo>
                      <a:pt x="138777" y="8499"/>
                    </a:lnTo>
                    <a:lnTo>
                      <a:pt x="141926" y="11099"/>
                    </a:lnTo>
                    <a:lnTo>
                      <a:pt x="145076" y="8499"/>
                    </a:lnTo>
                    <a:lnTo>
                      <a:pt x="150375" y="4100"/>
                    </a:lnTo>
                    <a:lnTo>
                      <a:pt x="155374" y="1"/>
                    </a:lnTo>
                    <a:lnTo>
                      <a:pt x="283451" y="1"/>
                    </a:lnTo>
                    <a:lnTo>
                      <a:pt x="283451" y="65589"/>
                    </a:lnTo>
                    <a:lnTo>
                      <a:pt x="279202" y="70738"/>
                    </a:lnTo>
                    <a:close/>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0"/>
              <p:cNvSpPr/>
              <p:nvPr/>
            </p:nvSpPr>
            <p:spPr>
              <a:xfrm>
                <a:off x="245600" y="2909975"/>
                <a:ext cx="215000" cy="261225"/>
              </a:xfrm>
              <a:custGeom>
                <a:rect b="b" l="l" r="r" t="t"/>
                <a:pathLst>
                  <a:path extrusionOk="0" fill="none" h="10449" w="8600">
                    <a:moveTo>
                      <a:pt x="1" y="10448"/>
                    </a:moveTo>
                    <a:lnTo>
                      <a:pt x="4250" y="5349"/>
                    </a:lnTo>
                    <a:lnTo>
                      <a:pt x="8599" y="0"/>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0"/>
              <p:cNvSpPr/>
              <p:nvPr/>
            </p:nvSpPr>
            <p:spPr>
              <a:xfrm>
                <a:off x="245600" y="2503800"/>
                <a:ext cx="215000" cy="261225"/>
              </a:xfrm>
              <a:custGeom>
                <a:rect b="b" l="l" r="r" t="t"/>
                <a:pathLst>
                  <a:path extrusionOk="0" fill="none" h="10449" w="8600">
                    <a:moveTo>
                      <a:pt x="8599" y="10448"/>
                    </a:moveTo>
                    <a:lnTo>
                      <a:pt x="4250" y="5149"/>
                    </a:lnTo>
                    <a:lnTo>
                      <a:pt x="1" y="0"/>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0"/>
              <p:cNvSpPr/>
              <p:nvPr/>
            </p:nvSpPr>
            <p:spPr>
              <a:xfrm>
                <a:off x="351850" y="960325"/>
                <a:ext cx="6873825" cy="3780575"/>
              </a:xfrm>
              <a:custGeom>
                <a:rect b="b" l="l" r="r" t="t"/>
                <a:pathLst>
                  <a:path extrusionOk="0" fill="none" h="151223" w="274953">
                    <a:moveTo>
                      <a:pt x="270553" y="71937"/>
                    </a:moveTo>
                    <a:lnTo>
                      <a:pt x="267953" y="75087"/>
                    </a:lnTo>
                    <a:lnTo>
                      <a:pt x="270553" y="78236"/>
                    </a:lnTo>
                    <a:lnTo>
                      <a:pt x="274952" y="83585"/>
                    </a:lnTo>
                    <a:lnTo>
                      <a:pt x="274952" y="151223"/>
                    </a:lnTo>
                    <a:lnTo>
                      <a:pt x="145925" y="151223"/>
                    </a:lnTo>
                    <a:lnTo>
                      <a:pt x="140626" y="146874"/>
                    </a:lnTo>
                    <a:lnTo>
                      <a:pt x="137676" y="144474"/>
                    </a:lnTo>
                    <a:lnTo>
                      <a:pt x="134777" y="146874"/>
                    </a:lnTo>
                    <a:lnTo>
                      <a:pt x="129428" y="151223"/>
                    </a:lnTo>
                    <a:lnTo>
                      <a:pt x="0" y="151223"/>
                    </a:lnTo>
                    <a:lnTo>
                      <a:pt x="0" y="83335"/>
                    </a:lnTo>
                    <a:lnTo>
                      <a:pt x="4349" y="77986"/>
                    </a:lnTo>
                    <a:lnTo>
                      <a:pt x="6749" y="75087"/>
                    </a:lnTo>
                    <a:lnTo>
                      <a:pt x="4349" y="72187"/>
                    </a:lnTo>
                    <a:lnTo>
                      <a:pt x="0" y="66888"/>
                    </a:lnTo>
                    <a:lnTo>
                      <a:pt x="0" y="0"/>
                    </a:lnTo>
                    <a:lnTo>
                      <a:pt x="129228" y="0"/>
                    </a:lnTo>
                    <a:lnTo>
                      <a:pt x="134527" y="4399"/>
                    </a:lnTo>
                    <a:lnTo>
                      <a:pt x="137676" y="6999"/>
                    </a:lnTo>
                    <a:lnTo>
                      <a:pt x="140826" y="4399"/>
                    </a:lnTo>
                    <a:lnTo>
                      <a:pt x="146125" y="0"/>
                    </a:lnTo>
                    <a:lnTo>
                      <a:pt x="274952" y="0"/>
                    </a:lnTo>
                    <a:lnTo>
                      <a:pt x="274952" y="66638"/>
                    </a:lnTo>
                    <a:close/>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0"/>
              <p:cNvSpPr/>
              <p:nvPr/>
            </p:nvSpPr>
            <p:spPr>
              <a:xfrm>
                <a:off x="460575" y="1070300"/>
                <a:ext cx="6655100" cy="3561875"/>
              </a:xfrm>
              <a:custGeom>
                <a:rect b="b" l="l" r="r" t="t"/>
                <a:pathLst>
                  <a:path extrusionOk="0" fill="none" h="142475" w="266204">
                    <a:moveTo>
                      <a:pt x="266204" y="67538"/>
                    </a:moveTo>
                    <a:lnTo>
                      <a:pt x="263604" y="70688"/>
                    </a:lnTo>
                    <a:lnTo>
                      <a:pt x="266204" y="73837"/>
                    </a:lnTo>
                    <a:lnTo>
                      <a:pt x="266204" y="142475"/>
                    </a:lnTo>
                    <a:lnTo>
                      <a:pt x="136277" y="142475"/>
                    </a:lnTo>
                    <a:lnTo>
                      <a:pt x="133327" y="140075"/>
                    </a:lnTo>
                    <a:lnTo>
                      <a:pt x="130428" y="142475"/>
                    </a:lnTo>
                    <a:lnTo>
                      <a:pt x="0" y="142475"/>
                    </a:lnTo>
                    <a:lnTo>
                      <a:pt x="0" y="73587"/>
                    </a:lnTo>
                    <a:lnTo>
                      <a:pt x="2400" y="70688"/>
                    </a:lnTo>
                    <a:lnTo>
                      <a:pt x="0" y="67788"/>
                    </a:lnTo>
                    <a:lnTo>
                      <a:pt x="0" y="0"/>
                    </a:lnTo>
                    <a:lnTo>
                      <a:pt x="130178" y="0"/>
                    </a:lnTo>
                    <a:lnTo>
                      <a:pt x="133327" y="2600"/>
                    </a:lnTo>
                    <a:lnTo>
                      <a:pt x="136477" y="0"/>
                    </a:lnTo>
                    <a:lnTo>
                      <a:pt x="266204" y="0"/>
                    </a:lnTo>
                    <a:close/>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0"/>
              <p:cNvSpPr/>
              <p:nvPr/>
            </p:nvSpPr>
            <p:spPr>
              <a:xfrm>
                <a:off x="3457550" y="857825"/>
                <a:ext cx="257475" cy="212500"/>
              </a:xfrm>
              <a:custGeom>
                <a:rect b="b" l="l" r="r" t="t"/>
                <a:pathLst>
                  <a:path extrusionOk="0" fill="none" h="8500" w="10299">
                    <a:moveTo>
                      <a:pt x="0" y="1"/>
                    </a:moveTo>
                    <a:lnTo>
                      <a:pt x="5000" y="4100"/>
                    </a:lnTo>
                    <a:lnTo>
                      <a:pt x="10299" y="8499"/>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0"/>
              <p:cNvSpPr/>
              <p:nvPr/>
            </p:nvSpPr>
            <p:spPr>
              <a:xfrm>
                <a:off x="3872475" y="857825"/>
                <a:ext cx="257475" cy="212500"/>
              </a:xfrm>
              <a:custGeom>
                <a:rect b="b" l="l" r="r" t="t"/>
                <a:pathLst>
                  <a:path extrusionOk="0" fill="none" h="8500" w="10299">
                    <a:moveTo>
                      <a:pt x="1" y="8499"/>
                    </a:moveTo>
                    <a:lnTo>
                      <a:pt x="5300" y="4100"/>
                    </a:lnTo>
                    <a:lnTo>
                      <a:pt x="10299" y="1"/>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0"/>
              <p:cNvSpPr/>
              <p:nvPr/>
            </p:nvSpPr>
            <p:spPr>
              <a:xfrm>
                <a:off x="7115650" y="2497550"/>
                <a:ext cx="216250" cy="261225"/>
              </a:xfrm>
              <a:custGeom>
                <a:rect b="b" l="l" r="r" t="t"/>
                <a:pathLst>
                  <a:path extrusionOk="0" fill="none" h="10449" w="8650">
                    <a:moveTo>
                      <a:pt x="8649" y="0"/>
                    </a:moveTo>
                    <a:lnTo>
                      <a:pt x="4400" y="5149"/>
                    </a:lnTo>
                    <a:lnTo>
                      <a:pt x="1" y="10448"/>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0"/>
              <p:cNvSpPr/>
              <p:nvPr/>
            </p:nvSpPr>
            <p:spPr>
              <a:xfrm>
                <a:off x="7115650" y="2916225"/>
                <a:ext cx="216250" cy="261225"/>
              </a:xfrm>
              <a:custGeom>
                <a:rect b="b" l="l" r="r" t="t"/>
                <a:pathLst>
                  <a:path extrusionOk="0" fill="none" h="10449" w="8650">
                    <a:moveTo>
                      <a:pt x="1" y="0"/>
                    </a:moveTo>
                    <a:lnTo>
                      <a:pt x="4400" y="5349"/>
                    </a:lnTo>
                    <a:lnTo>
                      <a:pt x="8649" y="10448"/>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0"/>
              <p:cNvSpPr/>
              <p:nvPr/>
            </p:nvSpPr>
            <p:spPr>
              <a:xfrm>
                <a:off x="3867475" y="4632150"/>
                <a:ext cx="256225" cy="211250"/>
              </a:xfrm>
              <a:custGeom>
                <a:rect b="b" l="l" r="r" t="t"/>
                <a:pathLst>
                  <a:path extrusionOk="0" fill="none" h="8450" w="10249">
                    <a:moveTo>
                      <a:pt x="10249" y="8449"/>
                    </a:moveTo>
                    <a:lnTo>
                      <a:pt x="5300" y="4350"/>
                    </a:lnTo>
                    <a:lnTo>
                      <a:pt x="1" y="1"/>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0"/>
              <p:cNvSpPr/>
              <p:nvPr/>
            </p:nvSpPr>
            <p:spPr>
              <a:xfrm>
                <a:off x="3463800" y="4632150"/>
                <a:ext cx="257475" cy="211250"/>
              </a:xfrm>
              <a:custGeom>
                <a:rect b="b" l="l" r="r" t="t"/>
                <a:pathLst>
                  <a:path extrusionOk="0" fill="none" h="8450" w="10299">
                    <a:moveTo>
                      <a:pt x="10299" y="1"/>
                    </a:moveTo>
                    <a:lnTo>
                      <a:pt x="4950" y="4350"/>
                    </a:lnTo>
                    <a:lnTo>
                      <a:pt x="0" y="8449"/>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 name="Google Shape;448;p20"/>
            <p:cNvSpPr/>
            <p:nvPr/>
          </p:nvSpPr>
          <p:spPr>
            <a:xfrm rot="10800000">
              <a:off x="4277400" y="129002"/>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0"/>
            <p:cNvSpPr/>
            <p:nvPr/>
          </p:nvSpPr>
          <p:spPr>
            <a:xfrm flipH="1">
              <a:off x="4280308" y="4770906"/>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0"/>
            <p:cNvSpPr/>
            <p:nvPr/>
          </p:nvSpPr>
          <p:spPr>
            <a:xfrm flipH="1" rot="-5400000">
              <a:off x="8585404" y="2434418"/>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0"/>
            <p:cNvSpPr/>
            <p:nvPr/>
          </p:nvSpPr>
          <p:spPr>
            <a:xfrm rot="5400000">
              <a:off x="-49375" y="2434418"/>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 name="Shape 29"/>
        <p:cNvGrpSpPr/>
        <p:nvPr/>
      </p:nvGrpSpPr>
      <p:grpSpPr>
        <a:xfrm>
          <a:off x="0" y="0"/>
          <a:ext cx="0" cy="0"/>
          <a:chOff x="0" y="0"/>
          <a:chExt cx="0" cy="0"/>
        </a:xfrm>
      </p:grpSpPr>
      <p:pic>
        <p:nvPicPr>
          <p:cNvPr id="30" name="Google Shape;30;p3"/>
          <p:cNvPicPr preferRelativeResize="0"/>
          <p:nvPr/>
        </p:nvPicPr>
        <p:blipFill>
          <a:blip r:embed="rId2">
            <a:alphaModFix/>
          </a:blip>
          <a:stretch>
            <a:fillRect/>
          </a:stretch>
        </p:blipFill>
        <p:spPr>
          <a:xfrm>
            <a:off x="3965" y="0"/>
            <a:ext cx="9136072" cy="5143501"/>
          </a:xfrm>
          <a:prstGeom prst="rect">
            <a:avLst/>
          </a:prstGeom>
          <a:noFill/>
          <a:ln>
            <a:noFill/>
          </a:ln>
        </p:spPr>
      </p:pic>
      <p:grpSp>
        <p:nvGrpSpPr>
          <p:cNvPr id="31" name="Google Shape;31;p3"/>
          <p:cNvGrpSpPr/>
          <p:nvPr/>
        </p:nvGrpSpPr>
        <p:grpSpPr>
          <a:xfrm>
            <a:off x="129875" y="129002"/>
            <a:ext cx="8879579" cy="4886704"/>
            <a:chOff x="129875" y="129002"/>
            <a:chExt cx="8879579" cy="4886704"/>
          </a:xfrm>
        </p:grpSpPr>
        <p:grpSp>
          <p:nvGrpSpPr>
            <p:cNvPr id="32" name="Google Shape;32;p3"/>
            <p:cNvGrpSpPr/>
            <p:nvPr/>
          </p:nvGrpSpPr>
          <p:grpSpPr>
            <a:xfrm>
              <a:off x="139519" y="132777"/>
              <a:ext cx="8864961" cy="4877945"/>
              <a:chOff x="245600" y="857825"/>
              <a:chExt cx="7086300" cy="3985575"/>
            </a:xfrm>
          </p:grpSpPr>
          <p:sp>
            <p:nvSpPr>
              <p:cNvPr id="33" name="Google Shape;33;p3"/>
              <p:cNvSpPr/>
              <p:nvPr/>
            </p:nvSpPr>
            <p:spPr>
              <a:xfrm>
                <a:off x="245600" y="857825"/>
                <a:ext cx="7086300" cy="3985575"/>
              </a:xfrm>
              <a:custGeom>
                <a:rect b="b" l="l" r="r" t="t"/>
                <a:pathLst>
                  <a:path extrusionOk="0" fill="none" h="159423" w="283452">
                    <a:moveTo>
                      <a:pt x="274803" y="76037"/>
                    </a:moveTo>
                    <a:lnTo>
                      <a:pt x="272203" y="79187"/>
                    </a:lnTo>
                    <a:lnTo>
                      <a:pt x="274803" y="82336"/>
                    </a:lnTo>
                    <a:lnTo>
                      <a:pt x="279202" y="87685"/>
                    </a:lnTo>
                    <a:lnTo>
                      <a:pt x="283451" y="92784"/>
                    </a:lnTo>
                    <a:lnTo>
                      <a:pt x="283451" y="159422"/>
                    </a:lnTo>
                    <a:lnTo>
                      <a:pt x="155124" y="159422"/>
                    </a:lnTo>
                    <a:lnTo>
                      <a:pt x="150175" y="155323"/>
                    </a:lnTo>
                    <a:lnTo>
                      <a:pt x="144876" y="150974"/>
                    </a:lnTo>
                    <a:lnTo>
                      <a:pt x="141926" y="148574"/>
                    </a:lnTo>
                    <a:lnTo>
                      <a:pt x="139027" y="150974"/>
                    </a:lnTo>
                    <a:lnTo>
                      <a:pt x="133678" y="155323"/>
                    </a:lnTo>
                    <a:lnTo>
                      <a:pt x="128728" y="159422"/>
                    </a:lnTo>
                    <a:lnTo>
                      <a:pt x="1" y="159422"/>
                    </a:lnTo>
                    <a:lnTo>
                      <a:pt x="1" y="92534"/>
                    </a:lnTo>
                    <a:lnTo>
                      <a:pt x="4250" y="87435"/>
                    </a:lnTo>
                    <a:lnTo>
                      <a:pt x="8599" y="82086"/>
                    </a:lnTo>
                    <a:lnTo>
                      <a:pt x="10999" y="79187"/>
                    </a:lnTo>
                    <a:lnTo>
                      <a:pt x="8599" y="76287"/>
                    </a:lnTo>
                    <a:lnTo>
                      <a:pt x="4250" y="70988"/>
                    </a:lnTo>
                    <a:lnTo>
                      <a:pt x="1" y="65839"/>
                    </a:lnTo>
                    <a:lnTo>
                      <a:pt x="1" y="1"/>
                    </a:lnTo>
                    <a:lnTo>
                      <a:pt x="128478" y="1"/>
                    </a:lnTo>
                    <a:lnTo>
                      <a:pt x="133478" y="4100"/>
                    </a:lnTo>
                    <a:lnTo>
                      <a:pt x="138777" y="8499"/>
                    </a:lnTo>
                    <a:lnTo>
                      <a:pt x="141926" y="11099"/>
                    </a:lnTo>
                    <a:lnTo>
                      <a:pt x="145076" y="8499"/>
                    </a:lnTo>
                    <a:lnTo>
                      <a:pt x="150375" y="4100"/>
                    </a:lnTo>
                    <a:lnTo>
                      <a:pt x="155374" y="1"/>
                    </a:lnTo>
                    <a:lnTo>
                      <a:pt x="283451" y="1"/>
                    </a:lnTo>
                    <a:lnTo>
                      <a:pt x="283451" y="65589"/>
                    </a:lnTo>
                    <a:lnTo>
                      <a:pt x="279202" y="70738"/>
                    </a:lnTo>
                    <a:close/>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245600" y="2909975"/>
                <a:ext cx="215000" cy="261225"/>
              </a:xfrm>
              <a:custGeom>
                <a:rect b="b" l="l" r="r" t="t"/>
                <a:pathLst>
                  <a:path extrusionOk="0" fill="none" h="10449" w="8600">
                    <a:moveTo>
                      <a:pt x="1" y="10448"/>
                    </a:moveTo>
                    <a:lnTo>
                      <a:pt x="4250" y="5349"/>
                    </a:lnTo>
                    <a:lnTo>
                      <a:pt x="8599" y="0"/>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245600" y="2503800"/>
                <a:ext cx="215000" cy="261225"/>
              </a:xfrm>
              <a:custGeom>
                <a:rect b="b" l="l" r="r" t="t"/>
                <a:pathLst>
                  <a:path extrusionOk="0" fill="none" h="10449" w="8600">
                    <a:moveTo>
                      <a:pt x="8599" y="10448"/>
                    </a:moveTo>
                    <a:lnTo>
                      <a:pt x="4250" y="5149"/>
                    </a:lnTo>
                    <a:lnTo>
                      <a:pt x="1" y="0"/>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351850" y="960325"/>
                <a:ext cx="6873825" cy="3780575"/>
              </a:xfrm>
              <a:custGeom>
                <a:rect b="b" l="l" r="r" t="t"/>
                <a:pathLst>
                  <a:path extrusionOk="0" fill="none" h="151223" w="274953">
                    <a:moveTo>
                      <a:pt x="270553" y="71937"/>
                    </a:moveTo>
                    <a:lnTo>
                      <a:pt x="267953" y="75087"/>
                    </a:lnTo>
                    <a:lnTo>
                      <a:pt x="270553" y="78236"/>
                    </a:lnTo>
                    <a:lnTo>
                      <a:pt x="274952" y="83585"/>
                    </a:lnTo>
                    <a:lnTo>
                      <a:pt x="274952" y="151223"/>
                    </a:lnTo>
                    <a:lnTo>
                      <a:pt x="145925" y="151223"/>
                    </a:lnTo>
                    <a:lnTo>
                      <a:pt x="140626" y="146874"/>
                    </a:lnTo>
                    <a:lnTo>
                      <a:pt x="137676" y="144474"/>
                    </a:lnTo>
                    <a:lnTo>
                      <a:pt x="134777" y="146874"/>
                    </a:lnTo>
                    <a:lnTo>
                      <a:pt x="129428" y="151223"/>
                    </a:lnTo>
                    <a:lnTo>
                      <a:pt x="0" y="151223"/>
                    </a:lnTo>
                    <a:lnTo>
                      <a:pt x="0" y="83335"/>
                    </a:lnTo>
                    <a:lnTo>
                      <a:pt x="4349" y="77986"/>
                    </a:lnTo>
                    <a:lnTo>
                      <a:pt x="6749" y="75087"/>
                    </a:lnTo>
                    <a:lnTo>
                      <a:pt x="4349" y="72187"/>
                    </a:lnTo>
                    <a:lnTo>
                      <a:pt x="0" y="66888"/>
                    </a:lnTo>
                    <a:lnTo>
                      <a:pt x="0" y="0"/>
                    </a:lnTo>
                    <a:lnTo>
                      <a:pt x="129228" y="0"/>
                    </a:lnTo>
                    <a:lnTo>
                      <a:pt x="134527" y="4399"/>
                    </a:lnTo>
                    <a:lnTo>
                      <a:pt x="137676" y="6999"/>
                    </a:lnTo>
                    <a:lnTo>
                      <a:pt x="140826" y="4399"/>
                    </a:lnTo>
                    <a:lnTo>
                      <a:pt x="146125" y="0"/>
                    </a:lnTo>
                    <a:lnTo>
                      <a:pt x="274952" y="0"/>
                    </a:lnTo>
                    <a:lnTo>
                      <a:pt x="274952" y="66638"/>
                    </a:lnTo>
                    <a:close/>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460575" y="1070300"/>
                <a:ext cx="6655100" cy="3561875"/>
              </a:xfrm>
              <a:custGeom>
                <a:rect b="b" l="l" r="r" t="t"/>
                <a:pathLst>
                  <a:path extrusionOk="0" fill="none" h="142475" w="266204">
                    <a:moveTo>
                      <a:pt x="266204" y="67538"/>
                    </a:moveTo>
                    <a:lnTo>
                      <a:pt x="263604" y="70688"/>
                    </a:lnTo>
                    <a:lnTo>
                      <a:pt x="266204" y="73837"/>
                    </a:lnTo>
                    <a:lnTo>
                      <a:pt x="266204" y="142475"/>
                    </a:lnTo>
                    <a:lnTo>
                      <a:pt x="136277" y="142475"/>
                    </a:lnTo>
                    <a:lnTo>
                      <a:pt x="133327" y="140075"/>
                    </a:lnTo>
                    <a:lnTo>
                      <a:pt x="130428" y="142475"/>
                    </a:lnTo>
                    <a:lnTo>
                      <a:pt x="0" y="142475"/>
                    </a:lnTo>
                    <a:lnTo>
                      <a:pt x="0" y="73587"/>
                    </a:lnTo>
                    <a:lnTo>
                      <a:pt x="2400" y="70688"/>
                    </a:lnTo>
                    <a:lnTo>
                      <a:pt x="0" y="67788"/>
                    </a:lnTo>
                    <a:lnTo>
                      <a:pt x="0" y="0"/>
                    </a:lnTo>
                    <a:lnTo>
                      <a:pt x="130178" y="0"/>
                    </a:lnTo>
                    <a:lnTo>
                      <a:pt x="133327" y="2600"/>
                    </a:lnTo>
                    <a:lnTo>
                      <a:pt x="136477" y="0"/>
                    </a:lnTo>
                    <a:lnTo>
                      <a:pt x="266204" y="0"/>
                    </a:lnTo>
                    <a:close/>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3457550" y="857825"/>
                <a:ext cx="257475" cy="212500"/>
              </a:xfrm>
              <a:custGeom>
                <a:rect b="b" l="l" r="r" t="t"/>
                <a:pathLst>
                  <a:path extrusionOk="0" fill="none" h="8500" w="10299">
                    <a:moveTo>
                      <a:pt x="0" y="1"/>
                    </a:moveTo>
                    <a:lnTo>
                      <a:pt x="5000" y="4100"/>
                    </a:lnTo>
                    <a:lnTo>
                      <a:pt x="10299" y="8499"/>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3872475" y="857825"/>
                <a:ext cx="257475" cy="212500"/>
              </a:xfrm>
              <a:custGeom>
                <a:rect b="b" l="l" r="r" t="t"/>
                <a:pathLst>
                  <a:path extrusionOk="0" fill="none" h="8500" w="10299">
                    <a:moveTo>
                      <a:pt x="1" y="8499"/>
                    </a:moveTo>
                    <a:lnTo>
                      <a:pt x="5300" y="4100"/>
                    </a:lnTo>
                    <a:lnTo>
                      <a:pt x="10299" y="1"/>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7115650" y="2497550"/>
                <a:ext cx="216250" cy="261225"/>
              </a:xfrm>
              <a:custGeom>
                <a:rect b="b" l="l" r="r" t="t"/>
                <a:pathLst>
                  <a:path extrusionOk="0" fill="none" h="10449" w="8650">
                    <a:moveTo>
                      <a:pt x="8649" y="0"/>
                    </a:moveTo>
                    <a:lnTo>
                      <a:pt x="4400" y="5149"/>
                    </a:lnTo>
                    <a:lnTo>
                      <a:pt x="1" y="10448"/>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115650" y="2916225"/>
                <a:ext cx="216250" cy="261225"/>
              </a:xfrm>
              <a:custGeom>
                <a:rect b="b" l="l" r="r" t="t"/>
                <a:pathLst>
                  <a:path extrusionOk="0" fill="none" h="10449" w="8650">
                    <a:moveTo>
                      <a:pt x="1" y="0"/>
                    </a:moveTo>
                    <a:lnTo>
                      <a:pt x="4400" y="5349"/>
                    </a:lnTo>
                    <a:lnTo>
                      <a:pt x="8649" y="10448"/>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3867475" y="4632150"/>
                <a:ext cx="256225" cy="211250"/>
              </a:xfrm>
              <a:custGeom>
                <a:rect b="b" l="l" r="r" t="t"/>
                <a:pathLst>
                  <a:path extrusionOk="0" fill="none" h="8450" w="10249">
                    <a:moveTo>
                      <a:pt x="10249" y="8449"/>
                    </a:moveTo>
                    <a:lnTo>
                      <a:pt x="5300" y="4350"/>
                    </a:lnTo>
                    <a:lnTo>
                      <a:pt x="1" y="1"/>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3463800" y="4632150"/>
                <a:ext cx="257475" cy="211250"/>
              </a:xfrm>
              <a:custGeom>
                <a:rect b="b" l="l" r="r" t="t"/>
                <a:pathLst>
                  <a:path extrusionOk="0" fill="none" h="8450" w="10299">
                    <a:moveTo>
                      <a:pt x="10299" y="1"/>
                    </a:moveTo>
                    <a:lnTo>
                      <a:pt x="4950" y="4350"/>
                    </a:lnTo>
                    <a:lnTo>
                      <a:pt x="0" y="8449"/>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 name="Google Shape;44;p3"/>
            <p:cNvSpPr/>
            <p:nvPr/>
          </p:nvSpPr>
          <p:spPr>
            <a:xfrm rot="10800000">
              <a:off x="4277400" y="129002"/>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flipH="1">
              <a:off x="4280308" y="4770906"/>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flipH="1" rot="-5400000">
              <a:off x="8585404" y="2434418"/>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rot="5400000">
              <a:off x="-49375" y="2434418"/>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 name="Google Shape;48;p3"/>
          <p:cNvSpPr txBox="1"/>
          <p:nvPr>
            <p:ph type="title"/>
          </p:nvPr>
        </p:nvSpPr>
        <p:spPr>
          <a:xfrm>
            <a:off x="2786400" y="2018722"/>
            <a:ext cx="3571200" cy="1125900"/>
          </a:xfrm>
          <a:prstGeom prst="rect">
            <a:avLst/>
          </a:prstGeom>
        </p:spPr>
        <p:txBody>
          <a:bodyPr anchorCtr="0" anchor="b" bIns="91425" lIns="91425" spcFirstLastPara="1" rIns="91425" wrap="square" tIns="91425">
            <a:noAutofit/>
          </a:bodyPr>
          <a:lstStyle>
            <a:lvl1pPr lvl="0" algn="ctr">
              <a:spcBef>
                <a:spcPts val="0"/>
              </a:spcBef>
              <a:spcAft>
                <a:spcPts val="0"/>
              </a:spcAft>
              <a:buSzPts val="3600"/>
              <a:buNone/>
              <a:defRPr sz="69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9" name="Google Shape;49;p3"/>
          <p:cNvSpPr txBox="1"/>
          <p:nvPr>
            <p:ph idx="1" type="subTitle"/>
          </p:nvPr>
        </p:nvSpPr>
        <p:spPr>
          <a:xfrm>
            <a:off x="2996325" y="3198852"/>
            <a:ext cx="3151500" cy="67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0" name="Google Shape;50;p3"/>
          <p:cNvSpPr txBox="1"/>
          <p:nvPr>
            <p:ph hasCustomPrompt="1" idx="2" type="title"/>
          </p:nvPr>
        </p:nvSpPr>
        <p:spPr>
          <a:xfrm>
            <a:off x="3902350" y="1272945"/>
            <a:ext cx="1339200" cy="940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6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5_1">
    <p:spTree>
      <p:nvGrpSpPr>
        <p:cNvPr id="452" name="Shape 452"/>
        <p:cNvGrpSpPr/>
        <p:nvPr/>
      </p:nvGrpSpPr>
      <p:grpSpPr>
        <a:xfrm>
          <a:off x="0" y="0"/>
          <a:ext cx="0" cy="0"/>
          <a:chOff x="0" y="0"/>
          <a:chExt cx="0" cy="0"/>
        </a:xfrm>
      </p:grpSpPr>
      <p:pic>
        <p:nvPicPr>
          <p:cNvPr id="453" name="Google Shape;453;p21"/>
          <p:cNvPicPr preferRelativeResize="0"/>
          <p:nvPr/>
        </p:nvPicPr>
        <p:blipFill>
          <a:blip r:embed="rId2">
            <a:alphaModFix/>
          </a:blip>
          <a:stretch>
            <a:fillRect/>
          </a:stretch>
        </p:blipFill>
        <p:spPr>
          <a:xfrm>
            <a:off x="3965" y="0"/>
            <a:ext cx="9136072" cy="5143501"/>
          </a:xfrm>
          <a:prstGeom prst="rect">
            <a:avLst/>
          </a:prstGeom>
          <a:noFill/>
          <a:ln>
            <a:noFill/>
          </a:ln>
        </p:spPr>
      </p:pic>
      <p:grpSp>
        <p:nvGrpSpPr>
          <p:cNvPr id="454" name="Google Shape;454;p21"/>
          <p:cNvGrpSpPr/>
          <p:nvPr/>
        </p:nvGrpSpPr>
        <p:grpSpPr>
          <a:xfrm flipH="1" rot="3058299">
            <a:off x="7733532" y="3583503"/>
            <a:ext cx="745496" cy="947031"/>
            <a:chOff x="2986775" y="596050"/>
            <a:chExt cx="673325" cy="855350"/>
          </a:xfrm>
        </p:grpSpPr>
        <p:sp>
          <p:nvSpPr>
            <p:cNvPr id="455" name="Google Shape;455;p21"/>
            <p:cNvSpPr/>
            <p:nvPr/>
          </p:nvSpPr>
          <p:spPr>
            <a:xfrm>
              <a:off x="2986775" y="596050"/>
              <a:ext cx="673325" cy="855350"/>
            </a:xfrm>
            <a:custGeom>
              <a:rect b="b" l="l" r="r" t="t"/>
              <a:pathLst>
                <a:path extrusionOk="0" h="34214" w="26933">
                  <a:moveTo>
                    <a:pt x="25306" y="1609"/>
                  </a:moveTo>
                  <a:lnTo>
                    <a:pt x="25306" y="1609"/>
                  </a:lnTo>
                  <a:cubicBezTo>
                    <a:pt x="24350" y="2718"/>
                    <a:pt x="23432" y="3827"/>
                    <a:pt x="22514" y="4975"/>
                  </a:cubicBezTo>
                  <a:cubicBezTo>
                    <a:pt x="22514" y="4860"/>
                    <a:pt x="22514" y="4745"/>
                    <a:pt x="22514" y="4630"/>
                  </a:cubicBezTo>
                  <a:cubicBezTo>
                    <a:pt x="22591" y="4210"/>
                    <a:pt x="22629" y="3789"/>
                    <a:pt x="22629" y="3368"/>
                  </a:cubicBezTo>
                  <a:lnTo>
                    <a:pt x="22820" y="3215"/>
                  </a:lnTo>
                  <a:lnTo>
                    <a:pt x="22820" y="3215"/>
                  </a:lnTo>
                  <a:cubicBezTo>
                    <a:pt x="22744" y="3713"/>
                    <a:pt x="22629" y="4133"/>
                    <a:pt x="22553" y="4592"/>
                  </a:cubicBezTo>
                  <a:cubicBezTo>
                    <a:pt x="22553" y="4630"/>
                    <a:pt x="22581" y="4650"/>
                    <a:pt x="22615" y="4650"/>
                  </a:cubicBezTo>
                  <a:cubicBezTo>
                    <a:pt x="22648" y="4650"/>
                    <a:pt x="22686" y="4630"/>
                    <a:pt x="22706" y="4592"/>
                  </a:cubicBezTo>
                  <a:cubicBezTo>
                    <a:pt x="22897" y="4095"/>
                    <a:pt x="23012" y="3598"/>
                    <a:pt x="23050" y="3062"/>
                  </a:cubicBezTo>
                  <a:cubicBezTo>
                    <a:pt x="23815" y="2565"/>
                    <a:pt x="24541" y="2106"/>
                    <a:pt x="25306" y="1609"/>
                  </a:cubicBezTo>
                  <a:close/>
                  <a:moveTo>
                    <a:pt x="26415" y="806"/>
                  </a:moveTo>
                  <a:lnTo>
                    <a:pt x="26415" y="806"/>
                  </a:lnTo>
                  <a:cubicBezTo>
                    <a:pt x="26301" y="1035"/>
                    <a:pt x="25918" y="1915"/>
                    <a:pt x="25803" y="2259"/>
                  </a:cubicBezTo>
                  <a:cubicBezTo>
                    <a:pt x="25574" y="3101"/>
                    <a:pt x="25421" y="4018"/>
                    <a:pt x="25230" y="4898"/>
                  </a:cubicBezTo>
                  <a:cubicBezTo>
                    <a:pt x="24274" y="5128"/>
                    <a:pt x="23356" y="5434"/>
                    <a:pt x="22476" y="5816"/>
                  </a:cubicBezTo>
                  <a:lnTo>
                    <a:pt x="23662" y="4324"/>
                  </a:lnTo>
                  <a:cubicBezTo>
                    <a:pt x="24465" y="3330"/>
                    <a:pt x="25497" y="2297"/>
                    <a:pt x="26109" y="1227"/>
                  </a:cubicBezTo>
                  <a:lnTo>
                    <a:pt x="26339" y="882"/>
                  </a:lnTo>
                  <a:lnTo>
                    <a:pt x="26415" y="806"/>
                  </a:lnTo>
                  <a:close/>
                  <a:moveTo>
                    <a:pt x="22476" y="3407"/>
                  </a:moveTo>
                  <a:lnTo>
                    <a:pt x="22476" y="3407"/>
                  </a:lnTo>
                  <a:cubicBezTo>
                    <a:pt x="22361" y="3751"/>
                    <a:pt x="22285" y="4057"/>
                    <a:pt x="22285" y="4401"/>
                  </a:cubicBezTo>
                  <a:cubicBezTo>
                    <a:pt x="22247" y="4707"/>
                    <a:pt x="22208" y="4975"/>
                    <a:pt x="22208" y="5281"/>
                  </a:cubicBezTo>
                  <a:lnTo>
                    <a:pt x="21749" y="5854"/>
                  </a:lnTo>
                  <a:cubicBezTo>
                    <a:pt x="21902" y="5128"/>
                    <a:pt x="22017" y="4401"/>
                    <a:pt x="22055" y="3636"/>
                  </a:cubicBezTo>
                  <a:lnTo>
                    <a:pt x="22476" y="3407"/>
                  </a:lnTo>
                  <a:close/>
                  <a:moveTo>
                    <a:pt x="21788" y="3789"/>
                  </a:moveTo>
                  <a:lnTo>
                    <a:pt x="21788" y="3789"/>
                  </a:lnTo>
                  <a:cubicBezTo>
                    <a:pt x="21635" y="4554"/>
                    <a:pt x="21520" y="5319"/>
                    <a:pt x="21482" y="6084"/>
                  </a:cubicBezTo>
                  <a:lnTo>
                    <a:pt x="21290" y="6351"/>
                  </a:lnTo>
                  <a:cubicBezTo>
                    <a:pt x="21367" y="5969"/>
                    <a:pt x="21405" y="5587"/>
                    <a:pt x="21405" y="5204"/>
                  </a:cubicBezTo>
                  <a:cubicBezTo>
                    <a:pt x="21443" y="4822"/>
                    <a:pt x="21482" y="4401"/>
                    <a:pt x="21443" y="3980"/>
                  </a:cubicBezTo>
                  <a:lnTo>
                    <a:pt x="21788" y="3789"/>
                  </a:lnTo>
                  <a:close/>
                  <a:moveTo>
                    <a:pt x="21176" y="4171"/>
                  </a:moveTo>
                  <a:cubicBezTo>
                    <a:pt x="21176" y="4439"/>
                    <a:pt x="21176" y="4707"/>
                    <a:pt x="21176" y="4936"/>
                  </a:cubicBezTo>
                  <a:cubicBezTo>
                    <a:pt x="21099" y="5510"/>
                    <a:pt x="21023" y="6122"/>
                    <a:pt x="20984" y="6696"/>
                  </a:cubicBezTo>
                  <a:cubicBezTo>
                    <a:pt x="20908" y="6772"/>
                    <a:pt x="20793" y="6849"/>
                    <a:pt x="20717" y="6887"/>
                  </a:cubicBezTo>
                  <a:cubicBezTo>
                    <a:pt x="20870" y="6084"/>
                    <a:pt x="20908" y="5204"/>
                    <a:pt x="20870" y="4363"/>
                  </a:cubicBezTo>
                  <a:lnTo>
                    <a:pt x="21176" y="4171"/>
                  </a:lnTo>
                  <a:close/>
                  <a:moveTo>
                    <a:pt x="5839" y="24595"/>
                  </a:moveTo>
                  <a:lnTo>
                    <a:pt x="5839" y="24595"/>
                  </a:lnTo>
                  <a:cubicBezTo>
                    <a:pt x="5724" y="24786"/>
                    <a:pt x="5571" y="24977"/>
                    <a:pt x="5457" y="25169"/>
                  </a:cubicBezTo>
                  <a:lnTo>
                    <a:pt x="5380" y="25207"/>
                  </a:lnTo>
                  <a:lnTo>
                    <a:pt x="5839" y="24595"/>
                  </a:lnTo>
                  <a:close/>
                  <a:moveTo>
                    <a:pt x="5151" y="25704"/>
                  </a:moveTo>
                  <a:cubicBezTo>
                    <a:pt x="4998" y="25857"/>
                    <a:pt x="4883" y="26048"/>
                    <a:pt x="4730" y="26239"/>
                  </a:cubicBezTo>
                  <a:lnTo>
                    <a:pt x="4692" y="26239"/>
                  </a:lnTo>
                  <a:lnTo>
                    <a:pt x="5036" y="25704"/>
                  </a:lnTo>
                  <a:close/>
                  <a:moveTo>
                    <a:pt x="20755" y="4477"/>
                  </a:moveTo>
                  <a:cubicBezTo>
                    <a:pt x="20679" y="5510"/>
                    <a:pt x="20526" y="6504"/>
                    <a:pt x="20373" y="7499"/>
                  </a:cubicBezTo>
                  <a:lnTo>
                    <a:pt x="19952" y="8034"/>
                  </a:lnTo>
                  <a:cubicBezTo>
                    <a:pt x="19990" y="7728"/>
                    <a:pt x="20028" y="7384"/>
                    <a:pt x="20028" y="7078"/>
                  </a:cubicBezTo>
                  <a:cubicBezTo>
                    <a:pt x="20028" y="7040"/>
                    <a:pt x="20000" y="7021"/>
                    <a:pt x="19966" y="7021"/>
                  </a:cubicBezTo>
                  <a:cubicBezTo>
                    <a:pt x="19933" y="7021"/>
                    <a:pt x="19894" y="7040"/>
                    <a:pt x="19875" y="7078"/>
                  </a:cubicBezTo>
                  <a:cubicBezTo>
                    <a:pt x="19837" y="7537"/>
                    <a:pt x="19761" y="7958"/>
                    <a:pt x="19608" y="8417"/>
                  </a:cubicBezTo>
                  <a:lnTo>
                    <a:pt x="19569" y="8493"/>
                  </a:lnTo>
                  <a:cubicBezTo>
                    <a:pt x="19684" y="7996"/>
                    <a:pt x="19761" y="7499"/>
                    <a:pt x="19875" y="7002"/>
                  </a:cubicBezTo>
                  <a:cubicBezTo>
                    <a:pt x="19900" y="6927"/>
                    <a:pt x="19828" y="6868"/>
                    <a:pt x="19774" y="6868"/>
                  </a:cubicBezTo>
                  <a:cubicBezTo>
                    <a:pt x="19746" y="6868"/>
                    <a:pt x="19722" y="6885"/>
                    <a:pt x="19722" y="6925"/>
                  </a:cubicBezTo>
                  <a:cubicBezTo>
                    <a:pt x="19569" y="7575"/>
                    <a:pt x="19416" y="8187"/>
                    <a:pt x="19263" y="8799"/>
                  </a:cubicBezTo>
                  <a:cubicBezTo>
                    <a:pt x="19225" y="8914"/>
                    <a:pt x="19149" y="8990"/>
                    <a:pt x="19072" y="9067"/>
                  </a:cubicBezTo>
                  <a:cubicBezTo>
                    <a:pt x="19149" y="8532"/>
                    <a:pt x="19225" y="7996"/>
                    <a:pt x="19263" y="7461"/>
                  </a:cubicBezTo>
                  <a:cubicBezTo>
                    <a:pt x="19263" y="7422"/>
                    <a:pt x="19235" y="7403"/>
                    <a:pt x="19206" y="7403"/>
                  </a:cubicBezTo>
                  <a:cubicBezTo>
                    <a:pt x="19177" y="7403"/>
                    <a:pt x="19149" y="7422"/>
                    <a:pt x="19149" y="7461"/>
                  </a:cubicBezTo>
                  <a:lnTo>
                    <a:pt x="19072" y="7575"/>
                  </a:lnTo>
                  <a:cubicBezTo>
                    <a:pt x="19072" y="7614"/>
                    <a:pt x="19072" y="7652"/>
                    <a:pt x="19110" y="7652"/>
                  </a:cubicBezTo>
                  <a:cubicBezTo>
                    <a:pt x="19034" y="8226"/>
                    <a:pt x="18957" y="8761"/>
                    <a:pt x="18843" y="9335"/>
                  </a:cubicBezTo>
                  <a:lnTo>
                    <a:pt x="18537" y="9717"/>
                  </a:lnTo>
                  <a:cubicBezTo>
                    <a:pt x="18728" y="8532"/>
                    <a:pt x="18957" y="7346"/>
                    <a:pt x="19187" y="6122"/>
                  </a:cubicBezTo>
                  <a:cubicBezTo>
                    <a:pt x="19187" y="6077"/>
                    <a:pt x="19161" y="6059"/>
                    <a:pt x="19131" y="6059"/>
                  </a:cubicBezTo>
                  <a:cubicBezTo>
                    <a:pt x="19110" y="6059"/>
                    <a:pt x="19088" y="6068"/>
                    <a:pt x="19072" y="6084"/>
                  </a:cubicBezTo>
                  <a:cubicBezTo>
                    <a:pt x="18690" y="7346"/>
                    <a:pt x="18422" y="8646"/>
                    <a:pt x="18269" y="9947"/>
                  </a:cubicBezTo>
                  <a:cubicBezTo>
                    <a:pt x="17848" y="10444"/>
                    <a:pt x="17466" y="10903"/>
                    <a:pt x="17007" y="11400"/>
                  </a:cubicBezTo>
                  <a:cubicBezTo>
                    <a:pt x="17428" y="9908"/>
                    <a:pt x="17619" y="8379"/>
                    <a:pt x="17695" y="6849"/>
                  </a:cubicBezTo>
                  <a:cubicBezTo>
                    <a:pt x="17695" y="6810"/>
                    <a:pt x="17667" y="6791"/>
                    <a:pt x="17638" y="6791"/>
                  </a:cubicBezTo>
                  <a:cubicBezTo>
                    <a:pt x="17609" y="6791"/>
                    <a:pt x="17581" y="6810"/>
                    <a:pt x="17581" y="6849"/>
                  </a:cubicBezTo>
                  <a:lnTo>
                    <a:pt x="17581" y="7116"/>
                  </a:lnTo>
                  <a:cubicBezTo>
                    <a:pt x="17389" y="7155"/>
                    <a:pt x="17351" y="7308"/>
                    <a:pt x="17389" y="7537"/>
                  </a:cubicBezTo>
                  <a:lnTo>
                    <a:pt x="17351" y="7920"/>
                  </a:lnTo>
                  <a:cubicBezTo>
                    <a:pt x="17275" y="8379"/>
                    <a:pt x="17236" y="8876"/>
                    <a:pt x="17160" y="9335"/>
                  </a:cubicBezTo>
                  <a:cubicBezTo>
                    <a:pt x="17045" y="10100"/>
                    <a:pt x="16930" y="10826"/>
                    <a:pt x="16854" y="11553"/>
                  </a:cubicBezTo>
                  <a:lnTo>
                    <a:pt x="16548" y="11897"/>
                  </a:lnTo>
                  <a:cubicBezTo>
                    <a:pt x="16663" y="10903"/>
                    <a:pt x="16624" y="9908"/>
                    <a:pt x="16433" y="8952"/>
                  </a:cubicBezTo>
                  <a:cubicBezTo>
                    <a:pt x="16433" y="8920"/>
                    <a:pt x="16413" y="8908"/>
                    <a:pt x="16389" y="8908"/>
                  </a:cubicBezTo>
                  <a:cubicBezTo>
                    <a:pt x="16357" y="8908"/>
                    <a:pt x="16319" y="8930"/>
                    <a:pt x="16319" y="8952"/>
                  </a:cubicBezTo>
                  <a:cubicBezTo>
                    <a:pt x="16433" y="10023"/>
                    <a:pt x="16433" y="11094"/>
                    <a:pt x="16280" y="12165"/>
                  </a:cubicBezTo>
                  <a:lnTo>
                    <a:pt x="16013" y="12509"/>
                  </a:lnTo>
                  <a:cubicBezTo>
                    <a:pt x="16051" y="11782"/>
                    <a:pt x="16013" y="11018"/>
                    <a:pt x="15936" y="10291"/>
                  </a:cubicBezTo>
                  <a:cubicBezTo>
                    <a:pt x="15936" y="10272"/>
                    <a:pt x="15917" y="10262"/>
                    <a:pt x="15898" y="10262"/>
                  </a:cubicBezTo>
                  <a:cubicBezTo>
                    <a:pt x="15879" y="10262"/>
                    <a:pt x="15860" y="10272"/>
                    <a:pt x="15860" y="10291"/>
                  </a:cubicBezTo>
                  <a:cubicBezTo>
                    <a:pt x="15821" y="11132"/>
                    <a:pt x="15707" y="12012"/>
                    <a:pt x="15668" y="12853"/>
                  </a:cubicBezTo>
                  <a:cubicBezTo>
                    <a:pt x="15592" y="12968"/>
                    <a:pt x="15515" y="13045"/>
                    <a:pt x="15401" y="13159"/>
                  </a:cubicBezTo>
                  <a:cubicBezTo>
                    <a:pt x="15477" y="12509"/>
                    <a:pt x="15477" y="11897"/>
                    <a:pt x="15439" y="11285"/>
                  </a:cubicBezTo>
                  <a:cubicBezTo>
                    <a:pt x="15439" y="11247"/>
                    <a:pt x="15410" y="11228"/>
                    <a:pt x="15377" y="11228"/>
                  </a:cubicBezTo>
                  <a:cubicBezTo>
                    <a:pt x="15343" y="11228"/>
                    <a:pt x="15305" y="11247"/>
                    <a:pt x="15286" y="11285"/>
                  </a:cubicBezTo>
                  <a:cubicBezTo>
                    <a:pt x="15286" y="12012"/>
                    <a:pt x="15248" y="12700"/>
                    <a:pt x="15171" y="13427"/>
                  </a:cubicBezTo>
                  <a:lnTo>
                    <a:pt x="14942" y="13656"/>
                  </a:lnTo>
                  <a:cubicBezTo>
                    <a:pt x="14980" y="13236"/>
                    <a:pt x="14980" y="12853"/>
                    <a:pt x="14942" y="12433"/>
                  </a:cubicBezTo>
                  <a:cubicBezTo>
                    <a:pt x="14942" y="12375"/>
                    <a:pt x="14894" y="12347"/>
                    <a:pt x="14846" y="12347"/>
                  </a:cubicBezTo>
                  <a:cubicBezTo>
                    <a:pt x="14798" y="12347"/>
                    <a:pt x="14750" y="12375"/>
                    <a:pt x="14750" y="12433"/>
                  </a:cubicBezTo>
                  <a:cubicBezTo>
                    <a:pt x="14750" y="12968"/>
                    <a:pt x="14750" y="13465"/>
                    <a:pt x="14674" y="13962"/>
                  </a:cubicBezTo>
                  <a:lnTo>
                    <a:pt x="14444" y="14192"/>
                  </a:lnTo>
                  <a:lnTo>
                    <a:pt x="13794" y="14880"/>
                  </a:lnTo>
                  <a:cubicBezTo>
                    <a:pt x="13909" y="14115"/>
                    <a:pt x="13947" y="13312"/>
                    <a:pt x="13947" y="12509"/>
                  </a:cubicBezTo>
                  <a:cubicBezTo>
                    <a:pt x="13947" y="12452"/>
                    <a:pt x="13909" y="12423"/>
                    <a:pt x="13871" y="12423"/>
                  </a:cubicBezTo>
                  <a:cubicBezTo>
                    <a:pt x="13833" y="12423"/>
                    <a:pt x="13794" y="12452"/>
                    <a:pt x="13794" y="12509"/>
                  </a:cubicBezTo>
                  <a:cubicBezTo>
                    <a:pt x="13756" y="13389"/>
                    <a:pt x="13680" y="14307"/>
                    <a:pt x="13565" y="15225"/>
                  </a:cubicBezTo>
                  <a:lnTo>
                    <a:pt x="12494" y="16334"/>
                  </a:lnTo>
                  <a:cubicBezTo>
                    <a:pt x="12647" y="15378"/>
                    <a:pt x="12723" y="14383"/>
                    <a:pt x="12800" y="13427"/>
                  </a:cubicBezTo>
                  <a:cubicBezTo>
                    <a:pt x="12800" y="13370"/>
                    <a:pt x="12762" y="13341"/>
                    <a:pt x="12723" y="13341"/>
                  </a:cubicBezTo>
                  <a:cubicBezTo>
                    <a:pt x="12685" y="13341"/>
                    <a:pt x="12647" y="13370"/>
                    <a:pt x="12647" y="13427"/>
                  </a:cubicBezTo>
                  <a:cubicBezTo>
                    <a:pt x="12532" y="14498"/>
                    <a:pt x="12379" y="15569"/>
                    <a:pt x="12188" y="16640"/>
                  </a:cubicBezTo>
                  <a:lnTo>
                    <a:pt x="11500" y="17366"/>
                  </a:lnTo>
                  <a:cubicBezTo>
                    <a:pt x="11576" y="16372"/>
                    <a:pt x="11461" y="15339"/>
                    <a:pt x="11538" y="14345"/>
                  </a:cubicBezTo>
                  <a:cubicBezTo>
                    <a:pt x="11538" y="14303"/>
                    <a:pt x="11503" y="14272"/>
                    <a:pt x="11472" y="14272"/>
                  </a:cubicBezTo>
                  <a:cubicBezTo>
                    <a:pt x="11446" y="14272"/>
                    <a:pt x="11423" y="14293"/>
                    <a:pt x="11423" y="14345"/>
                  </a:cubicBezTo>
                  <a:cubicBezTo>
                    <a:pt x="11270" y="15454"/>
                    <a:pt x="11194" y="16601"/>
                    <a:pt x="11194" y="17711"/>
                  </a:cubicBezTo>
                  <a:cubicBezTo>
                    <a:pt x="11079" y="17864"/>
                    <a:pt x="10964" y="17978"/>
                    <a:pt x="10811" y="18093"/>
                  </a:cubicBezTo>
                  <a:lnTo>
                    <a:pt x="10811" y="17940"/>
                  </a:lnTo>
                  <a:cubicBezTo>
                    <a:pt x="10849" y="17481"/>
                    <a:pt x="10888" y="16946"/>
                    <a:pt x="10926" y="16448"/>
                  </a:cubicBezTo>
                  <a:cubicBezTo>
                    <a:pt x="10926" y="16410"/>
                    <a:pt x="10897" y="16391"/>
                    <a:pt x="10868" y="16391"/>
                  </a:cubicBezTo>
                  <a:cubicBezTo>
                    <a:pt x="10840" y="16391"/>
                    <a:pt x="10811" y="16410"/>
                    <a:pt x="10811" y="16448"/>
                  </a:cubicBezTo>
                  <a:cubicBezTo>
                    <a:pt x="10773" y="16869"/>
                    <a:pt x="10696" y="17328"/>
                    <a:pt x="10658" y="17749"/>
                  </a:cubicBezTo>
                  <a:cubicBezTo>
                    <a:pt x="10658" y="17864"/>
                    <a:pt x="10658" y="18055"/>
                    <a:pt x="10620" y="18284"/>
                  </a:cubicBezTo>
                  <a:lnTo>
                    <a:pt x="10314" y="18628"/>
                  </a:lnTo>
                  <a:cubicBezTo>
                    <a:pt x="10314" y="18323"/>
                    <a:pt x="10352" y="18017"/>
                    <a:pt x="10390" y="17711"/>
                  </a:cubicBezTo>
                  <a:cubicBezTo>
                    <a:pt x="10390" y="17669"/>
                    <a:pt x="10344" y="17638"/>
                    <a:pt x="10303" y="17638"/>
                  </a:cubicBezTo>
                  <a:cubicBezTo>
                    <a:pt x="10269" y="17638"/>
                    <a:pt x="10237" y="17659"/>
                    <a:pt x="10237" y="17711"/>
                  </a:cubicBezTo>
                  <a:cubicBezTo>
                    <a:pt x="10161" y="18093"/>
                    <a:pt x="10084" y="18514"/>
                    <a:pt x="10046" y="18934"/>
                  </a:cubicBezTo>
                  <a:lnTo>
                    <a:pt x="9740" y="19240"/>
                  </a:lnTo>
                  <a:cubicBezTo>
                    <a:pt x="9778" y="19011"/>
                    <a:pt x="9778" y="18743"/>
                    <a:pt x="9817" y="18552"/>
                  </a:cubicBezTo>
                  <a:cubicBezTo>
                    <a:pt x="9817" y="18475"/>
                    <a:pt x="9759" y="18437"/>
                    <a:pt x="9702" y="18437"/>
                  </a:cubicBezTo>
                  <a:cubicBezTo>
                    <a:pt x="9645" y="18437"/>
                    <a:pt x="9587" y="18475"/>
                    <a:pt x="9587" y="18552"/>
                  </a:cubicBezTo>
                  <a:cubicBezTo>
                    <a:pt x="9549" y="18820"/>
                    <a:pt x="9511" y="19087"/>
                    <a:pt x="9473" y="19355"/>
                  </a:cubicBezTo>
                  <a:lnTo>
                    <a:pt x="9396" y="19585"/>
                  </a:lnTo>
                  <a:lnTo>
                    <a:pt x="9014" y="20005"/>
                  </a:lnTo>
                  <a:cubicBezTo>
                    <a:pt x="9052" y="19852"/>
                    <a:pt x="9090" y="19661"/>
                    <a:pt x="9128" y="19508"/>
                  </a:cubicBezTo>
                  <a:cubicBezTo>
                    <a:pt x="9147" y="19413"/>
                    <a:pt x="9119" y="19374"/>
                    <a:pt x="9080" y="19374"/>
                  </a:cubicBezTo>
                  <a:cubicBezTo>
                    <a:pt x="9042" y="19374"/>
                    <a:pt x="8994" y="19413"/>
                    <a:pt x="8975" y="19470"/>
                  </a:cubicBezTo>
                  <a:cubicBezTo>
                    <a:pt x="8899" y="19738"/>
                    <a:pt x="8822" y="20005"/>
                    <a:pt x="8746" y="20273"/>
                  </a:cubicBezTo>
                  <a:lnTo>
                    <a:pt x="8593" y="20426"/>
                  </a:lnTo>
                  <a:cubicBezTo>
                    <a:pt x="8708" y="19852"/>
                    <a:pt x="8784" y="19202"/>
                    <a:pt x="8899" y="18628"/>
                  </a:cubicBezTo>
                  <a:cubicBezTo>
                    <a:pt x="8899" y="18562"/>
                    <a:pt x="8847" y="18521"/>
                    <a:pt x="8796" y="18521"/>
                  </a:cubicBezTo>
                  <a:cubicBezTo>
                    <a:pt x="8760" y="18521"/>
                    <a:pt x="8724" y="18542"/>
                    <a:pt x="8708" y="18590"/>
                  </a:cubicBezTo>
                  <a:cubicBezTo>
                    <a:pt x="8593" y="19317"/>
                    <a:pt x="8402" y="20044"/>
                    <a:pt x="8287" y="20770"/>
                  </a:cubicBezTo>
                  <a:lnTo>
                    <a:pt x="8096" y="21000"/>
                  </a:lnTo>
                  <a:cubicBezTo>
                    <a:pt x="8287" y="20082"/>
                    <a:pt x="8402" y="19126"/>
                    <a:pt x="8516" y="18208"/>
                  </a:cubicBezTo>
                  <a:cubicBezTo>
                    <a:pt x="8516" y="18141"/>
                    <a:pt x="8478" y="18100"/>
                    <a:pt x="8438" y="18100"/>
                  </a:cubicBezTo>
                  <a:cubicBezTo>
                    <a:pt x="8409" y="18100"/>
                    <a:pt x="8379" y="18121"/>
                    <a:pt x="8363" y="18170"/>
                  </a:cubicBezTo>
                  <a:cubicBezTo>
                    <a:pt x="8172" y="19202"/>
                    <a:pt x="7943" y="20273"/>
                    <a:pt x="7790" y="21344"/>
                  </a:cubicBezTo>
                  <a:lnTo>
                    <a:pt x="7292" y="21879"/>
                  </a:lnTo>
                  <a:cubicBezTo>
                    <a:pt x="7407" y="21114"/>
                    <a:pt x="7484" y="20388"/>
                    <a:pt x="7522" y="19623"/>
                  </a:cubicBezTo>
                  <a:cubicBezTo>
                    <a:pt x="7522" y="19604"/>
                    <a:pt x="7503" y="19594"/>
                    <a:pt x="7484" y="19594"/>
                  </a:cubicBezTo>
                  <a:cubicBezTo>
                    <a:pt x="7465" y="19594"/>
                    <a:pt x="7445" y="19604"/>
                    <a:pt x="7445" y="19623"/>
                  </a:cubicBezTo>
                  <a:cubicBezTo>
                    <a:pt x="7331" y="20464"/>
                    <a:pt x="7216" y="21306"/>
                    <a:pt x="7063" y="22147"/>
                  </a:cubicBezTo>
                  <a:cubicBezTo>
                    <a:pt x="6681" y="22568"/>
                    <a:pt x="6336" y="22989"/>
                    <a:pt x="5992" y="23447"/>
                  </a:cubicBezTo>
                  <a:cubicBezTo>
                    <a:pt x="5992" y="22683"/>
                    <a:pt x="6030" y="21918"/>
                    <a:pt x="6145" y="21153"/>
                  </a:cubicBezTo>
                  <a:cubicBezTo>
                    <a:pt x="6168" y="21084"/>
                    <a:pt x="6108" y="21029"/>
                    <a:pt x="6049" y="21029"/>
                  </a:cubicBezTo>
                  <a:cubicBezTo>
                    <a:pt x="6009" y="21029"/>
                    <a:pt x="5969" y="21053"/>
                    <a:pt x="5954" y="21114"/>
                  </a:cubicBezTo>
                  <a:cubicBezTo>
                    <a:pt x="5724" y="21994"/>
                    <a:pt x="5648" y="22950"/>
                    <a:pt x="5686" y="23868"/>
                  </a:cubicBezTo>
                  <a:lnTo>
                    <a:pt x="5495" y="24136"/>
                  </a:lnTo>
                  <a:cubicBezTo>
                    <a:pt x="5495" y="23180"/>
                    <a:pt x="5457" y="22262"/>
                    <a:pt x="5571" y="21306"/>
                  </a:cubicBezTo>
                  <a:cubicBezTo>
                    <a:pt x="5571" y="21239"/>
                    <a:pt x="5507" y="21198"/>
                    <a:pt x="5445" y="21198"/>
                  </a:cubicBezTo>
                  <a:cubicBezTo>
                    <a:pt x="5401" y="21198"/>
                    <a:pt x="5358" y="21219"/>
                    <a:pt x="5342" y="21267"/>
                  </a:cubicBezTo>
                  <a:cubicBezTo>
                    <a:pt x="5112" y="22338"/>
                    <a:pt x="5074" y="23409"/>
                    <a:pt x="5227" y="24480"/>
                  </a:cubicBezTo>
                  <a:cubicBezTo>
                    <a:pt x="4730" y="25130"/>
                    <a:pt x="4309" y="25819"/>
                    <a:pt x="3927" y="26469"/>
                  </a:cubicBezTo>
                  <a:cubicBezTo>
                    <a:pt x="3353" y="25016"/>
                    <a:pt x="4462" y="23753"/>
                    <a:pt x="4845" y="22453"/>
                  </a:cubicBezTo>
                  <a:cubicBezTo>
                    <a:pt x="5151" y="21344"/>
                    <a:pt x="4730" y="21038"/>
                    <a:pt x="6107" y="20808"/>
                  </a:cubicBezTo>
                  <a:cubicBezTo>
                    <a:pt x="6222" y="20808"/>
                    <a:pt x="6336" y="20694"/>
                    <a:pt x="6260" y="20541"/>
                  </a:cubicBezTo>
                  <a:cubicBezTo>
                    <a:pt x="5112" y="18973"/>
                    <a:pt x="8019" y="17022"/>
                    <a:pt x="8937" y="16219"/>
                  </a:cubicBezTo>
                  <a:cubicBezTo>
                    <a:pt x="9817" y="15416"/>
                    <a:pt x="10658" y="14689"/>
                    <a:pt x="11461" y="13886"/>
                  </a:cubicBezTo>
                  <a:cubicBezTo>
                    <a:pt x="13259" y="12165"/>
                    <a:pt x="14330" y="9947"/>
                    <a:pt x="16013" y="8149"/>
                  </a:cubicBezTo>
                  <a:cubicBezTo>
                    <a:pt x="17428" y="6734"/>
                    <a:pt x="19034" y="5510"/>
                    <a:pt x="20755" y="4477"/>
                  </a:cubicBezTo>
                  <a:close/>
                  <a:moveTo>
                    <a:pt x="25192" y="5128"/>
                  </a:moveTo>
                  <a:lnTo>
                    <a:pt x="25192" y="5128"/>
                  </a:lnTo>
                  <a:cubicBezTo>
                    <a:pt x="24771" y="6772"/>
                    <a:pt x="24159" y="8340"/>
                    <a:pt x="22744" y="9373"/>
                  </a:cubicBezTo>
                  <a:cubicBezTo>
                    <a:pt x="22208" y="9755"/>
                    <a:pt x="21635" y="9985"/>
                    <a:pt x="21252" y="10559"/>
                  </a:cubicBezTo>
                  <a:cubicBezTo>
                    <a:pt x="20650" y="11396"/>
                    <a:pt x="20369" y="13815"/>
                    <a:pt x="19052" y="13815"/>
                  </a:cubicBezTo>
                  <a:cubicBezTo>
                    <a:pt x="18864" y="13815"/>
                    <a:pt x="18656" y="13766"/>
                    <a:pt x="18422" y="13656"/>
                  </a:cubicBezTo>
                  <a:cubicBezTo>
                    <a:pt x="18382" y="13632"/>
                    <a:pt x="18342" y="13622"/>
                    <a:pt x="18304" y="13622"/>
                  </a:cubicBezTo>
                  <a:cubicBezTo>
                    <a:pt x="18162" y="13622"/>
                    <a:pt x="18056" y="13773"/>
                    <a:pt x="18116" y="13924"/>
                  </a:cubicBezTo>
                  <a:cubicBezTo>
                    <a:pt x="18651" y="14880"/>
                    <a:pt x="18116" y="15033"/>
                    <a:pt x="17428" y="15607"/>
                  </a:cubicBezTo>
                  <a:cubicBezTo>
                    <a:pt x="16777" y="16142"/>
                    <a:pt x="16127" y="16716"/>
                    <a:pt x="15515" y="17366"/>
                  </a:cubicBezTo>
                  <a:cubicBezTo>
                    <a:pt x="14483" y="18437"/>
                    <a:pt x="13603" y="19623"/>
                    <a:pt x="12838" y="20923"/>
                  </a:cubicBezTo>
                  <a:cubicBezTo>
                    <a:pt x="12494" y="21573"/>
                    <a:pt x="12188" y="22300"/>
                    <a:pt x="11767" y="22912"/>
                  </a:cubicBezTo>
                  <a:cubicBezTo>
                    <a:pt x="11194" y="23715"/>
                    <a:pt x="10429" y="24059"/>
                    <a:pt x="9702" y="24633"/>
                  </a:cubicBezTo>
                  <a:cubicBezTo>
                    <a:pt x="8593" y="25513"/>
                    <a:pt x="8555" y="26354"/>
                    <a:pt x="6872" y="26622"/>
                  </a:cubicBezTo>
                  <a:cubicBezTo>
                    <a:pt x="6069" y="26737"/>
                    <a:pt x="5304" y="26775"/>
                    <a:pt x="4501" y="26775"/>
                  </a:cubicBezTo>
                  <a:cubicBezTo>
                    <a:pt x="4577" y="26737"/>
                    <a:pt x="4615" y="26698"/>
                    <a:pt x="4654" y="26622"/>
                  </a:cubicBezTo>
                  <a:cubicBezTo>
                    <a:pt x="4692" y="26679"/>
                    <a:pt x="4759" y="26708"/>
                    <a:pt x="4826" y="26708"/>
                  </a:cubicBezTo>
                  <a:cubicBezTo>
                    <a:pt x="4893" y="26708"/>
                    <a:pt x="4960" y="26679"/>
                    <a:pt x="4998" y="26622"/>
                  </a:cubicBezTo>
                  <a:cubicBezTo>
                    <a:pt x="5074" y="26584"/>
                    <a:pt x="5074" y="26545"/>
                    <a:pt x="5151" y="26469"/>
                  </a:cubicBezTo>
                  <a:cubicBezTo>
                    <a:pt x="5992" y="26354"/>
                    <a:pt x="6834" y="26086"/>
                    <a:pt x="7675" y="25933"/>
                  </a:cubicBezTo>
                  <a:cubicBezTo>
                    <a:pt x="7855" y="25933"/>
                    <a:pt x="7798" y="25662"/>
                    <a:pt x="7631" y="25662"/>
                  </a:cubicBezTo>
                  <a:cubicBezTo>
                    <a:pt x="7621" y="25662"/>
                    <a:pt x="7610" y="25663"/>
                    <a:pt x="7598" y="25666"/>
                  </a:cubicBezTo>
                  <a:cubicBezTo>
                    <a:pt x="6872" y="25742"/>
                    <a:pt x="6145" y="25857"/>
                    <a:pt x="5457" y="26048"/>
                  </a:cubicBezTo>
                  <a:lnTo>
                    <a:pt x="5763" y="25589"/>
                  </a:lnTo>
                  <a:cubicBezTo>
                    <a:pt x="7140" y="25283"/>
                    <a:pt x="8440" y="24748"/>
                    <a:pt x="9625" y="24059"/>
                  </a:cubicBezTo>
                  <a:cubicBezTo>
                    <a:pt x="9757" y="23994"/>
                    <a:pt x="9662" y="23815"/>
                    <a:pt x="9536" y="23815"/>
                  </a:cubicBezTo>
                  <a:cubicBezTo>
                    <a:pt x="9515" y="23815"/>
                    <a:pt x="9494" y="23819"/>
                    <a:pt x="9473" y="23830"/>
                  </a:cubicBezTo>
                  <a:cubicBezTo>
                    <a:pt x="8402" y="24289"/>
                    <a:pt x="7331" y="24671"/>
                    <a:pt x="6183" y="24939"/>
                  </a:cubicBezTo>
                  <a:cubicBezTo>
                    <a:pt x="6375" y="24671"/>
                    <a:pt x="6528" y="24404"/>
                    <a:pt x="6681" y="24136"/>
                  </a:cubicBezTo>
                  <a:cubicBezTo>
                    <a:pt x="7292" y="23792"/>
                    <a:pt x="7904" y="23294"/>
                    <a:pt x="8478" y="22950"/>
                  </a:cubicBezTo>
                  <a:cubicBezTo>
                    <a:pt x="9243" y="22453"/>
                    <a:pt x="10046" y="22032"/>
                    <a:pt x="10849" y="21573"/>
                  </a:cubicBezTo>
                  <a:cubicBezTo>
                    <a:pt x="10882" y="21541"/>
                    <a:pt x="10859" y="21451"/>
                    <a:pt x="10803" y="21451"/>
                  </a:cubicBezTo>
                  <a:cubicBezTo>
                    <a:pt x="10793" y="21451"/>
                    <a:pt x="10784" y="21453"/>
                    <a:pt x="10773" y="21459"/>
                  </a:cubicBezTo>
                  <a:cubicBezTo>
                    <a:pt x="9931" y="21803"/>
                    <a:pt x="9128" y="22224"/>
                    <a:pt x="8325" y="22644"/>
                  </a:cubicBezTo>
                  <a:cubicBezTo>
                    <a:pt x="7943" y="22874"/>
                    <a:pt x="7484" y="23142"/>
                    <a:pt x="7063" y="23371"/>
                  </a:cubicBezTo>
                  <a:cubicBezTo>
                    <a:pt x="7178" y="23142"/>
                    <a:pt x="7292" y="22950"/>
                    <a:pt x="7407" y="22721"/>
                  </a:cubicBezTo>
                  <a:cubicBezTo>
                    <a:pt x="9243" y="21803"/>
                    <a:pt x="10888" y="20617"/>
                    <a:pt x="12762" y="19776"/>
                  </a:cubicBezTo>
                  <a:cubicBezTo>
                    <a:pt x="12827" y="19743"/>
                    <a:pt x="12780" y="19653"/>
                    <a:pt x="12717" y="19653"/>
                  </a:cubicBezTo>
                  <a:cubicBezTo>
                    <a:pt x="12707" y="19653"/>
                    <a:pt x="12696" y="19656"/>
                    <a:pt x="12685" y="19661"/>
                  </a:cubicBezTo>
                  <a:cubicBezTo>
                    <a:pt x="11002" y="20197"/>
                    <a:pt x="9396" y="21000"/>
                    <a:pt x="7904" y="22032"/>
                  </a:cubicBezTo>
                  <a:cubicBezTo>
                    <a:pt x="8096" y="21841"/>
                    <a:pt x="8287" y="21650"/>
                    <a:pt x="8440" y="21459"/>
                  </a:cubicBezTo>
                  <a:lnTo>
                    <a:pt x="10429" y="19470"/>
                  </a:lnTo>
                  <a:cubicBezTo>
                    <a:pt x="11155" y="19164"/>
                    <a:pt x="11882" y="18781"/>
                    <a:pt x="12570" y="18399"/>
                  </a:cubicBezTo>
                  <a:cubicBezTo>
                    <a:pt x="13374" y="18055"/>
                    <a:pt x="14177" y="17672"/>
                    <a:pt x="14942" y="17175"/>
                  </a:cubicBezTo>
                  <a:lnTo>
                    <a:pt x="14942" y="17137"/>
                  </a:lnTo>
                  <a:cubicBezTo>
                    <a:pt x="14177" y="17366"/>
                    <a:pt x="13450" y="17634"/>
                    <a:pt x="12723" y="17978"/>
                  </a:cubicBezTo>
                  <a:cubicBezTo>
                    <a:pt x="12188" y="18246"/>
                    <a:pt x="11614" y="18475"/>
                    <a:pt x="11117" y="18781"/>
                  </a:cubicBezTo>
                  <a:cubicBezTo>
                    <a:pt x="11423" y="18437"/>
                    <a:pt x="11767" y="18131"/>
                    <a:pt x="12073" y="17787"/>
                  </a:cubicBezTo>
                  <a:cubicBezTo>
                    <a:pt x="13680" y="17022"/>
                    <a:pt x="15248" y="15989"/>
                    <a:pt x="16854" y="15186"/>
                  </a:cubicBezTo>
                  <a:cubicBezTo>
                    <a:pt x="16958" y="15152"/>
                    <a:pt x="16873" y="14990"/>
                    <a:pt x="16770" y="14990"/>
                  </a:cubicBezTo>
                  <a:cubicBezTo>
                    <a:pt x="16760" y="14990"/>
                    <a:pt x="16750" y="14992"/>
                    <a:pt x="16739" y="14995"/>
                  </a:cubicBezTo>
                  <a:cubicBezTo>
                    <a:pt x="15477" y="15607"/>
                    <a:pt x="14138" y="16181"/>
                    <a:pt x="12915" y="16907"/>
                  </a:cubicBezTo>
                  <a:lnTo>
                    <a:pt x="13871" y="15913"/>
                  </a:lnTo>
                  <a:cubicBezTo>
                    <a:pt x="13890" y="15932"/>
                    <a:pt x="13899" y="15942"/>
                    <a:pt x="13909" y="15942"/>
                  </a:cubicBezTo>
                  <a:cubicBezTo>
                    <a:pt x="13919" y="15942"/>
                    <a:pt x="13928" y="15932"/>
                    <a:pt x="13947" y="15913"/>
                  </a:cubicBezTo>
                  <a:cubicBezTo>
                    <a:pt x="15630" y="15072"/>
                    <a:pt x="17198" y="14001"/>
                    <a:pt x="18843" y="13121"/>
                  </a:cubicBezTo>
                  <a:cubicBezTo>
                    <a:pt x="18905" y="13090"/>
                    <a:pt x="18866" y="13034"/>
                    <a:pt x="18829" y="13034"/>
                  </a:cubicBezTo>
                  <a:cubicBezTo>
                    <a:pt x="18820" y="13034"/>
                    <a:pt x="18812" y="13037"/>
                    <a:pt x="18804" y="13045"/>
                  </a:cubicBezTo>
                  <a:cubicBezTo>
                    <a:pt x="17236" y="13695"/>
                    <a:pt x="15745" y="14498"/>
                    <a:pt x="14330" y="15416"/>
                  </a:cubicBezTo>
                  <a:cubicBezTo>
                    <a:pt x="15133" y="14574"/>
                    <a:pt x="15898" y="13733"/>
                    <a:pt x="16663" y="12892"/>
                  </a:cubicBezTo>
                  <a:cubicBezTo>
                    <a:pt x="17428" y="12547"/>
                    <a:pt x="18154" y="12127"/>
                    <a:pt x="18881" y="11744"/>
                  </a:cubicBezTo>
                  <a:cubicBezTo>
                    <a:pt x="19110" y="11591"/>
                    <a:pt x="20105" y="11285"/>
                    <a:pt x="19990" y="10941"/>
                  </a:cubicBezTo>
                  <a:cubicBezTo>
                    <a:pt x="19990" y="10903"/>
                    <a:pt x="19952" y="10865"/>
                    <a:pt x="19952" y="10865"/>
                  </a:cubicBezTo>
                  <a:lnTo>
                    <a:pt x="19875" y="10865"/>
                  </a:lnTo>
                  <a:cubicBezTo>
                    <a:pt x="19799" y="10865"/>
                    <a:pt x="19761" y="10979"/>
                    <a:pt x="19837" y="11018"/>
                  </a:cubicBezTo>
                  <a:cubicBezTo>
                    <a:pt x="19827" y="11012"/>
                    <a:pt x="19814" y="11010"/>
                    <a:pt x="19799" y="11010"/>
                  </a:cubicBezTo>
                  <a:cubicBezTo>
                    <a:pt x="19585" y="11010"/>
                    <a:pt x="18909" y="11482"/>
                    <a:pt x="18766" y="11553"/>
                  </a:cubicBezTo>
                  <a:lnTo>
                    <a:pt x="17963" y="11935"/>
                  </a:lnTo>
                  <a:cubicBezTo>
                    <a:pt x="17695" y="12088"/>
                    <a:pt x="17428" y="12241"/>
                    <a:pt x="17122" y="12356"/>
                  </a:cubicBezTo>
                  <a:lnTo>
                    <a:pt x="17504" y="11974"/>
                  </a:lnTo>
                  <a:cubicBezTo>
                    <a:pt x="18613" y="11400"/>
                    <a:pt x="19646" y="10673"/>
                    <a:pt x="20793" y="10061"/>
                  </a:cubicBezTo>
                  <a:cubicBezTo>
                    <a:pt x="20826" y="10061"/>
                    <a:pt x="20803" y="9977"/>
                    <a:pt x="20771" y="9977"/>
                  </a:cubicBezTo>
                  <a:cubicBezTo>
                    <a:pt x="20766" y="9977"/>
                    <a:pt x="20760" y="9979"/>
                    <a:pt x="20755" y="9985"/>
                  </a:cubicBezTo>
                  <a:cubicBezTo>
                    <a:pt x="19761" y="10406"/>
                    <a:pt x="18804" y="10903"/>
                    <a:pt x="17887" y="11438"/>
                  </a:cubicBezTo>
                  <a:cubicBezTo>
                    <a:pt x="18154" y="11132"/>
                    <a:pt x="18460" y="10788"/>
                    <a:pt x="18728" y="10444"/>
                  </a:cubicBezTo>
                  <a:cubicBezTo>
                    <a:pt x="20334" y="9602"/>
                    <a:pt x="21941" y="8723"/>
                    <a:pt x="23547" y="7843"/>
                  </a:cubicBezTo>
                  <a:cubicBezTo>
                    <a:pt x="23585" y="7843"/>
                    <a:pt x="23547" y="7767"/>
                    <a:pt x="23509" y="7767"/>
                  </a:cubicBezTo>
                  <a:cubicBezTo>
                    <a:pt x="22017" y="8379"/>
                    <a:pt x="20602" y="9105"/>
                    <a:pt x="19187" y="9870"/>
                  </a:cubicBezTo>
                  <a:cubicBezTo>
                    <a:pt x="19493" y="9526"/>
                    <a:pt x="19799" y="9143"/>
                    <a:pt x="20105" y="8761"/>
                  </a:cubicBezTo>
                  <a:cubicBezTo>
                    <a:pt x="21099" y="8187"/>
                    <a:pt x="22170" y="7690"/>
                    <a:pt x="23279" y="7346"/>
                  </a:cubicBezTo>
                  <a:cubicBezTo>
                    <a:pt x="23356" y="7308"/>
                    <a:pt x="23317" y="7193"/>
                    <a:pt x="23241" y="7193"/>
                  </a:cubicBezTo>
                  <a:cubicBezTo>
                    <a:pt x="22285" y="7384"/>
                    <a:pt x="21367" y="7728"/>
                    <a:pt x="20526" y="8226"/>
                  </a:cubicBezTo>
                  <a:lnTo>
                    <a:pt x="20755" y="7958"/>
                  </a:lnTo>
                  <a:cubicBezTo>
                    <a:pt x="21749" y="7346"/>
                    <a:pt x="22859" y="6849"/>
                    <a:pt x="23968" y="6466"/>
                  </a:cubicBezTo>
                  <a:cubicBezTo>
                    <a:pt x="24072" y="6431"/>
                    <a:pt x="24050" y="6270"/>
                    <a:pt x="23959" y="6270"/>
                  </a:cubicBezTo>
                  <a:cubicBezTo>
                    <a:pt x="23949" y="6270"/>
                    <a:pt x="23940" y="6272"/>
                    <a:pt x="23929" y="6275"/>
                  </a:cubicBezTo>
                  <a:cubicBezTo>
                    <a:pt x="23012" y="6428"/>
                    <a:pt x="22132" y="6734"/>
                    <a:pt x="21367" y="7231"/>
                  </a:cubicBezTo>
                  <a:lnTo>
                    <a:pt x="21826" y="6619"/>
                  </a:lnTo>
                  <a:cubicBezTo>
                    <a:pt x="22897" y="6046"/>
                    <a:pt x="24044" y="5548"/>
                    <a:pt x="25192" y="5128"/>
                  </a:cubicBezTo>
                  <a:close/>
                  <a:moveTo>
                    <a:pt x="26738" y="1"/>
                  </a:moveTo>
                  <a:cubicBezTo>
                    <a:pt x="26705" y="1"/>
                    <a:pt x="26673" y="13"/>
                    <a:pt x="26645" y="41"/>
                  </a:cubicBezTo>
                  <a:cubicBezTo>
                    <a:pt x="26530" y="194"/>
                    <a:pt x="26454" y="347"/>
                    <a:pt x="26339" y="462"/>
                  </a:cubicBezTo>
                  <a:cubicBezTo>
                    <a:pt x="24733" y="1571"/>
                    <a:pt x="23050" y="2527"/>
                    <a:pt x="21405" y="3560"/>
                  </a:cubicBezTo>
                  <a:cubicBezTo>
                    <a:pt x="21405" y="3560"/>
                    <a:pt x="21405" y="3521"/>
                    <a:pt x="21367" y="3483"/>
                  </a:cubicBezTo>
                  <a:lnTo>
                    <a:pt x="21329" y="3483"/>
                  </a:lnTo>
                  <a:cubicBezTo>
                    <a:pt x="21329" y="3560"/>
                    <a:pt x="21290" y="3598"/>
                    <a:pt x="21290" y="3636"/>
                  </a:cubicBezTo>
                  <a:cubicBezTo>
                    <a:pt x="18613" y="5319"/>
                    <a:pt x="16051" y="7155"/>
                    <a:pt x="14215" y="9794"/>
                  </a:cubicBezTo>
                  <a:cubicBezTo>
                    <a:pt x="13335" y="11170"/>
                    <a:pt x="12341" y="12433"/>
                    <a:pt x="11194" y="13618"/>
                  </a:cubicBezTo>
                  <a:cubicBezTo>
                    <a:pt x="10084" y="14689"/>
                    <a:pt x="8899" y="15722"/>
                    <a:pt x="7751" y="16754"/>
                  </a:cubicBezTo>
                  <a:cubicBezTo>
                    <a:pt x="6987" y="17443"/>
                    <a:pt x="5916" y="18170"/>
                    <a:pt x="5648" y="19164"/>
                  </a:cubicBezTo>
                  <a:cubicBezTo>
                    <a:pt x="5342" y="20197"/>
                    <a:pt x="6107" y="20426"/>
                    <a:pt x="4692" y="20617"/>
                  </a:cubicBezTo>
                  <a:cubicBezTo>
                    <a:pt x="4615" y="20617"/>
                    <a:pt x="4577" y="20732"/>
                    <a:pt x="4577" y="20847"/>
                  </a:cubicBezTo>
                  <a:cubicBezTo>
                    <a:pt x="4960" y="22950"/>
                    <a:pt x="2779" y="24595"/>
                    <a:pt x="3544" y="26698"/>
                  </a:cubicBezTo>
                  <a:cubicBezTo>
                    <a:pt x="3583" y="26737"/>
                    <a:pt x="3621" y="26775"/>
                    <a:pt x="3659" y="26813"/>
                  </a:cubicBezTo>
                  <a:cubicBezTo>
                    <a:pt x="2282" y="29146"/>
                    <a:pt x="1097" y="31594"/>
                    <a:pt x="26" y="34080"/>
                  </a:cubicBezTo>
                  <a:cubicBezTo>
                    <a:pt x="1" y="34155"/>
                    <a:pt x="41" y="34213"/>
                    <a:pt x="93" y="34213"/>
                  </a:cubicBezTo>
                  <a:cubicBezTo>
                    <a:pt x="121" y="34213"/>
                    <a:pt x="152" y="34196"/>
                    <a:pt x="179" y="34156"/>
                  </a:cubicBezTo>
                  <a:cubicBezTo>
                    <a:pt x="1403" y="31823"/>
                    <a:pt x="2588" y="29490"/>
                    <a:pt x="4003" y="27310"/>
                  </a:cubicBezTo>
                  <a:cubicBezTo>
                    <a:pt x="5342" y="27234"/>
                    <a:pt x="7331" y="27463"/>
                    <a:pt x="8478" y="26660"/>
                  </a:cubicBezTo>
                  <a:cubicBezTo>
                    <a:pt x="9090" y="26201"/>
                    <a:pt x="9473" y="25513"/>
                    <a:pt x="10046" y="25016"/>
                  </a:cubicBezTo>
                  <a:cubicBezTo>
                    <a:pt x="10658" y="24518"/>
                    <a:pt x="11347" y="24212"/>
                    <a:pt x="11882" y="23600"/>
                  </a:cubicBezTo>
                  <a:cubicBezTo>
                    <a:pt x="12838" y="22415"/>
                    <a:pt x="13297" y="20808"/>
                    <a:pt x="14177" y="19585"/>
                  </a:cubicBezTo>
                  <a:cubicBezTo>
                    <a:pt x="15477" y="17749"/>
                    <a:pt x="17083" y="16181"/>
                    <a:pt x="18957" y="14957"/>
                  </a:cubicBezTo>
                  <a:cubicBezTo>
                    <a:pt x="19034" y="14919"/>
                    <a:pt x="19072" y="14804"/>
                    <a:pt x="19034" y="14689"/>
                  </a:cubicBezTo>
                  <a:lnTo>
                    <a:pt x="18728" y="14154"/>
                  </a:lnTo>
                  <a:lnTo>
                    <a:pt x="18728" y="14154"/>
                  </a:lnTo>
                  <a:cubicBezTo>
                    <a:pt x="18797" y="14162"/>
                    <a:pt x="18866" y="14167"/>
                    <a:pt x="18934" y="14167"/>
                  </a:cubicBezTo>
                  <a:cubicBezTo>
                    <a:pt x="19475" y="14167"/>
                    <a:pt x="19995" y="13902"/>
                    <a:pt x="20334" y="13427"/>
                  </a:cubicBezTo>
                  <a:cubicBezTo>
                    <a:pt x="20602" y="13083"/>
                    <a:pt x="20832" y="12662"/>
                    <a:pt x="20984" y="12203"/>
                  </a:cubicBezTo>
                  <a:cubicBezTo>
                    <a:pt x="21137" y="11553"/>
                    <a:pt x="21443" y="10941"/>
                    <a:pt x="21826" y="10444"/>
                  </a:cubicBezTo>
                  <a:cubicBezTo>
                    <a:pt x="22170" y="10138"/>
                    <a:pt x="22553" y="9870"/>
                    <a:pt x="22935" y="9641"/>
                  </a:cubicBezTo>
                  <a:cubicBezTo>
                    <a:pt x="25765" y="7422"/>
                    <a:pt x="25497" y="3598"/>
                    <a:pt x="26760" y="500"/>
                  </a:cubicBezTo>
                  <a:lnTo>
                    <a:pt x="26874" y="423"/>
                  </a:lnTo>
                  <a:cubicBezTo>
                    <a:pt x="26913" y="385"/>
                    <a:pt x="26913" y="309"/>
                    <a:pt x="26874" y="270"/>
                  </a:cubicBezTo>
                  <a:cubicBezTo>
                    <a:pt x="26874" y="270"/>
                    <a:pt x="26874" y="232"/>
                    <a:pt x="26874" y="232"/>
                  </a:cubicBezTo>
                  <a:cubicBezTo>
                    <a:pt x="26932" y="116"/>
                    <a:pt x="26837" y="1"/>
                    <a:pt x="267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1"/>
            <p:cNvSpPr/>
            <p:nvPr/>
          </p:nvSpPr>
          <p:spPr>
            <a:xfrm>
              <a:off x="3373000" y="890775"/>
              <a:ext cx="99400" cy="65050"/>
            </a:xfrm>
            <a:custGeom>
              <a:rect b="b" l="l" r="r" t="t"/>
              <a:pathLst>
                <a:path extrusionOk="0" h="2602" w="3976">
                  <a:moveTo>
                    <a:pt x="3821" y="0"/>
                  </a:moveTo>
                  <a:cubicBezTo>
                    <a:pt x="3796" y="0"/>
                    <a:pt x="3768" y="9"/>
                    <a:pt x="3738" y="32"/>
                  </a:cubicBezTo>
                  <a:cubicBezTo>
                    <a:pt x="2514" y="720"/>
                    <a:pt x="1022" y="1370"/>
                    <a:pt x="66" y="2441"/>
                  </a:cubicBezTo>
                  <a:cubicBezTo>
                    <a:pt x="0" y="2507"/>
                    <a:pt x="48" y="2602"/>
                    <a:pt x="136" y="2602"/>
                  </a:cubicBezTo>
                  <a:cubicBezTo>
                    <a:pt x="150" y="2602"/>
                    <a:pt x="165" y="2599"/>
                    <a:pt x="181" y="2594"/>
                  </a:cubicBezTo>
                  <a:cubicBezTo>
                    <a:pt x="1405" y="1791"/>
                    <a:pt x="2591" y="988"/>
                    <a:pt x="3853" y="223"/>
                  </a:cubicBezTo>
                  <a:cubicBezTo>
                    <a:pt x="3976" y="161"/>
                    <a:pt x="3925" y="0"/>
                    <a:pt x="38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1"/>
            <p:cNvSpPr/>
            <p:nvPr/>
          </p:nvSpPr>
          <p:spPr>
            <a:xfrm>
              <a:off x="3220975" y="1052700"/>
              <a:ext cx="114975" cy="64725"/>
            </a:xfrm>
            <a:custGeom>
              <a:rect b="b" l="l" r="r" t="t"/>
              <a:pathLst>
                <a:path extrusionOk="0" h="2589" w="4599">
                  <a:moveTo>
                    <a:pt x="4443" y="1"/>
                  </a:moveTo>
                  <a:cubicBezTo>
                    <a:pt x="4425" y="1"/>
                    <a:pt x="4407" y="6"/>
                    <a:pt x="4388" y="18"/>
                  </a:cubicBezTo>
                  <a:cubicBezTo>
                    <a:pt x="3011" y="745"/>
                    <a:pt x="1061" y="1204"/>
                    <a:pt x="66" y="2428"/>
                  </a:cubicBezTo>
                  <a:cubicBezTo>
                    <a:pt x="0" y="2494"/>
                    <a:pt x="77" y="2588"/>
                    <a:pt x="148" y="2588"/>
                  </a:cubicBezTo>
                  <a:cubicBezTo>
                    <a:pt x="159" y="2588"/>
                    <a:pt x="171" y="2586"/>
                    <a:pt x="181" y="2581"/>
                  </a:cubicBezTo>
                  <a:cubicBezTo>
                    <a:pt x="908" y="2198"/>
                    <a:pt x="1596" y="1739"/>
                    <a:pt x="2323" y="1357"/>
                  </a:cubicBezTo>
                  <a:cubicBezTo>
                    <a:pt x="3049" y="1013"/>
                    <a:pt x="3776" y="630"/>
                    <a:pt x="4503" y="209"/>
                  </a:cubicBezTo>
                  <a:cubicBezTo>
                    <a:pt x="4599" y="145"/>
                    <a:pt x="4534" y="1"/>
                    <a:pt x="44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 name="Google Shape;458;p21"/>
          <p:cNvGrpSpPr/>
          <p:nvPr/>
        </p:nvGrpSpPr>
        <p:grpSpPr>
          <a:xfrm flipH="1" rot="-483810">
            <a:off x="697644" y="587115"/>
            <a:ext cx="745469" cy="946997"/>
            <a:chOff x="2986775" y="596050"/>
            <a:chExt cx="673325" cy="855350"/>
          </a:xfrm>
        </p:grpSpPr>
        <p:sp>
          <p:nvSpPr>
            <p:cNvPr id="459" name="Google Shape;459;p21"/>
            <p:cNvSpPr/>
            <p:nvPr/>
          </p:nvSpPr>
          <p:spPr>
            <a:xfrm>
              <a:off x="2986775" y="596050"/>
              <a:ext cx="673325" cy="855350"/>
            </a:xfrm>
            <a:custGeom>
              <a:rect b="b" l="l" r="r" t="t"/>
              <a:pathLst>
                <a:path extrusionOk="0" h="34214" w="26933">
                  <a:moveTo>
                    <a:pt x="25306" y="1609"/>
                  </a:moveTo>
                  <a:lnTo>
                    <a:pt x="25306" y="1609"/>
                  </a:lnTo>
                  <a:cubicBezTo>
                    <a:pt x="24350" y="2718"/>
                    <a:pt x="23432" y="3827"/>
                    <a:pt x="22514" y="4975"/>
                  </a:cubicBezTo>
                  <a:cubicBezTo>
                    <a:pt x="22514" y="4860"/>
                    <a:pt x="22514" y="4745"/>
                    <a:pt x="22514" y="4630"/>
                  </a:cubicBezTo>
                  <a:cubicBezTo>
                    <a:pt x="22591" y="4210"/>
                    <a:pt x="22629" y="3789"/>
                    <a:pt x="22629" y="3368"/>
                  </a:cubicBezTo>
                  <a:lnTo>
                    <a:pt x="22820" y="3215"/>
                  </a:lnTo>
                  <a:lnTo>
                    <a:pt x="22820" y="3215"/>
                  </a:lnTo>
                  <a:cubicBezTo>
                    <a:pt x="22744" y="3713"/>
                    <a:pt x="22629" y="4133"/>
                    <a:pt x="22553" y="4592"/>
                  </a:cubicBezTo>
                  <a:cubicBezTo>
                    <a:pt x="22553" y="4630"/>
                    <a:pt x="22581" y="4650"/>
                    <a:pt x="22615" y="4650"/>
                  </a:cubicBezTo>
                  <a:cubicBezTo>
                    <a:pt x="22648" y="4650"/>
                    <a:pt x="22686" y="4630"/>
                    <a:pt x="22706" y="4592"/>
                  </a:cubicBezTo>
                  <a:cubicBezTo>
                    <a:pt x="22897" y="4095"/>
                    <a:pt x="23012" y="3598"/>
                    <a:pt x="23050" y="3062"/>
                  </a:cubicBezTo>
                  <a:cubicBezTo>
                    <a:pt x="23815" y="2565"/>
                    <a:pt x="24541" y="2106"/>
                    <a:pt x="25306" y="1609"/>
                  </a:cubicBezTo>
                  <a:close/>
                  <a:moveTo>
                    <a:pt x="26415" y="806"/>
                  </a:moveTo>
                  <a:lnTo>
                    <a:pt x="26415" y="806"/>
                  </a:lnTo>
                  <a:cubicBezTo>
                    <a:pt x="26301" y="1035"/>
                    <a:pt x="25918" y="1915"/>
                    <a:pt x="25803" y="2259"/>
                  </a:cubicBezTo>
                  <a:cubicBezTo>
                    <a:pt x="25574" y="3101"/>
                    <a:pt x="25421" y="4018"/>
                    <a:pt x="25230" y="4898"/>
                  </a:cubicBezTo>
                  <a:cubicBezTo>
                    <a:pt x="24274" y="5128"/>
                    <a:pt x="23356" y="5434"/>
                    <a:pt x="22476" y="5816"/>
                  </a:cubicBezTo>
                  <a:lnTo>
                    <a:pt x="23662" y="4324"/>
                  </a:lnTo>
                  <a:cubicBezTo>
                    <a:pt x="24465" y="3330"/>
                    <a:pt x="25497" y="2297"/>
                    <a:pt x="26109" y="1227"/>
                  </a:cubicBezTo>
                  <a:lnTo>
                    <a:pt x="26339" y="882"/>
                  </a:lnTo>
                  <a:lnTo>
                    <a:pt x="26415" y="806"/>
                  </a:lnTo>
                  <a:close/>
                  <a:moveTo>
                    <a:pt x="22476" y="3407"/>
                  </a:moveTo>
                  <a:lnTo>
                    <a:pt x="22476" y="3407"/>
                  </a:lnTo>
                  <a:cubicBezTo>
                    <a:pt x="22361" y="3751"/>
                    <a:pt x="22285" y="4057"/>
                    <a:pt x="22285" y="4401"/>
                  </a:cubicBezTo>
                  <a:cubicBezTo>
                    <a:pt x="22247" y="4707"/>
                    <a:pt x="22208" y="4975"/>
                    <a:pt x="22208" y="5281"/>
                  </a:cubicBezTo>
                  <a:lnTo>
                    <a:pt x="21749" y="5854"/>
                  </a:lnTo>
                  <a:cubicBezTo>
                    <a:pt x="21902" y="5128"/>
                    <a:pt x="22017" y="4401"/>
                    <a:pt x="22055" y="3636"/>
                  </a:cubicBezTo>
                  <a:lnTo>
                    <a:pt x="22476" y="3407"/>
                  </a:lnTo>
                  <a:close/>
                  <a:moveTo>
                    <a:pt x="21788" y="3789"/>
                  </a:moveTo>
                  <a:lnTo>
                    <a:pt x="21788" y="3789"/>
                  </a:lnTo>
                  <a:cubicBezTo>
                    <a:pt x="21635" y="4554"/>
                    <a:pt x="21520" y="5319"/>
                    <a:pt x="21482" y="6084"/>
                  </a:cubicBezTo>
                  <a:lnTo>
                    <a:pt x="21290" y="6351"/>
                  </a:lnTo>
                  <a:cubicBezTo>
                    <a:pt x="21367" y="5969"/>
                    <a:pt x="21405" y="5587"/>
                    <a:pt x="21405" y="5204"/>
                  </a:cubicBezTo>
                  <a:cubicBezTo>
                    <a:pt x="21443" y="4822"/>
                    <a:pt x="21482" y="4401"/>
                    <a:pt x="21443" y="3980"/>
                  </a:cubicBezTo>
                  <a:lnTo>
                    <a:pt x="21788" y="3789"/>
                  </a:lnTo>
                  <a:close/>
                  <a:moveTo>
                    <a:pt x="21176" y="4171"/>
                  </a:moveTo>
                  <a:cubicBezTo>
                    <a:pt x="21176" y="4439"/>
                    <a:pt x="21176" y="4707"/>
                    <a:pt x="21176" y="4936"/>
                  </a:cubicBezTo>
                  <a:cubicBezTo>
                    <a:pt x="21099" y="5510"/>
                    <a:pt x="21023" y="6122"/>
                    <a:pt x="20984" y="6696"/>
                  </a:cubicBezTo>
                  <a:cubicBezTo>
                    <a:pt x="20908" y="6772"/>
                    <a:pt x="20793" y="6849"/>
                    <a:pt x="20717" y="6887"/>
                  </a:cubicBezTo>
                  <a:cubicBezTo>
                    <a:pt x="20870" y="6084"/>
                    <a:pt x="20908" y="5204"/>
                    <a:pt x="20870" y="4363"/>
                  </a:cubicBezTo>
                  <a:lnTo>
                    <a:pt x="21176" y="4171"/>
                  </a:lnTo>
                  <a:close/>
                  <a:moveTo>
                    <a:pt x="5839" y="24595"/>
                  </a:moveTo>
                  <a:lnTo>
                    <a:pt x="5839" y="24595"/>
                  </a:lnTo>
                  <a:cubicBezTo>
                    <a:pt x="5724" y="24786"/>
                    <a:pt x="5571" y="24977"/>
                    <a:pt x="5457" y="25169"/>
                  </a:cubicBezTo>
                  <a:lnTo>
                    <a:pt x="5380" y="25207"/>
                  </a:lnTo>
                  <a:lnTo>
                    <a:pt x="5839" y="24595"/>
                  </a:lnTo>
                  <a:close/>
                  <a:moveTo>
                    <a:pt x="5151" y="25704"/>
                  </a:moveTo>
                  <a:cubicBezTo>
                    <a:pt x="4998" y="25857"/>
                    <a:pt x="4883" y="26048"/>
                    <a:pt x="4730" y="26239"/>
                  </a:cubicBezTo>
                  <a:lnTo>
                    <a:pt x="4692" y="26239"/>
                  </a:lnTo>
                  <a:lnTo>
                    <a:pt x="5036" y="25704"/>
                  </a:lnTo>
                  <a:close/>
                  <a:moveTo>
                    <a:pt x="20755" y="4477"/>
                  </a:moveTo>
                  <a:cubicBezTo>
                    <a:pt x="20679" y="5510"/>
                    <a:pt x="20526" y="6504"/>
                    <a:pt x="20373" y="7499"/>
                  </a:cubicBezTo>
                  <a:lnTo>
                    <a:pt x="19952" y="8034"/>
                  </a:lnTo>
                  <a:cubicBezTo>
                    <a:pt x="19990" y="7728"/>
                    <a:pt x="20028" y="7384"/>
                    <a:pt x="20028" y="7078"/>
                  </a:cubicBezTo>
                  <a:cubicBezTo>
                    <a:pt x="20028" y="7040"/>
                    <a:pt x="20000" y="7021"/>
                    <a:pt x="19966" y="7021"/>
                  </a:cubicBezTo>
                  <a:cubicBezTo>
                    <a:pt x="19933" y="7021"/>
                    <a:pt x="19894" y="7040"/>
                    <a:pt x="19875" y="7078"/>
                  </a:cubicBezTo>
                  <a:cubicBezTo>
                    <a:pt x="19837" y="7537"/>
                    <a:pt x="19761" y="7958"/>
                    <a:pt x="19608" y="8417"/>
                  </a:cubicBezTo>
                  <a:lnTo>
                    <a:pt x="19569" y="8493"/>
                  </a:lnTo>
                  <a:cubicBezTo>
                    <a:pt x="19684" y="7996"/>
                    <a:pt x="19761" y="7499"/>
                    <a:pt x="19875" y="7002"/>
                  </a:cubicBezTo>
                  <a:cubicBezTo>
                    <a:pt x="19900" y="6927"/>
                    <a:pt x="19828" y="6868"/>
                    <a:pt x="19774" y="6868"/>
                  </a:cubicBezTo>
                  <a:cubicBezTo>
                    <a:pt x="19746" y="6868"/>
                    <a:pt x="19722" y="6885"/>
                    <a:pt x="19722" y="6925"/>
                  </a:cubicBezTo>
                  <a:cubicBezTo>
                    <a:pt x="19569" y="7575"/>
                    <a:pt x="19416" y="8187"/>
                    <a:pt x="19263" y="8799"/>
                  </a:cubicBezTo>
                  <a:cubicBezTo>
                    <a:pt x="19225" y="8914"/>
                    <a:pt x="19149" y="8990"/>
                    <a:pt x="19072" y="9067"/>
                  </a:cubicBezTo>
                  <a:cubicBezTo>
                    <a:pt x="19149" y="8532"/>
                    <a:pt x="19225" y="7996"/>
                    <a:pt x="19263" y="7461"/>
                  </a:cubicBezTo>
                  <a:cubicBezTo>
                    <a:pt x="19263" y="7422"/>
                    <a:pt x="19235" y="7403"/>
                    <a:pt x="19206" y="7403"/>
                  </a:cubicBezTo>
                  <a:cubicBezTo>
                    <a:pt x="19177" y="7403"/>
                    <a:pt x="19149" y="7422"/>
                    <a:pt x="19149" y="7461"/>
                  </a:cubicBezTo>
                  <a:lnTo>
                    <a:pt x="19072" y="7575"/>
                  </a:lnTo>
                  <a:cubicBezTo>
                    <a:pt x="19072" y="7614"/>
                    <a:pt x="19072" y="7652"/>
                    <a:pt x="19110" y="7652"/>
                  </a:cubicBezTo>
                  <a:cubicBezTo>
                    <a:pt x="19034" y="8226"/>
                    <a:pt x="18957" y="8761"/>
                    <a:pt x="18843" y="9335"/>
                  </a:cubicBezTo>
                  <a:lnTo>
                    <a:pt x="18537" y="9717"/>
                  </a:lnTo>
                  <a:cubicBezTo>
                    <a:pt x="18728" y="8532"/>
                    <a:pt x="18957" y="7346"/>
                    <a:pt x="19187" y="6122"/>
                  </a:cubicBezTo>
                  <a:cubicBezTo>
                    <a:pt x="19187" y="6077"/>
                    <a:pt x="19161" y="6059"/>
                    <a:pt x="19131" y="6059"/>
                  </a:cubicBezTo>
                  <a:cubicBezTo>
                    <a:pt x="19110" y="6059"/>
                    <a:pt x="19088" y="6068"/>
                    <a:pt x="19072" y="6084"/>
                  </a:cubicBezTo>
                  <a:cubicBezTo>
                    <a:pt x="18690" y="7346"/>
                    <a:pt x="18422" y="8646"/>
                    <a:pt x="18269" y="9947"/>
                  </a:cubicBezTo>
                  <a:cubicBezTo>
                    <a:pt x="17848" y="10444"/>
                    <a:pt x="17466" y="10903"/>
                    <a:pt x="17007" y="11400"/>
                  </a:cubicBezTo>
                  <a:cubicBezTo>
                    <a:pt x="17428" y="9908"/>
                    <a:pt x="17619" y="8379"/>
                    <a:pt x="17695" y="6849"/>
                  </a:cubicBezTo>
                  <a:cubicBezTo>
                    <a:pt x="17695" y="6810"/>
                    <a:pt x="17667" y="6791"/>
                    <a:pt x="17638" y="6791"/>
                  </a:cubicBezTo>
                  <a:cubicBezTo>
                    <a:pt x="17609" y="6791"/>
                    <a:pt x="17581" y="6810"/>
                    <a:pt x="17581" y="6849"/>
                  </a:cubicBezTo>
                  <a:lnTo>
                    <a:pt x="17581" y="7116"/>
                  </a:lnTo>
                  <a:cubicBezTo>
                    <a:pt x="17389" y="7155"/>
                    <a:pt x="17351" y="7308"/>
                    <a:pt x="17389" y="7537"/>
                  </a:cubicBezTo>
                  <a:lnTo>
                    <a:pt x="17351" y="7920"/>
                  </a:lnTo>
                  <a:cubicBezTo>
                    <a:pt x="17275" y="8379"/>
                    <a:pt x="17236" y="8876"/>
                    <a:pt x="17160" y="9335"/>
                  </a:cubicBezTo>
                  <a:cubicBezTo>
                    <a:pt x="17045" y="10100"/>
                    <a:pt x="16930" y="10826"/>
                    <a:pt x="16854" y="11553"/>
                  </a:cubicBezTo>
                  <a:lnTo>
                    <a:pt x="16548" y="11897"/>
                  </a:lnTo>
                  <a:cubicBezTo>
                    <a:pt x="16663" y="10903"/>
                    <a:pt x="16624" y="9908"/>
                    <a:pt x="16433" y="8952"/>
                  </a:cubicBezTo>
                  <a:cubicBezTo>
                    <a:pt x="16433" y="8920"/>
                    <a:pt x="16413" y="8908"/>
                    <a:pt x="16389" y="8908"/>
                  </a:cubicBezTo>
                  <a:cubicBezTo>
                    <a:pt x="16357" y="8908"/>
                    <a:pt x="16319" y="8930"/>
                    <a:pt x="16319" y="8952"/>
                  </a:cubicBezTo>
                  <a:cubicBezTo>
                    <a:pt x="16433" y="10023"/>
                    <a:pt x="16433" y="11094"/>
                    <a:pt x="16280" y="12165"/>
                  </a:cubicBezTo>
                  <a:lnTo>
                    <a:pt x="16013" y="12509"/>
                  </a:lnTo>
                  <a:cubicBezTo>
                    <a:pt x="16051" y="11782"/>
                    <a:pt x="16013" y="11018"/>
                    <a:pt x="15936" y="10291"/>
                  </a:cubicBezTo>
                  <a:cubicBezTo>
                    <a:pt x="15936" y="10272"/>
                    <a:pt x="15917" y="10262"/>
                    <a:pt x="15898" y="10262"/>
                  </a:cubicBezTo>
                  <a:cubicBezTo>
                    <a:pt x="15879" y="10262"/>
                    <a:pt x="15860" y="10272"/>
                    <a:pt x="15860" y="10291"/>
                  </a:cubicBezTo>
                  <a:cubicBezTo>
                    <a:pt x="15821" y="11132"/>
                    <a:pt x="15707" y="12012"/>
                    <a:pt x="15668" y="12853"/>
                  </a:cubicBezTo>
                  <a:cubicBezTo>
                    <a:pt x="15592" y="12968"/>
                    <a:pt x="15515" y="13045"/>
                    <a:pt x="15401" y="13159"/>
                  </a:cubicBezTo>
                  <a:cubicBezTo>
                    <a:pt x="15477" y="12509"/>
                    <a:pt x="15477" y="11897"/>
                    <a:pt x="15439" y="11285"/>
                  </a:cubicBezTo>
                  <a:cubicBezTo>
                    <a:pt x="15439" y="11247"/>
                    <a:pt x="15410" y="11228"/>
                    <a:pt x="15377" y="11228"/>
                  </a:cubicBezTo>
                  <a:cubicBezTo>
                    <a:pt x="15343" y="11228"/>
                    <a:pt x="15305" y="11247"/>
                    <a:pt x="15286" y="11285"/>
                  </a:cubicBezTo>
                  <a:cubicBezTo>
                    <a:pt x="15286" y="12012"/>
                    <a:pt x="15248" y="12700"/>
                    <a:pt x="15171" y="13427"/>
                  </a:cubicBezTo>
                  <a:lnTo>
                    <a:pt x="14942" y="13656"/>
                  </a:lnTo>
                  <a:cubicBezTo>
                    <a:pt x="14980" y="13236"/>
                    <a:pt x="14980" y="12853"/>
                    <a:pt x="14942" y="12433"/>
                  </a:cubicBezTo>
                  <a:cubicBezTo>
                    <a:pt x="14942" y="12375"/>
                    <a:pt x="14894" y="12347"/>
                    <a:pt x="14846" y="12347"/>
                  </a:cubicBezTo>
                  <a:cubicBezTo>
                    <a:pt x="14798" y="12347"/>
                    <a:pt x="14750" y="12375"/>
                    <a:pt x="14750" y="12433"/>
                  </a:cubicBezTo>
                  <a:cubicBezTo>
                    <a:pt x="14750" y="12968"/>
                    <a:pt x="14750" y="13465"/>
                    <a:pt x="14674" y="13962"/>
                  </a:cubicBezTo>
                  <a:lnTo>
                    <a:pt x="14444" y="14192"/>
                  </a:lnTo>
                  <a:lnTo>
                    <a:pt x="13794" y="14880"/>
                  </a:lnTo>
                  <a:cubicBezTo>
                    <a:pt x="13909" y="14115"/>
                    <a:pt x="13947" y="13312"/>
                    <a:pt x="13947" y="12509"/>
                  </a:cubicBezTo>
                  <a:cubicBezTo>
                    <a:pt x="13947" y="12452"/>
                    <a:pt x="13909" y="12423"/>
                    <a:pt x="13871" y="12423"/>
                  </a:cubicBezTo>
                  <a:cubicBezTo>
                    <a:pt x="13833" y="12423"/>
                    <a:pt x="13794" y="12452"/>
                    <a:pt x="13794" y="12509"/>
                  </a:cubicBezTo>
                  <a:cubicBezTo>
                    <a:pt x="13756" y="13389"/>
                    <a:pt x="13680" y="14307"/>
                    <a:pt x="13565" y="15225"/>
                  </a:cubicBezTo>
                  <a:lnTo>
                    <a:pt x="12494" y="16334"/>
                  </a:lnTo>
                  <a:cubicBezTo>
                    <a:pt x="12647" y="15378"/>
                    <a:pt x="12723" y="14383"/>
                    <a:pt x="12800" y="13427"/>
                  </a:cubicBezTo>
                  <a:cubicBezTo>
                    <a:pt x="12800" y="13370"/>
                    <a:pt x="12762" y="13341"/>
                    <a:pt x="12723" y="13341"/>
                  </a:cubicBezTo>
                  <a:cubicBezTo>
                    <a:pt x="12685" y="13341"/>
                    <a:pt x="12647" y="13370"/>
                    <a:pt x="12647" y="13427"/>
                  </a:cubicBezTo>
                  <a:cubicBezTo>
                    <a:pt x="12532" y="14498"/>
                    <a:pt x="12379" y="15569"/>
                    <a:pt x="12188" y="16640"/>
                  </a:cubicBezTo>
                  <a:lnTo>
                    <a:pt x="11500" y="17366"/>
                  </a:lnTo>
                  <a:cubicBezTo>
                    <a:pt x="11576" y="16372"/>
                    <a:pt x="11461" y="15339"/>
                    <a:pt x="11538" y="14345"/>
                  </a:cubicBezTo>
                  <a:cubicBezTo>
                    <a:pt x="11538" y="14303"/>
                    <a:pt x="11503" y="14272"/>
                    <a:pt x="11472" y="14272"/>
                  </a:cubicBezTo>
                  <a:cubicBezTo>
                    <a:pt x="11446" y="14272"/>
                    <a:pt x="11423" y="14293"/>
                    <a:pt x="11423" y="14345"/>
                  </a:cubicBezTo>
                  <a:cubicBezTo>
                    <a:pt x="11270" y="15454"/>
                    <a:pt x="11194" y="16601"/>
                    <a:pt x="11194" y="17711"/>
                  </a:cubicBezTo>
                  <a:cubicBezTo>
                    <a:pt x="11079" y="17864"/>
                    <a:pt x="10964" y="17978"/>
                    <a:pt x="10811" y="18093"/>
                  </a:cubicBezTo>
                  <a:lnTo>
                    <a:pt x="10811" y="17940"/>
                  </a:lnTo>
                  <a:cubicBezTo>
                    <a:pt x="10849" y="17481"/>
                    <a:pt x="10888" y="16946"/>
                    <a:pt x="10926" y="16448"/>
                  </a:cubicBezTo>
                  <a:cubicBezTo>
                    <a:pt x="10926" y="16410"/>
                    <a:pt x="10897" y="16391"/>
                    <a:pt x="10868" y="16391"/>
                  </a:cubicBezTo>
                  <a:cubicBezTo>
                    <a:pt x="10840" y="16391"/>
                    <a:pt x="10811" y="16410"/>
                    <a:pt x="10811" y="16448"/>
                  </a:cubicBezTo>
                  <a:cubicBezTo>
                    <a:pt x="10773" y="16869"/>
                    <a:pt x="10696" y="17328"/>
                    <a:pt x="10658" y="17749"/>
                  </a:cubicBezTo>
                  <a:cubicBezTo>
                    <a:pt x="10658" y="17864"/>
                    <a:pt x="10658" y="18055"/>
                    <a:pt x="10620" y="18284"/>
                  </a:cubicBezTo>
                  <a:lnTo>
                    <a:pt x="10314" y="18628"/>
                  </a:lnTo>
                  <a:cubicBezTo>
                    <a:pt x="10314" y="18323"/>
                    <a:pt x="10352" y="18017"/>
                    <a:pt x="10390" y="17711"/>
                  </a:cubicBezTo>
                  <a:cubicBezTo>
                    <a:pt x="10390" y="17669"/>
                    <a:pt x="10344" y="17638"/>
                    <a:pt x="10303" y="17638"/>
                  </a:cubicBezTo>
                  <a:cubicBezTo>
                    <a:pt x="10269" y="17638"/>
                    <a:pt x="10237" y="17659"/>
                    <a:pt x="10237" y="17711"/>
                  </a:cubicBezTo>
                  <a:cubicBezTo>
                    <a:pt x="10161" y="18093"/>
                    <a:pt x="10084" y="18514"/>
                    <a:pt x="10046" y="18934"/>
                  </a:cubicBezTo>
                  <a:lnTo>
                    <a:pt x="9740" y="19240"/>
                  </a:lnTo>
                  <a:cubicBezTo>
                    <a:pt x="9778" y="19011"/>
                    <a:pt x="9778" y="18743"/>
                    <a:pt x="9817" y="18552"/>
                  </a:cubicBezTo>
                  <a:cubicBezTo>
                    <a:pt x="9817" y="18475"/>
                    <a:pt x="9759" y="18437"/>
                    <a:pt x="9702" y="18437"/>
                  </a:cubicBezTo>
                  <a:cubicBezTo>
                    <a:pt x="9645" y="18437"/>
                    <a:pt x="9587" y="18475"/>
                    <a:pt x="9587" y="18552"/>
                  </a:cubicBezTo>
                  <a:cubicBezTo>
                    <a:pt x="9549" y="18820"/>
                    <a:pt x="9511" y="19087"/>
                    <a:pt x="9473" y="19355"/>
                  </a:cubicBezTo>
                  <a:lnTo>
                    <a:pt x="9396" y="19585"/>
                  </a:lnTo>
                  <a:lnTo>
                    <a:pt x="9014" y="20005"/>
                  </a:lnTo>
                  <a:cubicBezTo>
                    <a:pt x="9052" y="19852"/>
                    <a:pt x="9090" y="19661"/>
                    <a:pt x="9128" y="19508"/>
                  </a:cubicBezTo>
                  <a:cubicBezTo>
                    <a:pt x="9147" y="19413"/>
                    <a:pt x="9119" y="19374"/>
                    <a:pt x="9080" y="19374"/>
                  </a:cubicBezTo>
                  <a:cubicBezTo>
                    <a:pt x="9042" y="19374"/>
                    <a:pt x="8994" y="19413"/>
                    <a:pt x="8975" y="19470"/>
                  </a:cubicBezTo>
                  <a:cubicBezTo>
                    <a:pt x="8899" y="19738"/>
                    <a:pt x="8822" y="20005"/>
                    <a:pt x="8746" y="20273"/>
                  </a:cubicBezTo>
                  <a:lnTo>
                    <a:pt x="8593" y="20426"/>
                  </a:lnTo>
                  <a:cubicBezTo>
                    <a:pt x="8708" y="19852"/>
                    <a:pt x="8784" y="19202"/>
                    <a:pt x="8899" y="18628"/>
                  </a:cubicBezTo>
                  <a:cubicBezTo>
                    <a:pt x="8899" y="18562"/>
                    <a:pt x="8847" y="18521"/>
                    <a:pt x="8796" y="18521"/>
                  </a:cubicBezTo>
                  <a:cubicBezTo>
                    <a:pt x="8760" y="18521"/>
                    <a:pt x="8724" y="18542"/>
                    <a:pt x="8708" y="18590"/>
                  </a:cubicBezTo>
                  <a:cubicBezTo>
                    <a:pt x="8593" y="19317"/>
                    <a:pt x="8402" y="20044"/>
                    <a:pt x="8287" y="20770"/>
                  </a:cubicBezTo>
                  <a:lnTo>
                    <a:pt x="8096" y="21000"/>
                  </a:lnTo>
                  <a:cubicBezTo>
                    <a:pt x="8287" y="20082"/>
                    <a:pt x="8402" y="19126"/>
                    <a:pt x="8516" y="18208"/>
                  </a:cubicBezTo>
                  <a:cubicBezTo>
                    <a:pt x="8516" y="18141"/>
                    <a:pt x="8478" y="18100"/>
                    <a:pt x="8438" y="18100"/>
                  </a:cubicBezTo>
                  <a:cubicBezTo>
                    <a:pt x="8409" y="18100"/>
                    <a:pt x="8379" y="18121"/>
                    <a:pt x="8363" y="18170"/>
                  </a:cubicBezTo>
                  <a:cubicBezTo>
                    <a:pt x="8172" y="19202"/>
                    <a:pt x="7943" y="20273"/>
                    <a:pt x="7790" y="21344"/>
                  </a:cubicBezTo>
                  <a:lnTo>
                    <a:pt x="7292" y="21879"/>
                  </a:lnTo>
                  <a:cubicBezTo>
                    <a:pt x="7407" y="21114"/>
                    <a:pt x="7484" y="20388"/>
                    <a:pt x="7522" y="19623"/>
                  </a:cubicBezTo>
                  <a:cubicBezTo>
                    <a:pt x="7522" y="19604"/>
                    <a:pt x="7503" y="19594"/>
                    <a:pt x="7484" y="19594"/>
                  </a:cubicBezTo>
                  <a:cubicBezTo>
                    <a:pt x="7465" y="19594"/>
                    <a:pt x="7445" y="19604"/>
                    <a:pt x="7445" y="19623"/>
                  </a:cubicBezTo>
                  <a:cubicBezTo>
                    <a:pt x="7331" y="20464"/>
                    <a:pt x="7216" y="21306"/>
                    <a:pt x="7063" y="22147"/>
                  </a:cubicBezTo>
                  <a:cubicBezTo>
                    <a:pt x="6681" y="22568"/>
                    <a:pt x="6336" y="22989"/>
                    <a:pt x="5992" y="23447"/>
                  </a:cubicBezTo>
                  <a:cubicBezTo>
                    <a:pt x="5992" y="22683"/>
                    <a:pt x="6030" y="21918"/>
                    <a:pt x="6145" y="21153"/>
                  </a:cubicBezTo>
                  <a:cubicBezTo>
                    <a:pt x="6168" y="21084"/>
                    <a:pt x="6108" y="21029"/>
                    <a:pt x="6049" y="21029"/>
                  </a:cubicBezTo>
                  <a:cubicBezTo>
                    <a:pt x="6009" y="21029"/>
                    <a:pt x="5969" y="21053"/>
                    <a:pt x="5954" y="21114"/>
                  </a:cubicBezTo>
                  <a:cubicBezTo>
                    <a:pt x="5724" y="21994"/>
                    <a:pt x="5648" y="22950"/>
                    <a:pt x="5686" y="23868"/>
                  </a:cubicBezTo>
                  <a:lnTo>
                    <a:pt x="5495" y="24136"/>
                  </a:lnTo>
                  <a:cubicBezTo>
                    <a:pt x="5495" y="23180"/>
                    <a:pt x="5457" y="22262"/>
                    <a:pt x="5571" y="21306"/>
                  </a:cubicBezTo>
                  <a:cubicBezTo>
                    <a:pt x="5571" y="21239"/>
                    <a:pt x="5507" y="21198"/>
                    <a:pt x="5445" y="21198"/>
                  </a:cubicBezTo>
                  <a:cubicBezTo>
                    <a:pt x="5401" y="21198"/>
                    <a:pt x="5358" y="21219"/>
                    <a:pt x="5342" y="21267"/>
                  </a:cubicBezTo>
                  <a:cubicBezTo>
                    <a:pt x="5112" y="22338"/>
                    <a:pt x="5074" y="23409"/>
                    <a:pt x="5227" y="24480"/>
                  </a:cubicBezTo>
                  <a:cubicBezTo>
                    <a:pt x="4730" y="25130"/>
                    <a:pt x="4309" y="25819"/>
                    <a:pt x="3927" y="26469"/>
                  </a:cubicBezTo>
                  <a:cubicBezTo>
                    <a:pt x="3353" y="25016"/>
                    <a:pt x="4462" y="23753"/>
                    <a:pt x="4845" y="22453"/>
                  </a:cubicBezTo>
                  <a:cubicBezTo>
                    <a:pt x="5151" y="21344"/>
                    <a:pt x="4730" y="21038"/>
                    <a:pt x="6107" y="20808"/>
                  </a:cubicBezTo>
                  <a:cubicBezTo>
                    <a:pt x="6222" y="20808"/>
                    <a:pt x="6336" y="20694"/>
                    <a:pt x="6260" y="20541"/>
                  </a:cubicBezTo>
                  <a:cubicBezTo>
                    <a:pt x="5112" y="18973"/>
                    <a:pt x="8019" y="17022"/>
                    <a:pt x="8937" y="16219"/>
                  </a:cubicBezTo>
                  <a:cubicBezTo>
                    <a:pt x="9817" y="15416"/>
                    <a:pt x="10658" y="14689"/>
                    <a:pt x="11461" y="13886"/>
                  </a:cubicBezTo>
                  <a:cubicBezTo>
                    <a:pt x="13259" y="12165"/>
                    <a:pt x="14330" y="9947"/>
                    <a:pt x="16013" y="8149"/>
                  </a:cubicBezTo>
                  <a:cubicBezTo>
                    <a:pt x="17428" y="6734"/>
                    <a:pt x="19034" y="5510"/>
                    <a:pt x="20755" y="4477"/>
                  </a:cubicBezTo>
                  <a:close/>
                  <a:moveTo>
                    <a:pt x="25192" y="5128"/>
                  </a:moveTo>
                  <a:lnTo>
                    <a:pt x="25192" y="5128"/>
                  </a:lnTo>
                  <a:cubicBezTo>
                    <a:pt x="24771" y="6772"/>
                    <a:pt x="24159" y="8340"/>
                    <a:pt x="22744" y="9373"/>
                  </a:cubicBezTo>
                  <a:cubicBezTo>
                    <a:pt x="22208" y="9755"/>
                    <a:pt x="21635" y="9985"/>
                    <a:pt x="21252" y="10559"/>
                  </a:cubicBezTo>
                  <a:cubicBezTo>
                    <a:pt x="20650" y="11396"/>
                    <a:pt x="20369" y="13815"/>
                    <a:pt x="19052" y="13815"/>
                  </a:cubicBezTo>
                  <a:cubicBezTo>
                    <a:pt x="18864" y="13815"/>
                    <a:pt x="18656" y="13766"/>
                    <a:pt x="18422" y="13656"/>
                  </a:cubicBezTo>
                  <a:cubicBezTo>
                    <a:pt x="18382" y="13632"/>
                    <a:pt x="18342" y="13622"/>
                    <a:pt x="18304" y="13622"/>
                  </a:cubicBezTo>
                  <a:cubicBezTo>
                    <a:pt x="18162" y="13622"/>
                    <a:pt x="18056" y="13773"/>
                    <a:pt x="18116" y="13924"/>
                  </a:cubicBezTo>
                  <a:cubicBezTo>
                    <a:pt x="18651" y="14880"/>
                    <a:pt x="18116" y="15033"/>
                    <a:pt x="17428" y="15607"/>
                  </a:cubicBezTo>
                  <a:cubicBezTo>
                    <a:pt x="16777" y="16142"/>
                    <a:pt x="16127" y="16716"/>
                    <a:pt x="15515" y="17366"/>
                  </a:cubicBezTo>
                  <a:cubicBezTo>
                    <a:pt x="14483" y="18437"/>
                    <a:pt x="13603" y="19623"/>
                    <a:pt x="12838" y="20923"/>
                  </a:cubicBezTo>
                  <a:cubicBezTo>
                    <a:pt x="12494" y="21573"/>
                    <a:pt x="12188" y="22300"/>
                    <a:pt x="11767" y="22912"/>
                  </a:cubicBezTo>
                  <a:cubicBezTo>
                    <a:pt x="11194" y="23715"/>
                    <a:pt x="10429" y="24059"/>
                    <a:pt x="9702" y="24633"/>
                  </a:cubicBezTo>
                  <a:cubicBezTo>
                    <a:pt x="8593" y="25513"/>
                    <a:pt x="8555" y="26354"/>
                    <a:pt x="6872" y="26622"/>
                  </a:cubicBezTo>
                  <a:cubicBezTo>
                    <a:pt x="6069" y="26737"/>
                    <a:pt x="5304" y="26775"/>
                    <a:pt x="4501" y="26775"/>
                  </a:cubicBezTo>
                  <a:cubicBezTo>
                    <a:pt x="4577" y="26737"/>
                    <a:pt x="4615" y="26698"/>
                    <a:pt x="4654" y="26622"/>
                  </a:cubicBezTo>
                  <a:cubicBezTo>
                    <a:pt x="4692" y="26679"/>
                    <a:pt x="4759" y="26708"/>
                    <a:pt x="4826" y="26708"/>
                  </a:cubicBezTo>
                  <a:cubicBezTo>
                    <a:pt x="4893" y="26708"/>
                    <a:pt x="4960" y="26679"/>
                    <a:pt x="4998" y="26622"/>
                  </a:cubicBezTo>
                  <a:cubicBezTo>
                    <a:pt x="5074" y="26584"/>
                    <a:pt x="5074" y="26545"/>
                    <a:pt x="5151" y="26469"/>
                  </a:cubicBezTo>
                  <a:cubicBezTo>
                    <a:pt x="5992" y="26354"/>
                    <a:pt x="6834" y="26086"/>
                    <a:pt x="7675" y="25933"/>
                  </a:cubicBezTo>
                  <a:cubicBezTo>
                    <a:pt x="7855" y="25933"/>
                    <a:pt x="7798" y="25662"/>
                    <a:pt x="7631" y="25662"/>
                  </a:cubicBezTo>
                  <a:cubicBezTo>
                    <a:pt x="7621" y="25662"/>
                    <a:pt x="7610" y="25663"/>
                    <a:pt x="7598" y="25666"/>
                  </a:cubicBezTo>
                  <a:cubicBezTo>
                    <a:pt x="6872" y="25742"/>
                    <a:pt x="6145" y="25857"/>
                    <a:pt x="5457" y="26048"/>
                  </a:cubicBezTo>
                  <a:lnTo>
                    <a:pt x="5763" y="25589"/>
                  </a:lnTo>
                  <a:cubicBezTo>
                    <a:pt x="7140" y="25283"/>
                    <a:pt x="8440" y="24748"/>
                    <a:pt x="9625" y="24059"/>
                  </a:cubicBezTo>
                  <a:cubicBezTo>
                    <a:pt x="9757" y="23994"/>
                    <a:pt x="9662" y="23815"/>
                    <a:pt x="9536" y="23815"/>
                  </a:cubicBezTo>
                  <a:cubicBezTo>
                    <a:pt x="9515" y="23815"/>
                    <a:pt x="9494" y="23819"/>
                    <a:pt x="9473" y="23830"/>
                  </a:cubicBezTo>
                  <a:cubicBezTo>
                    <a:pt x="8402" y="24289"/>
                    <a:pt x="7331" y="24671"/>
                    <a:pt x="6183" y="24939"/>
                  </a:cubicBezTo>
                  <a:cubicBezTo>
                    <a:pt x="6375" y="24671"/>
                    <a:pt x="6528" y="24404"/>
                    <a:pt x="6681" y="24136"/>
                  </a:cubicBezTo>
                  <a:cubicBezTo>
                    <a:pt x="7292" y="23792"/>
                    <a:pt x="7904" y="23294"/>
                    <a:pt x="8478" y="22950"/>
                  </a:cubicBezTo>
                  <a:cubicBezTo>
                    <a:pt x="9243" y="22453"/>
                    <a:pt x="10046" y="22032"/>
                    <a:pt x="10849" y="21573"/>
                  </a:cubicBezTo>
                  <a:cubicBezTo>
                    <a:pt x="10882" y="21541"/>
                    <a:pt x="10859" y="21451"/>
                    <a:pt x="10803" y="21451"/>
                  </a:cubicBezTo>
                  <a:cubicBezTo>
                    <a:pt x="10793" y="21451"/>
                    <a:pt x="10784" y="21453"/>
                    <a:pt x="10773" y="21459"/>
                  </a:cubicBezTo>
                  <a:cubicBezTo>
                    <a:pt x="9931" y="21803"/>
                    <a:pt x="9128" y="22224"/>
                    <a:pt x="8325" y="22644"/>
                  </a:cubicBezTo>
                  <a:cubicBezTo>
                    <a:pt x="7943" y="22874"/>
                    <a:pt x="7484" y="23142"/>
                    <a:pt x="7063" y="23371"/>
                  </a:cubicBezTo>
                  <a:cubicBezTo>
                    <a:pt x="7178" y="23142"/>
                    <a:pt x="7292" y="22950"/>
                    <a:pt x="7407" y="22721"/>
                  </a:cubicBezTo>
                  <a:cubicBezTo>
                    <a:pt x="9243" y="21803"/>
                    <a:pt x="10888" y="20617"/>
                    <a:pt x="12762" y="19776"/>
                  </a:cubicBezTo>
                  <a:cubicBezTo>
                    <a:pt x="12827" y="19743"/>
                    <a:pt x="12780" y="19653"/>
                    <a:pt x="12717" y="19653"/>
                  </a:cubicBezTo>
                  <a:cubicBezTo>
                    <a:pt x="12707" y="19653"/>
                    <a:pt x="12696" y="19656"/>
                    <a:pt x="12685" y="19661"/>
                  </a:cubicBezTo>
                  <a:cubicBezTo>
                    <a:pt x="11002" y="20197"/>
                    <a:pt x="9396" y="21000"/>
                    <a:pt x="7904" y="22032"/>
                  </a:cubicBezTo>
                  <a:cubicBezTo>
                    <a:pt x="8096" y="21841"/>
                    <a:pt x="8287" y="21650"/>
                    <a:pt x="8440" y="21459"/>
                  </a:cubicBezTo>
                  <a:lnTo>
                    <a:pt x="10429" y="19470"/>
                  </a:lnTo>
                  <a:cubicBezTo>
                    <a:pt x="11155" y="19164"/>
                    <a:pt x="11882" y="18781"/>
                    <a:pt x="12570" y="18399"/>
                  </a:cubicBezTo>
                  <a:cubicBezTo>
                    <a:pt x="13374" y="18055"/>
                    <a:pt x="14177" y="17672"/>
                    <a:pt x="14942" y="17175"/>
                  </a:cubicBezTo>
                  <a:lnTo>
                    <a:pt x="14942" y="17137"/>
                  </a:lnTo>
                  <a:cubicBezTo>
                    <a:pt x="14177" y="17366"/>
                    <a:pt x="13450" y="17634"/>
                    <a:pt x="12723" y="17978"/>
                  </a:cubicBezTo>
                  <a:cubicBezTo>
                    <a:pt x="12188" y="18246"/>
                    <a:pt x="11614" y="18475"/>
                    <a:pt x="11117" y="18781"/>
                  </a:cubicBezTo>
                  <a:cubicBezTo>
                    <a:pt x="11423" y="18437"/>
                    <a:pt x="11767" y="18131"/>
                    <a:pt x="12073" y="17787"/>
                  </a:cubicBezTo>
                  <a:cubicBezTo>
                    <a:pt x="13680" y="17022"/>
                    <a:pt x="15248" y="15989"/>
                    <a:pt x="16854" y="15186"/>
                  </a:cubicBezTo>
                  <a:cubicBezTo>
                    <a:pt x="16958" y="15152"/>
                    <a:pt x="16873" y="14990"/>
                    <a:pt x="16770" y="14990"/>
                  </a:cubicBezTo>
                  <a:cubicBezTo>
                    <a:pt x="16760" y="14990"/>
                    <a:pt x="16750" y="14992"/>
                    <a:pt x="16739" y="14995"/>
                  </a:cubicBezTo>
                  <a:cubicBezTo>
                    <a:pt x="15477" y="15607"/>
                    <a:pt x="14138" y="16181"/>
                    <a:pt x="12915" y="16907"/>
                  </a:cubicBezTo>
                  <a:lnTo>
                    <a:pt x="13871" y="15913"/>
                  </a:lnTo>
                  <a:cubicBezTo>
                    <a:pt x="13890" y="15932"/>
                    <a:pt x="13899" y="15942"/>
                    <a:pt x="13909" y="15942"/>
                  </a:cubicBezTo>
                  <a:cubicBezTo>
                    <a:pt x="13919" y="15942"/>
                    <a:pt x="13928" y="15932"/>
                    <a:pt x="13947" y="15913"/>
                  </a:cubicBezTo>
                  <a:cubicBezTo>
                    <a:pt x="15630" y="15072"/>
                    <a:pt x="17198" y="14001"/>
                    <a:pt x="18843" y="13121"/>
                  </a:cubicBezTo>
                  <a:cubicBezTo>
                    <a:pt x="18905" y="13090"/>
                    <a:pt x="18866" y="13034"/>
                    <a:pt x="18829" y="13034"/>
                  </a:cubicBezTo>
                  <a:cubicBezTo>
                    <a:pt x="18820" y="13034"/>
                    <a:pt x="18812" y="13037"/>
                    <a:pt x="18804" y="13045"/>
                  </a:cubicBezTo>
                  <a:cubicBezTo>
                    <a:pt x="17236" y="13695"/>
                    <a:pt x="15745" y="14498"/>
                    <a:pt x="14330" y="15416"/>
                  </a:cubicBezTo>
                  <a:cubicBezTo>
                    <a:pt x="15133" y="14574"/>
                    <a:pt x="15898" y="13733"/>
                    <a:pt x="16663" y="12892"/>
                  </a:cubicBezTo>
                  <a:cubicBezTo>
                    <a:pt x="17428" y="12547"/>
                    <a:pt x="18154" y="12127"/>
                    <a:pt x="18881" y="11744"/>
                  </a:cubicBezTo>
                  <a:cubicBezTo>
                    <a:pt x="19110" y="11591"/>
                    <a:pt x="20105" y="11285"/>
                    <a:pt x="19990" y="10941"/>
                  </a:cubicBezTo>
                  <a:cubicBezTo>
                    <a:pt x="19990" y="10903"/>
                    <a:pt x="19952" y="10865"/>
                    <a:pt x="19952" y="10865"/>
                  </a:cubicBezTo>
                  <a:lnTo>
                    <a:pt x="19875" y="10865"/>
                  </a:lnTo>
                  <a:cubicBezTo>
                    <a:pt x="19799" y="10865"/>
                    <a:pt x="19761" y="10979"/>
                    <a:pt x="19837" y="11018"/>
                  </a:cubicBezTo>
                  <a:cubicBezTo>
                    <a:pt x="19827" y="11012"/>
                    <a:pt x="19814" y="11010"/>
                    <a:pt x="19799" y="11010"/>
                  </a:cubicBezTo>
                  <a:cubicBezTo>
                    <a:pt x="19585" y="11010"/>
                    <a:pt x="18909" y="11482"/>
                    <a:pt x="18766" y="11553"/>
                  </a:cubicBezTo>
                  <a:lnTo>
                    <a:pt x="17963" y="11935"/>
                  </a:lnTo>
                  <a:cubicBezTo>
                    <a:pt x="17695" y="12088"/>
                    <a:pt x="17428" y="12241"/>
                    <a:pt x="17122" y="12356"/>
                  </a:cubicBezTo>
                  <a:lnTo>
                    <a:pt x="17504" y="11974"/>
                  </a:lnTo>
                  <a:cubicBezTo>
                    <a:pt x="18613" y="11400"/>
                    <a:pt x="19646" y="10673"/>
                    <a:pt x="20793" y="10061"/>
                  </a:cubicBezTo>
                  <a:cubicBezTo>
                    <a:pt x="20826" y="10061"/>
                    <a:pt x="20803" y="9977"/>
                    <a:pt x="20771" y="9977"/>
                  </a:cubicBezTo>
                  <a:cubicBezTo>
                    <a:pt x="20766" y="9977"/>
                    <a:pt x="20760" y="9979"/>
                    <a:pt x="20755" y="9985"/>
                  </a:cubicBezTo>
                  <a:cubicBezTo>
                    <a:pt x="19761" y="10406"/>
                    <a:pt x="18804" y="10903"/>
                    <a:pt x="17887" y="11438"/>
                  </a:cubicBezTo>
                  <a:cubicBezTo>
                    <a:pt x="18154" y="11132"/>
                    <a:pt x="18460" y="10788"/>
                    <a:pt x="18728" y="10444"/>
                  </a:cubicBezTo>
                  <a:cubicBezTo>
                    <a:pt x="20334" y="9602"/>
                    <a:pt x="21941" y="8723"/>
                    <a:pt x="23547" y="7843"/>
                  </a:cubicBezTo>
                  <a:cubicBezTo>
                    <a:pt x="23585" y="7843"/>
                    <a:pt x="23547" y="7767"/>
                    <a:pt x="23509" y="7767"/>
                  </a:cubicBezTo>
                  <a:cubicBezTo>
                    <a:pt x="22017" y="8379"/>
                    <a:pt x="20602" y="9105"/>
                    <a:pt x="19187" y="9870"/>
                  </a:cubicBezTo>
                  <a:cubicBezTo>
                    <a:pt x="19493" y="9526"/>
                    <a:pt x="19799" y="9143"/>
                    <a:pt x="20105" y="8761"/>
                  </a:cubicBezTo>
                  <a:cubicBezTo>
                    <a:pt x="21099" y="8187"/>
                    <a:pt x="22170" y="7690"/>
                    <a:pt x="23279" y="7346"/>
                  </a:cubicBezTo>
                  <a:cubicBezTo>
                    <a:pt x="23356" y="7308"/>
                    <a:pt x="23317" y="7193"/>
                    <a:pt x="23241" y="7193"/>
                  </a:cubicBezTo>
                  <a:cubicBezTo>
                    <a:pt x="22285" y="7384"/>
                    <a:pt x="21367" y="7728"/>
                    <a:pt x="20526" y="8226"/>
                  </a:cubicBezTo>
                  <a:lnTo>
                    <a:pt x="20755" y="7958"/>
                  </a:lnTo>
                  <a:cubicBezTo>
                    <a:pt x="21749" y="7346"/>
                    <a:pt x="22859" y="6849"/>
                    <a:pt x="23968" y="6466"/>
                  </a:cubicBezTo>
                  <a:cubicBezTo>
                    <a:pt x="24072" y="6431"/>
                    <a:pt x="24050" y="6270"/>
                    <a:pt x="23959" y="6270"/>
                  </a:cubicBezTo>
                  <a:cubicBezTo>
                    <a:pt x="23949" y="6270"/>
                    <a:pt x="23940" y="6272"/>
                    <a:pt x="23929" y="6275"/>
                  </a:cubicBezTo>
                  <a:cubicBezTo>
                    <a:pt x="23012" y="6428"/>
                    <a:pt x="22132" y="6734"/>
                    <a:pt x="21367" y="7231"/>
                  </a:cubicBezTo>
                  <a:lnTo>
                    <a:pt x="21826" y="6619"/>
                  </a:lnTo>
                  <a:cubicBezTo>
                    <a:pt x="22897" y="6046"/>
                    <a:pt x="24044" y="5548"/>
                    <a:pt x="25192" y="5128"/>
                  </a:cubicBezTo>
                  <a:close/>
                  <a:moveTo>
                    <a:pt x="26738" y="1"/>
                  </a:moveTo>
                  <a:cubicBezTo>
                    <a:pt x="26705" y="1"/>
                    <a:pt x="26673" y="13"/>
                    <a:pt x="26645" y="41"/>
                  </a:cubicBezTo>
                  <a:cubicBezTo>
                    <a:pt x="26530" y="194"/>
                    <a:pt x="26454" y="347"/>
                    <a:pt x="26339" y="462"/>
                  </a:cubicBezTo>
                  <a:cubicBezTo>
                    <a:pt x="24733" y="1571"/>
                    <a:pt x="23050" y="2527"/>
                    <a:pt x="21405" y="3560"/>
                  </a:cubicBezTo>
                  <a:cubicBezTo>
                    <a:pt x="21405" y="3560"/>
                    <a:pt x="21405" y="3521"/>
                    <a:pt x="21367" y="3483"/>
                  </a:cubicBezTo>
                  <a:lnTo>
                    <a:pt x="21329" y="3483"/>
                  </a:lnTo>
                  <a:cubicBezTo>
                    <a:pt x="21329" y="3560"/>
                    <a:pt x="21290" y="3598"/>
                    <a:pt x="21290" y="3636"/>
                  </a:cubicBezTo>
                  <a:cubicBezTo>
                    <a:pt x="18613" y="5319"/>
                    <a:pt x="16051" y="7155"/>
                    <a:pt x="14215" y="9794"/>
                  </a:cubicBezTo>
                  <a:cubicBezTo>
                    <a:pt x="13335" y="11170"/>
                    <a:pt x="12341" y="12433"/>
                    <a:pt x="11194" y="13618"/>
                  </a:cubicBezTo>
                  <a:cubicBezTo>
                    <a:pt x="10084" y="14689"/>
                    <a:pt x="8899" y="15722"/>
                    <a:pt x="7751" y="16754"/>
                  </a:cubicBezTo>
                  <a:cubicBezTo>
                    <a:pt x="6987" y="17443"/>
                    <a:pt x="5916" y="18170"/>
                    <a:pt x="5648" y="19164"/>
                  </a:cubicBezTo>
                  <a:cubicBezTo>
                    <a:pt x="5342" y="20197"/>
                    <a:pt x="6107" y="20426"/>
                    <a:pt x="4692" y="20617"/>
                  </a:cubicBezTo>
                  <a:cubicBezTo>
                    <a:pt x="4615" y="20617"/>
                    <a:pt x="4577" y="20732"/>
                    <a:pt x="4577" y="20847"/>
                  </a:cubicBezTo>
                  <a:cubicBezTo>
                    <a:pt x="4960" y="22950"/>
                    <a:pt x="2779" y="24595"/>
                    <a:pt x="3544" y="26698"/>
                  </a:cubicBezTo>
                  <a:cubicBezTo>
                    <a:pt x="3583" y="26737"/>
                    <a:pt x="3621" y="26775"/>
                    <a:pt x="3659" y="26813"/>
                  </a:cubicBezTo>
                  <a:cubicBezTo>
                    <a:pt x="2282" y="29146"/>
                    <a:pt x="1097" y="31594"/>
                    <a:pt x="26" y="34080"/>
                  </a:cubicBezTo>
                  <a:cubicBezTo>
                    <a:pt x="1" y="34155"/>
                    <a:pt x="41" y="34213"/>
                    <a:pt x="93" y="34213"/>
                  </a:cubicBezTo>
                  <a:cubicBezTo>
                    <a:pt x="121" y="34213"/>
                    <a:pt x="152" y="34196"/>
                    <a:pt x="179" y="34156"/>
                  </a:cubicBezTo>
                  <a:cubicBezTo>
                    <a:pt x="1403" y="31823"/>
                    <a:pt x="2588" y="29490"/>
                    <a:pt x="4003" y="27310"/>
                  </a:cubicBezTo>
                  <a:cubicBezTo>
                    <a:pt x="5342" y="27234"/>
                    <a:pt x="7331" y="27463"/>
                    <a:pt x="8478" y="26660"/>
                  </a:cubicBezTo>
                  <a:cubicBezTo>
                    <a:pt x="9090" y="26201"/>
                    <a:pt x="9473" y="25513"/>
                    <a:pt x="10046" y="25016"/>
                  </a:cubicBezTo>
                  <a:cubicBezTo>
                    <a:pt x="10658" y="24518"/>
                    <a:pt x="11347" y="24212"/>
                    <a:pt x="11882" y="23600"/>
                  </a:cubicBezTo>
                  <a:cubicBezTo>
                    <a:pt x="12838" y="22415"/>
                    <a:pt x="13297" y="20808"/>
                    <a:pt x="14177" y="19585"/>
                  </a:cubicBezTo>
                  <a:cubicBezTo>
                    <a:pt x="15477" y="17749"/>
                    <a:pt x="17083" y="16181"/>
                    <a:pt x="18957" y="14957"/>
                  </a:cubicBezTo>
                  <a:cubicBezTo>
                    <a:pt x="19034" y="14919"/>
                    <a:pt x="19072" y="14804"/>
                    <a:pt x="19034" y="14689"/>
                  </a:cubicBezTo>
                  <a:lnTo>
                    <a:pt x="18728" y="14154"/>
                  </a:lnTo>
                  <a:lnTo>
                    <a:pt x="18728" y="14154"/>
                  </a:lnTo>
                  <a:cubicBezTo>
                    <a:pt x="18797" y="14162"/>
                    <a:pt x="18866" y="14167"/>
                    <a:pt x="18934" y="14167"/>
                  </a:cubicBezTo>
                  <a:cubicBezTo>
                    <a:pt x="19475" y="14167"/>
                    <a:pt x="19995" y="13902"/>
                    <a:pt x="20334" y="13427"/>
                  </a:cubicBezTo>
                  <a:cubicBezTo>
                    <a:pt x="20602" y="13083"/>
                    <a:pt x="20832" y="12662"/>
                    <a:pt x="20984" y="12203"/>
                  </a:cubicBezTo>
                  <a:cubicBezTo>
                    <a:pt x="21137" y="11553"/>
                    <a:pt x="21443" y="10941"/>
                    <a:pt x="21826" y="10444"/>
                  </a:cubicBezTo>
                  <a:cubicBezTo>
                    <a:pt x="22170" y="10138"/>
                    <a:pt x="22553" y="9870"/>
                    <a:pt x="22935" y="9641"/>
                  </a:cubicBezTo>
                  <a:cubicBezTo>
                    <a:pt x="25765" y="7422"/>
                    <a:pt x="25497" y="3598"/>
                    <a:pt x="26760" y="500"/>
                  </a:cubicBezTo>
                  <a:lnTo>
                    <a:pt x="26874" y="423"/>
                  </a:lnTo>
                  <a:cubicBezTo>
                    <a:pt x="26913" y="385"/>
                    <a:pt x="26913" y="309"/>
                    <a:pt x="26874" y="270"/>
                  </a:cubicBezTo>
                  <a:cubicBezTo>
                    <a:pt x="26874" y="270"/>
                    <a:pt x="26874" y="232"/>
                    <a:pt x="26874" y="232"/>
                  </a:cubicBezTo>
                  <a:cubicBezTo>
                    <a:pt x="26932" y="116"/>
                    <a:pt x="26837" y="1"/>
                    <a:pt x="267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1"/>
            <p:cNvSpPr/>
            <p:nvPr/>
          </p:nvSpPr>
          <p:spPr>
            <a:xfrm>
              <a:off x="3373000" y="890775"/>
              <a:ext cx="99400" cy="65050"/>
            </a:xfrm>
            <a:custGeom>
              <a:rect b="b" l="l" r="r" t="t"/>
              <a:pathLst>
                <a:path extrusionOk="0" h="2602" w="3976">
                  <a:moveTo>
                    <a:pt x="3821" y="0"/>
                  </a:moveTo>
                  <a:cubicBezTo>
                    <a:pt x="3796" y="0"/>
                    <a:pt x="3768" y="9"/>
                    <a:pt x="3738" y="32"/>
                  </a:cubicBezTo>
                  <a:cubicBezTo>
                    <a:pt x="2514" y="720"/>
                    <a:pt x="1022" y="1370"/>
                    <a:pt x="66" y="2441"/>
                  </a:cubicBezTo>
                  <a:cubicBezTo>
                    <a:pt x="0" y="2507"/>
                    <a:pt x="48" y="2602"/>
                    <a:pt x="136" y="2602"/>
                  </a:cubicBezTo>
                  <a:cubicBezTo>
                    <a:pt x="150" y="2602"/>
                    <a:pt x="165" y="2599"/>
                    <a:pt x="181" y="2594"/>
                  </a:cubicBezTo>
                  <a:cubicBezTo>
                    <a:pt x="1405" y="1791"/>
                    <a:pt x="2591" y="988"/>
                    <a:pt x="3853" y="223"/>
                  </a:cubicBezTo>
                  <a:cubicBezTo>
                    <a:pt x="3976" y="161"/>
                    <a:pt x="3925" y="0"/>
                    <a:pt x="38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1"/>
            <p:cNvSpPr/>
            <p:nvPr/>
          </p:nvSpPr>
          <p:spPr>
            <a:xfrm>
              <a:off x="3220975" y="1052700"/>
              <a:ext cx="114975" cy="64725"/>
            </a:xfrm>
            <a:custGeom>
              <a:rect b="b" l="l" r="r" t="t"/>
              <a:pathLst>
                <a:path extrusionOk="0" h="2589" w="4599">
                  <a:moveTo>
                    <a:pt x="4443" y="1"/>
                  </a:moveTo>
                  <a:cubicBezTo>
                    <a:pt x="4425" y="1"/>
                    <a:pt x="4407" y="6"/>
                    <a:pt x="4388" y="18"/>
                  </a:cubicBezTo>
                  <a:cubicBezTo>
                    <a:pt x="3011" y="745"/>
                    <a:pt x="1061" y="1204"/>
                    <a:pt x="66" y="2428"/>
                  </a:cubicBezTo>
                  <a:cubicBezTo>
                    <a:pt x="0" y="2494"/>
                    <a:pt x="77" y="2588"/>
                    <a:pt x="148" y="2588"/>
                  </a:cubicBezTo>
                  <a:cubicBezTo>
                    <a:pt x="159" y="2588"/>
                    <a:pt x="171" y="2586"/>
                    <a:pt x="181" y="2581"/>
                  </a:cubicBezTo>
                  <a:cubicBezTo>
                    <a:pt x="908" y="2198"/>
                    <a:pt x="1596" y="1739"/>
                    <a:pt x="2323" y="1357"/>
                  </a:cubicBezTo>
                  <a:cubicBezTo>
                    <a:pt x="3049" y="1013"/>
                    <a:pt x="3776" y="630"/>
                    <a:pt x="4503" y="209"/>
                  </a:cubicBezTo>
                  <a:cubicBezTo>
                    <a:pt x="4599" y="145"/>
                    <a:pt x="4534" y="1"/>
                    <a:pt x="44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 name="Google Shape;462;p21"/>
          <p:cNvGrpSpPr/>
          <p:nvPr/>
        </p:nvGrpSpPr>
        <p:grpSpPr>
          <a:xfrm>
            <a:off x="129875" y="129002"/>
            <a:ext cx="8879579" cy="4886704"/>
            <a:chOff x="129875" y="129002"/>
            <a:chExt cx="8879579" cy="4886704"/>
          </a:xfrm>
        </p:grpSpPr>
        <p:grpSp>
          <p:nvGrpSpPr>
            <p:cNvPr id="463" name="Google Shape;463;p21"/>
            <p:cNvGrpSpPr/>
            <p:nvPr/>
          </p:nvGrpSpPr>
          <p:grpSpPr>
            <a:xfrm>
              <a:off x="139519" y="132777"/>
              <a:ext cx="8864961" cy="4877945"/>
              <a:chOff x="245600" y="857825"/>
              <a:chExt cx="7086300" cy="3985575"/>
            </a:xfrm>
          </p:grpSpPr>
          <p:sp>
            <p:nvSpPr>
              <p:cNvPr id="464" name="Google Shape;464;p21"/>
              <p:cNvSpPr/>
              <p:nvPr/>
            </p:nvSpPr>
            <p:spPr>
              <a:xfrm>
                <a:off x="245600" y="857825"/>
                <a:ext cx="7086300" cy="3985575"/>
              </a:xfrm>
              <a:custGeom>
                <a:rect b="b" l="l" r="r" t="t"/>
                <a:pathLst>
                  <a:path extrusionOk="0" fill="none" h="159423" w="283452">
                    <a:moveTo>
                      <a:pt x="274803" y="76037"/>
                    </a:moveTo>
                    <a:lnTo>
                      <a:pt x="272203" y="79187"/>
                    </a:lnTo>
                    <a:lnTo>
                      <a:pt x="274803" y="82336"/>
                    </a:lnTo>
                    <a:lnTo>
                      <a:pt x="279202" y="87685"/>
                    </a:lnTo>
                    <a:lnTo>
                      <a:pt x="283451" y="92784"/>
                    </a:lnTo>
                    <a:lnTo>
                      <a:pt x="283451" y="159422"/>
                    </a:lnTo>
                    <a:lnTo>
                      <a:pt x="155124" y="159422"/>
                    </a:lnTo>
                    <a:lnTo>
                      <a:pt x="150175" y="155323"/>
                    </a:lnTo>
                    <a:lnTo>
                      <a:pt x="144876" y="150974"/>
                    </a:lnTo>
                    <a:lnTo>
                      <a:pt x="141926" y="148574"/>
                    </a:lnTo>
                    <a:lnTo>
                      <a:pt x="139027" y="150974"/>
                    </a:lnTo>
                    <a:lnTo>
                      <a:pt x="133678" y="155323"/>
                    </a:lnTo>
                    <a:lnTo>
                      <a:pt x="128728" y="159422"/>
                    </a:lnTo>
                    <a:lnTo>
                      <a:pt x="1" y="159422"/>
                    </a:lnTo>
                    <a:lnTo>
                      <a:pt x="1" y="92534"/>
                    </a:lnTo>
                    <a:lnTo>
                      <a:pt x="4250" y="87435"/>
                    </a:lnTo>
                    <a:lnTo>
                      <a:pt x="8599" y="82086"/>
                    </a:lnTo>
                    <a:lnTo>
                      <a:pt x="10999" y="79187"/>
                    </a:lnTo>
                    <a:lnTo>
                      <a:pt x="8599" y="76287"/>
                    </a:lnTo>
                    <a:lnTo>
                      <a:pt x="4250" y="70988"/>
                    </a:lnTo>
                    <a:lnTo>
                      <a:pt x="1" y="65839"/>
                    </a:lnTo>
                    <a:lnTo>
                      <a:pt x="1" y="1"/>
                    </a:lnTo>
                    <a:lnTo>
                      <a:pt x="128478" y="1"/>
                    </a:lnTo>
                    <a:lnTo>
                      <a:pt x="133478" y="4100"/>
                    </a:lnTo>
                    <a:lnTo>
                      <a:pt x="138777" y="8499"/>
                    </a:lnTo>
                    <a:lnTo>
                      <a:pt x="141926" y="11099"/>
                    </a:lnTo>
                    <a:lnTo>
                      <a:pt x="145076" y="8499"/>
                    </a:lnTo>
                    <a:lnTo>
                      <a:pt x="150375" y="4100"/>
                    </a:lnTo>
                    <a:lnTo>
                      <a:pt x="155374" y="1"/>
                    </a:lnTo>
                    <a:lnTo>
                      <a:pt x="283451" y="1"/>
                    </a:lnTo>
                    <a:lnTo>
                      <a:pt x="283451" y="65589"/>
                    </a:lnTo>
                    <a:lnTo>
                      <a:pt x="279202" y="70738"/>
                    </a:lnTo>
                    <a:close/>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1"/>
              <p:cNvSpPr/>
              <p:nvPr/>
            </p:nvSpPr>
            <p:spPr>
              <a:xfrm>
                <a:off x="245600" y="2909975"/>
                <a:ext cx="215000" cy="261225"/>
              </a:xfrm>
              <a:custGeom>
                <a:rect b="b" l="l" r="r" t="t"/>
                <a:pathLst>
                  <a:path extrusionOk="0" fill="none" h="10449" w="8600">
                    <a:moveTo>
                      <a:pt x="1" y="10448"/>
                    </a:moveTo>
                    <a:lnTo>
                      <a:pt x="4250" y="5349"/>
                    </a:lnTo>
                    <a:lnTo>
                      <a:pt x="8599" y="0"/>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1"/>
              <p:cNvSpPr/>
              <p:nvPr/>
            </p:nvSpPr>
            <p:spPr>
              <a:xfrm>
                <a:off x="245600" y="2503800"/>
                <a:ext cx="215000" cy="261225"/>
              </a:xfrm>
              <a:custGeom>
                <a:rect b="b" l="l" r="r" t="t"/>
                <a:pathLst>
                  <a:path extrusionOk="0" fill="none" h="10449" w="8600">
                    <a:moveTo>
                      <a:pt x="8599" y="10448"/>
                    </a:moveTo>
                    <a:lnTo>
                      <a:pt x="4250" y="5149"/>
                    </a:lnTo>
                    <a:lnTo>
                      <a:pt x="1" y="0"/>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1"/>
              <p:cNvSpPr/>
              <p:nvPr/>
            </p:nvSpPr>
            <p:spPr>
              <a:xfrm>
                <a:off x="351850" y="960325"/>
                <a:ext cx="6873825" cy="3780575"/>
              </a:xfrm>
              <a:custGeom>
                <a:rect b="b" l="l" r="r" t="t"/>
                <a:pathLst>
                  <a:path extrusionOk="0" fill="none" h="151223" w="274953">
                    <a:moveTo>
                      <a:pt x="270553" y="71937"/>
                    </a:moveTo>
                    <a:lnTo>
                      <a:pt x="267953" y="75087"/>
                    </a:lnTo>
                    <a:lnTo>
                      <a:pt x="270553" y="78236"/>
                    </a:lnTo>
                    <a:lnTo>
                      <a:pt x="274952" y="83585"/>
                    </a:lnTo>
                    <a:lnTo>
                      <a:pt x="274952" y="151223"/>
                    </a:lnTo>
                    <a:lnTo>
                      <a:pt x="145925" y="151223"/>
                    </a:lnTo>
                    <a:lnTo>
                      <a:pt x="140626" y="146874"/>
                    </a:lnTo>
                    <a:lnTo>
                      <a:pt x="137676" y="144474"/>
                    </a:lnTo>
                    <a:lnTo>
                      <a:pt x="134777" y="146874"/>
                    </a:lnTo>
                    <a:lnTo>
                      <a:pt x="129428" y="151223"/>
                    </a:lnTo>
                    <a:lnTo>
                      <a:pt x="0" y="151223"/>
                    </a:lnTo>
                    <a:lnTo>
                      <a:pt x="0" y="83335"/>
                    </a:lnTo>
                    <a:lnTo>
                      <a:pt x="4349" y="77986"/>
                    </a:lnTo>
                    <a:lnTo>
                      <a:pt x="6749" y="75087"/>
                    </a:lnTo>
                    <a:lnTo>
                      <a:pt x="4349" y="72187"/>
                    </a:lnTo>
                    <a:lnTo>
                      <a:pt x="0" y="66888"/>
                    </a:lnTo>
                    <a:lnTo>
                      <a:pt x="0" y="0"/>
                    </a:lnTo>
                    <a:lnTo>
                      <a:pt x="129228" y="0"/>
                    </a:lnTo>
                    <a:lnTo>
                      <a:pt x="134527" y="4399"/>
                    </a:lnTo>
                    <a:lnTo>
                      <a:pt x="137676" y="6999"/>
                    </a:lnTo>
                    <a:lnTo>
                      <a:pt x="140826" y="4399"/>
                    </a:lnTo>
                    <a:lnTo>
                      <a:pt x="146125" y="0"/>
                    </a:lnTo>
                    <a:lnTo>
                      <a:pt x="274952" y="0"/>
                    </a:lnTo>
                    <a:lnTo>
                      <a:pt x="274952" y="66638"/>
                    </a:lnTo>
                    <a:close/>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1"/>
              <p:cNvSpPr/>
              <p:nvPr/>
            </p:nvSpPr>
            <p:spPr>
              <a:xfrm>
                <a:off x="460575" y="1070300"/>
                <a:ext cx="6655100" cy="3561875"/>
              </a:xfrm>
              <a:custGeom>
                <a:rect b="b" l="l" r="r" t="t"/>
                <a:pathLst>
                  <a:path extrusionOk="0" fill="none" h="142475" w="266204">
                    <a:moveTo>
                      <a:pt x="266204" y="67538"/>
                    </a:moveTo>
                    <a:lnTo>
                      <a:pt x="263604" y="70688"/>
                    </a:lnTo>
                    <a:lnTo>
                      <a:pt x="266204" y="73837"/>
                    </a:lnTo>
                    <a:lnTo>
                      <a:pt x="266204" y="142475"/>
                    </a:lnTo>
                    <a:lnTo>
                      <a:pt x="136277" y="142475"/>
                    </a:lnTo>
                    <a:lnTo>
                      <a:pt x="133327" y="140075"/>
                    </a:lnTo>
                    <a:lnTo>
                      <a:pt x="130428" y="142475"/>
                    </a:lnTo>
                    <a:lnTo>
                      <a:pt x="0" y="142475"/>
                    </a:lnTo>
                    <a:lnTo>
                      <a:pt x="0" y="73587"/>
                    </a:lnTo>
                    <a:lnTo>
                      <a:pt x="2400" y="70688"/>
                    </a:lnTo>
                    <a:lnTo>
                      <a:pt x="0" y="67788"/>
                    </a:lnTo>
                    <a:lnTo>
                      <a:pt x="0" y="0"/>
                    </a:lnTo>
                    <a:lnTo>
                      <a:pt x="130178" y="0"/>
                    </a:lnTo>
                    <a:lnTo>
                      <a:pt x="133327" y="2600"/>
                    </a:lnTo>
                    <a:lnTo>
                      <a:pt x="136477" y="0"/>
                    </a:lnTo>
                    <a:lnTo>
                      <a:pt x="266204" y="0"/>
                    </a:lnTo>
                    <a:close/>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1"/>
              <p:cNvSpPr/>
              <p:nvPr/>
            </p:nvSpPr>
            <p:spPr>
              <a:xfrm>
                <a:off x="3457550" y="857825"/>
                <a:ext cx="257475" cy="212500"/>
              </a:xfrm>
              <a:custGeom>
                <a:rect b="b" l="l" r="r" t="t"/>
                <a:pathLst>
                  <a:path extrusionOk="0" fill="none" h="8500" w="10299">
                    <a:moveTo>
                      <a:pt x="0" y="1"/>
                    </a:moveTo>
                    <a:lnTo>
                      <a:pt x="5000" y="4100"/>
                    </a:lnTo>
                    <a:lnTo>
                      <a:pt x="10299" y="8499"/>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1"/>
              <p:cNvSpPr/>
              <p:nvPr/>
            </p:nvSpPr>
            <p:spPr>
              <a:xfrm>
                <a:off x="3872475" y="857825"/>
                <a:ext cx="257475" cy="212500"/>
              </a:xfrm>
              <a:custGeom>
                <a:rect b="b" l="l" r="r" t="t"/>
                <a:pathLst>
                  <a:path extrusionOk="0" fill="none" h="8500" w="10299">
                    <a:moveTo>
                      <a:pt x="1" y="8499"/>
                    </a:moveTo>
                    <a:lnTo>
                      <a:pt x="5300" y="4100"/>
                    </a:lnTo>
                    <a:lnTo>
                      <a:pt x="10299" y="1"/>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1"/>
              <p:cNvSpPr/>
              <p:nvPr/>
            </p:nvSpPr>
            <p:spPr>
              <a:xfrm>
                <a:off x="7115650" y="2497550"/>
                <a:ext cx="216250" cy="261225"/>
              </a:xfrm>
              <a:custGeom>
                <a:rect b="b" l="l" r="r" t="t"/>
                <a:pathLst>
                  <a:path extrusionOk="0" fill="none" h="10449" w="8650">
                    <a:moveTo>
                      <a:pt x="8649" y="0"/>
                    </a:moveTo>
                    <a:lnTo>
                      <a:pt x="4400" y="5149"/>
                    </a:lnTo>
                    <a:lnTo>
                      <a:pt x="1" y="10448"/>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1"/>
              <p:cNvSpPr/>
              <p:nvPr/>
            </p:nvSpPr>
            <p:spPr>
              <a:xfrm>
                <a:off x="7115650" y="2916225"/>
                <a:ext cx="216250" cy="261225"/>
              </a:xfrm>
              <a:custGeom>
                <a:rect b="b" l="l" r="r" t="t"/>
                <a:pathLst>
                  <a:path extrusionOk="0" fill="none" h="10449" w="8650">
                    <a:moveTo>
                      <a:pt x="1" y="0"/>
                    </a:moveTo>
                    <a:lnTo>
                      <a:pt x="4400" y="5349"/>
                    </a:lnTo>
                    <a:lnTo>
                      <a:pt x="8649" y="10448"/>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1"/>
              <p:cNvSpPr/>
              <p:nvPr/>
            </p:nvSpPr>
            <p:spPr>
              <a:xfrm>
                <a:off x="3867475" y="4632150"/>
                <a:ext cx="256225" cy="211250"/>
              </a:xfrm>
              <a:custGeom>
                <a:rect b="b" l="l" r="r" t="t"/>
                <a:pathLst>
                  <a:path extrusionOk="0" fill="none" h="8450" w="10249">
                    <a:moveTo>
                      <a:pt x="10249" y="8449"/>
                    </a:moveTo>
                    <a:lnTo>
                      <a:pt x="5300" y="4350"/>
                    </a:lnTo>
                    <a:lnTo>
                      <a:pt x="1" y="1"/>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1"/>
              <p:cNvSpPr/>
              <p:nvPr/>
            </p:nvSpPr>
            <p:spPr>
              <a:xfrm>
                <a:off x="3463800" y="4632150"/>
                <a:ext cx="257475" cy="211250"/>
              </a:xfrm>
              <a:custGeom>
                <a:rect b="b" l="l" r="r" t="t"/>
                <a:pathLst>
                  <a:path extrusionOk="0" fill="none" h="8450" w="10299">
                    <a:moveTo>
                      <a:pt x="10299" y="1"/>
                    </a:moveTo>
                    <a:lnTo>
                      <a:pt x="4950" y="4350"/>
                    </a:lnTo>
                    <a:lnTo>
                      <a:pt x="0" y="8449"/>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 name="Google Shape;475;p21"/>
            <p:cNvSpPr/>
            <p:nvPr/>
          </p:nvSpPr>
          <p:spPr>
            <a:xfrm rot="10800000">
              <a:off x="4277400" y="129002"/>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1"/>
            <p:cNvSpPr/>
            <p:nvPr/>
          </p:nvSpPr>
          <p:spPr>
            <a:xfrm flipH="1">
              <a:off x="4280308" y="4770906"/>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1"/>
            <p:cNvSpPr/>
            <p:nvPr/>
          </p:nvSpPr>
          <p:spPr>
            <a:xfrm flipH="1" rot="-5400000">
              <a:off x="8585404" y="2434418"/>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1"/>
            <p:cNvSpPr/>
            <p:nvPr/>
          </p:nvSpPr>
          <p:spPr>
            <a:xfrm rot="5400000">
              <a:off x="-49375" y="2434418"/>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5_1_1">
    <p:spTree>
      <p:nvGrpSpPr>
        <p:cNvPr id="479" name="Shape 479"/>
        <p:cNvGrpSpPr/>
        <p:nvPr/>
      </p:nvGrpSpPr>
      <p:grpSpPr>
        <a:xfrm>
          <a:off x="0" y="0"/>
          <a:ext cx="0" cy="0"/>
          <a:chOff x="0" y="0"/>
          <a:chExt cx="0" cy="0"/>
        </a:xfrm>
      </p:grpSpPr>
      <p:pic>
        <p:nvPicPr>
          <p:cNvPr id="480" name="Google Shape;480;p22"/>
          <p:cNvPicPr preferRelativeResize="0"/>
          <p:nvPr/>
        </p:nvPicPr>
        <p:blipFill>
          <a:blip r:embed="rId2">
            <a:alphaModFix/>
          </a:blip>
          <a:stretch>
            <a:fillRect/>
          </a:stretch>
        </p:blipFill>
        <p:spPr>
          <a:xfrm>
            <a:off x="3965" y="0"/>
            <a:ext cx="9136072" cy="5143501"/>
          </a:xfrm>
          <a:prstGeom prst="rect">
            <a:avLst/>
          </a:prstGeom>
          <a:noFill/>
          <a:ln>
            <a:noFill/>
          </a:ln>
        </p:spPr>
      </p:pic>
      <p:grpSp>
        <p:nvGrpSpPr>
          <p:cNvPr id="481" name="Google Shape;481;p22"/>
          <p:cNvGrpSpPr/>
          <p:nvPr/>
        </p:nvGrpSpPr>
        <p:grpSpPr>
          <a:xfrm>
            <a:off x="7211634" y="539488"/>
            <a:ext cx="1341509" cy="1111331"/>
            <a:chOff x="335075" y="271200"/>
            <a:chExt cx="1371125" cy="1135750"/>
          </a:xfrm>
        </p:grpSpPr>
        <p:sp>
          <p:nvSpPr>
            <p:cNvPr id="482" name="Google Shape;482;p22"/>
            <p:cNvSpPr/>
            <p:nvPr/>
          </p:nvSpPr>
          <p:spPr>
            <a:xfrm>
              <a:off x="584875" y="322275"/>
              <a:ext cx="9075" cy="8425"/>
            </a:xfrm>
            <a:custGeom>
              <a:rect b="b" l="l" r="r" t="t"/>
              <a:pathLst>
                <a:path extrusionOk="0" h="337" w="363">
                  <a:moveTo>
                    <a:pt x="69" y="0"/>
                  </a:moveTo>
                  <a:cubicBezTo>
                    <a:pt x="34" y="0"/>
                    <a:pt x="0" y="36"/>
                    <a:pt x="28" y="92"/>
                  </a:cubicBezTo>
                  <a:lnTo>
                    <a:pt x="258" y="321"/>
                  </a:lnTo>
                  <a:cubicBezTo>
                    <a:pt x="268" y="332"/>
                    <a:pt x="281" y="336"/>
                    <a:pt x="294" y="336"/>
                  </a:cubicBezTo>
                  <a:cubicBezTo>
                    <a:pt x="329" y="336"/>
                    <a:pt x="362" y="301"/>
                    <a:pt x="334" y="245"/>
                  </a:cubicBezTo>
                  <a:lnTo>
                    <a:pt x="105" y="15"/>
                  </a:lnTo>
                  <a:cubicBezTo>
                    <a:pt x="95" y="5"/>
                    <a:pt x="82" y="0"/>
                    <a:pt x="69" y="0"/>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2"/>
            <p:cNvSpPr/>
            <p:nvPr/>
          </p:nvSpPr>
          <p:spPr>
            <a:xfrm>
              <a:off x="1656725" y="729000"/>
              <a:ext cx="10275" cy="3100"/>
            </a:xfrm>
            <a:custGeom>
              <a:rect b="b" l="l" r="r" t="t"/>
              <a:pathLst>
                <a:path extrusionOk="0" h="124" w="411">
                  <a:moveTo>
                    <a:pt x="372" y="1"/>
                  </a:moveTo>
                  <a:lnTo>
                    <a:pt x="66" y="39"/>
                  </a:lnTo>
                  <a:cubicBezTo>
                    <a:pt x="1" y="39"/>
                    <a:pt x="19" y="123"/>
                    <a:pt x="50" y="123"/>
                  </a:cubicBezTo>
                  <a:cubicBezTo>
                    <a:pt x="55" y="123"/>
                    <a:pt x="61" y="121"/>
                    <a:pt x="66" y="116"/>
                  </a:cubicBezTo>
                  <a:lnTo>
                    <a:pt x="372" y="77"/>
                  </a:lnTo>
                  <a:cubicBezTo>
                    <a:pt x="410" y="77"/>
                    <a:pt x="410" y="1"/>
                    <a:pt x="372" y="1"/>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2"/>
            <p:cNvSpPr/>
            <p:nvPr/>
          </p:nvSpPr>
          <p:spPr>
            <a:xfrm>
              <a:off x="335075" y="271200"/>
              <a:ext cx="1371125" cy="1135750"/>
            </a:xfrm>
            <a:custGeom>
              <a:rect b="b" l="l" r="r" t="t"/>
              <a:pathLst>
                <a:path extrusionOk="0" h="45430" w="54845">
                  <a:moveTo>
                    <a:pt x="8797" y="3894"/>
                  </a:moveTo>
                  <a:cubicBezTo>
                    <a:pt x="8797" y="4009"/>
                    <a:pt x="8758" y="4124"/>
                    <a:pt x="8720" y="4238"/>
                  </a:cubicBezTo>
                  <a:cubicBezTo>
                    <a:pt x="8414" y="4774"/>
                    <a:pt x="8146" y="5309"/>
                    <a:pt x="7840" y="5883"/>
                  </a:cubicBezTo>
                  <a:cubicBezTo>
                    <a:pt x="7993" y="5194"/>
                    <a:pt x="8261" y="4544"/>
                    <a:pt x="8605" y="3971"/>
                  </a:cubicBezTo>
                  <a:cubicBezTo>
                    <a:pt x="8682" y="3932"/>
                    <a:pt x="8720" y="3932"/>
                    <a:pt x="8797" y="3894"/>
                  </a:cubicBezTo>
                  <a:close/>
                  <a:moveTo>
                    <a:pt x="8567" y="5041"/>
                  </a:moveTo>
                  <a:cubicBezTo>
                    <a:pt x="8491" y="5271"/>
                    <a:pt x="8452" y="5539"/>
                    <a:pt x="8376" y="5768"/>
                  </a:cubicBezTo>
                  <a:cubicBezTo>
                    <a:pt x="8146" y="6227"/>
                    <a:pt x="7840" y="6648"/>
                    <a:pt x="7573" y="7069"/>
                  </a:cubicBezTo>
                  <a:lnTo>
                    <a:pt x="7611" y="6839"/>
                  </a:lnTo>
                  <a:cubicBezTo>
                    <a:pt x="7611" y="6763"/>
                    <a:pt x="7687" y="6571"/>
                    <a:pt x="7726" y="6342"/>
                  </a:cubicBezTo>
                  <a:cubicBezTo>
                    <a:pt x="7764" y="6342"/>
                    <a:pt x="7764" y="6304"/>
                    <a:pt x="7802" y="6304"/>
                  </a:cubicBezTo>
                  <a:cubicBezTo>
                    <a:pt x="8032" y="5883"/>
                    <a:pt x="8299" y="5462"/>
                    <a:pt x="8567" y="5041"/>
                  </a:cubicBezTo>
                  <a:close/>
                  <a:moveTo>
                    <a:pt x="7420" y="6112"/>
                  </a:moveTo>
                  <a:cubicBezTo>
                    <a:pt x="7420" y="6380"/>
                    <a:pt x="7381" y="6571"/>
                    <a:pt x="7343" y="6763"/>
                  </a:cubicBezTo>
                  <a:cubicBezTo>
                    <a:pt x="7190" y="7451"/>
                    <a:pt x="6999" y="8178"/>
                    <a:pt x="6808" y="8866"/>
                  </a:cubicBezTo>
                  <a:cubicBezTo>
                    <a:pt x="6781" y="8839"/>
                    <a:pt x="6715" y="8812"/>
                    <a:pt x="6652" y="8812"/>
                  </a:cubicBezTo>
                  <a:cubicBezTo>
                    <a:pt x="6626" y="8812"/>
                    <a:pt x="6601" y="8817"/>
                    <a:pt x="6578" y="8828"/>
                  </a:cubicBezTo>
                  <a:cubicBezTo>
                    <a:pt x="6770" y="8254"/>
                    <a:pt x="6961" y="7642"/>
                    <a:pt x="7114" y="7069"/>
                  </a:cubicBezTo>
                  <a:cubicBezTo>
                    <a:pt x="7228" y="7030"/>
                    <a:pt x="7305" y="6839"/>
                    <a:pt x="7267" y="6533"/>
                  </a:cubicBezTo>
                  <a:lnTo>
                    <a:pt x="7267" y="6457"/>
                  </a:lnTo>
                  <a:cubicBezTo>
                    <a:pt x="7343" y="6342"/>
                    <a:pt x="7381" y="6227"/>
                    <a:pt x="7420" y="6112"/>
                  </a:cubicBezTo>
                  <a:close/>
                  <a:moveTo>
                    <a:pt x="8223" y="6533"/>
                  </a:moveTo>
                  <a:lnTo>
                    <a:pt x="8223" y="6533"/>
                  </a:lnTo>
                  <a:cubicBezTo>
                    <a:pt x="8185" y="6648"/>
                    <a:pt x="8146" y="6801"/>
                    <a:pt x="8146" y="6916"/>
                  </a:cubicBezTo>
                  <a:cubicBezTo>
                    <a:pt x="8146" y="6916"/>
                    <a:pt x="8108" y="6916"/>
                    <a:pt x="8108" y="6954"/>
                  </a:cubicBezTo>
                  <a:cubicBezTo>
                    <a:pt x="7840" y="7604"/>
                    <a:pt x="7496" y="8254"/>
                    <a:pt x="7114" y="8866"/>
                  </a:cubicBezTo>
                  <a:cubicBezTo>
                    <a:pt x="7190" y="8484"/>
                    <a:pt x="7305" y="8101"/>
                    <a:pt x="7381" y="7719"/>
                  </a:cubicBezTo>
                  <a:cubicBezTo>
                    <a:pt x="7687" y="7336"/>
                    <a:pt x="7955" y="6916"/>
                    <a:pt x="8223" y="6533"/>
                  </a:cubicBezTo>
                  <a:close/>
                  <a:moveTo>
                    <a:pt x="7955" y="7872"/>
                  </a:moveTo>
                  <a:lnTo>
                    <a:pt x="7840" y="8369"/>
                  </a:lnTo>
                  <a:cubicBezTo>
                    <a:pt x="7534" y="9096"/>
                    <a:pt x="7114" y="9746"/>
                    <a:pt x="6731" y="10396"/>
                  </a:cubicBezTo>
                  <a:cubicBezTo>
                    <a:pt x="6770" y="10281"/>
                    <a:pt x="6808" y="10166"/>
                    <a:pt x="6846" y="10013"/>
                  </a:cubicBezTo>
                  <a:cubicBezTo>
                    <a:pt x="6884" y="9822"/>
                    <a:pt x="6922" y="9631"/>
                    <a:pt x="6999" y="9402"/>
                  </a:cubicBezTo>
                  <a:cubicBezTo>
                    <a:pt x="7343" y="8943"/>
                    <a:pt x="7687" y="8445"/>
                    <a:pt x="7955" y="7872"/>
                  </a:cubicBezTo>
                  <a:close/>
                  <a:moveTo>
                    <a:pt x="7228" y="10205"/>
                  </a:moveTo>
                  <a:lnTo>
                    <a:pt x="7228" y="10205"/>
                  </a:lnTo>
                  <a:cubicBezTo>
                    <a:pt x="6922" y="10817"/>
                    <a:pt x="6578" y="11467"/>
                    <a:pt x="6311" y="12117"/>
                  </a:cubicBezTo>
                  <a:lnTo>
                    <a:pt x="6617" y="11008"/>
                  </a:lnTo>
                  <a:cubicBezTo>
                    <a:pt x="6617" y="10970"/>
                    <a:pt x="6655" y="10970"/>
                    <a:pt x="6655" y="10970"/>
                  </a:cubicBezTo>
                  <a:cubicBezTo>
                    <a:pt x="6884" y="10740"/>
                    <a:pt x="7075" y="10472"/>
                    <a:pt x="7228" y="10205"/>
                  </a:cubicBezTo>
                  <a:close/>
                  <a:moveTo>
                    <a:pt x="6999" y="3588"/>
                  </a:moveTo>
                  <a:cubicBezTo>
                    <a:pt x="6999" y="3626"/>
                    <a:pt x="6999" y="3626"/>
                    <a:pt x="6999" y="3665"/>
                  </a:cubicBezTo>
                  <a:cubicBezTo>
                    <a:pt x="7267" y="3894"/>
                    <a:pt x="7573" y="4009"/>
                    <a:pt x="7917" y="4009"/>
                  </a:cubicBezTo>
                  <a:lnTo>
                    <a:pt x="7993" y="4009"/>
                  </a:lnTo>
                  <a:lnTo>
                    <a:pt x="7917" y="4124"/>
                  </a:lnTo>
                  <a:cubicBezTo>
                    <a:pt x="7898" y="4047"/>
                    <a:pt x="7840" y="4009"/>
                    <a:pt x="7778" y="4009"/>
                  </a:cubicBezTo>
                  <a:cubicBezTo>
                    <a:pt x="7716" y="4009"/>
                    <a:pt x="7649" y="4047"/>
                    <a:pt x="7611" y="4124"/>
                  </a:cubicBezTo>
                  <a:cubicBezTo>
                    <a:pt x="7573" y="4238"/>
                    <a:pt x="7534" y="4353"/>
                    <a:pt x="7496" y="4506"/>
                  </a:cubicBezTo>
                  <a:lnTo>
                    <a:pt x="7343" y="4774"/>
                  </a:lnTo>
                  <a:cubicBezTo>
                    <a:pt x="7381" y="4544"/>
                    <a:pt x="7420" y="4315"/>
                    <a:pt x="7496" y="4124"/>
                  </a:cubicBezTo>
                  <a:cubicBezTo>
                    <a:pt x="7496" y="4047"/>
                    <a:pt x="7458" y="4009"/>
                    <a:pt x="7381" y="4009"/>
                  </a:cubicBezTo>
                  <a:cubicBezTo>
                    <a:pt x="7359" y="3998"/>
                    <a:pt x="7337" y="3993"/>
                    <a:pt x="7315" y="3993"/>
                  </a:cubicBezTo>
                  <a:cubicBezTo>
                    <a:pt x="7263" y="3993"/>
                    <a:pt x="7217" y="4020"/>
                    <a:pt x="7190" y="4047"/>
                  </a:cubicBezTo>
                  <a:cubicBezTo>
                    <a:pt x="6770" y="5233"/>
                    <a:pt x="6425" y="6457"/>
                    <a:pt x="6234" y="7719"/>
                  </a:cubicBezTo>
                  <a:cubicBezTo>
                    <a:pt x="5813" y="8981"/>
                    <a:pt x="5469" y="10243"/>
                    <a:pt x="5201" y="11543"/>
                  </a:cubicBezTo>
                  <a:cubicBezTo>
                    <a:pt x="5087" y="12041"/>
                    <a:pt x="4972" y="12576"/>
                    <a:pt x="4895" y="13111"/>
                  </a:cubicBezTo>
                  <a:cubicBezTo>
                    <a:pt x="4628" y="14068"/>
                    <a:pt x="4360" y="15024"/>
                    <a:pt x="4092" y="15980"/>
                  </a:cubicBezTo>
                  <a:cubicBezTo>
                    <a:pt x="3870" y="16537"/>
                    <a:pt x="3647" y="17058"/>
                    <a:pt x="3494" y="17647"/>
                  </a:cubicBezTo>
                  <a:lnTo>
                    <a:pt x="3494" y="17647"/>
                  </a:lnTo>
                  <a:lnTo>
                    <a:pt x="4016" y="15597"/>
                  </a:lnTo>
                  <a:cubicBezTo>
                    <a:pt x="5048" y="11658"/>
                    <a:pt x="6349" y="7642"/>
                    <a:pt x="6999" y="3588"/>
                  </a:cubicBezTo>
                  <a:close/>
                  <a:moveTo>
                    <a:pt x="53582" y="21181"/>
                  </a:moveTo>
                  <a:lnTo>
                    <a:pt x="53621" y="21220"/>
                  </a:lnTo>
                  <a:lnTo>
                    <a:pt x="53697" y="21258"/>
                  </a:lnTo>
                  <a:cubicBezTo>
                    <a:pt x="53621" y="21411"/>
                    <a:pt x="53506" y="21564"/>
                    <a:pt x="53429" y="21755"/>
                  </a:cubicBezTo>
                  <a:cubicBezTo>
                    <a:pt x="53506" y="21564"/>
                    <a:pt x="53544" y="21373"/>
                    <a:pt x="53582" y="21181"/>
                  </a:cubicBezTo>
                  <a:close/>
                  <a:moveTo>
                    <a:pt x="53888" y="21373"/>
                  </a:moveTo>
                  <a:cubicBezTo>
                    <a:pt x="54003" y="21411"/>
                    <a:pt x="54080" y="21449"/>
                    <a:pt x="54194" y="21487"/>
                  </a:cubicBezTo>
                  <a:lnTo>
                    <a:pt x="54194" y="21526"/>
                  </a:lnTo>
                  <a:cubicBezTo>
                    <a:pt x="54156" y="21602"/>
                    <a:pt x="54080" y="21717"/>
                    <a:pt x="54041" y="21831"/>
                  </a:cubicBezTo>
                  <a:lnTo>
                    <a:pt x="54003" y="21831"/>
                  </a:lnTo>
                  <a:cubicBezTo>
                    <a:pt x="53984" y="21812"/>
                    <a:pt x="53955" y="21803"/>
                    <a:pt x="53927" y="21803"/>
                  </a:cubicBezTo>
                  <a:cubicBezTo>
                    <a:pt x="53898" y="21803"/>
                    <a:pt x="53869" y="21812"/>
                    <a:pt x="53850" y="21831"/>
                  </a:cubicBezTo>
                  <a:cubicBezTo>
                    <a:pt x="53850" y="21717"/>
                    <a:pt x="53850" y="21602"/>
                    <a:pt x="53850" y="21487"/>
                  </a:cubicBezTo>
                  <a:cubicBezTo>
                    <a:pt x="53850" y="21411"/>
                    <a:pt x="53888" y="21373"/>
                    <a:pt x="53888" y="21373"/>
                  </a:cubicBezTo>
                  <a:close/>
                  <a:moveTo>
                    <a:pt x="54615" y="21487"/>
                  </a:moveTo>
                  <a:lnTo>
                    <a:pt x="54386" y="21870"/>
                  </a:lnTo>
                  <a:cubicBezTo>
                    <a:pt x="54424" y="21755"/>
                    <a:pt x="54462" y="21640"/>
                    <a:pt x="54462" y="21526"/>
                  </a:cubicBezTo>
                  <a:lnTo>
                    <a:pt x="54577" y="21526"/>
                  </a:lnTo>
                  <a:cubicBezTo>
                    <a:pt x="54577" y="21487"/>
                    <a:pt x="54615" y="21487"/>
                    <a:pt x="54615" y="21487"/>
                  </a:cubicBezTo>
                  <a:close/>
                  <a:moveTo>
                    <a:pt x="53927" y="22099"/>
                  </a:moveTo>
                  <a:lnTo>
                    <a:pt x="53927" y="22137"/>
                  </a:lnTo>
                  <a:lnTo>
                    <a:pt x="53812" y="22252"/>
                  </a:lnTo>
                  <a:cubicBezTo>
                    <a:pt x="53812" y="22214"/>
                    <a:pt x="53812" y="22176"/>
                    <a:pt x="53812" y="22099"/>
                  </a:cubicBezTo>
                  <a:lnTo>
                    <a:pt x="53850" y="22099"/>
                  </a:lnTo>
                  <a:cubicBezTo>
                    <a:pt x="53850" y="22118"/>
                    <a:pt x="53860" y="22128"/>
                    <a:pt x="53874" y="22128"/>
                  </a:cubicBezTo>
                  <a:cubicBezTo>
                    <a:pt x="53888" y="22128"/>
                    <a:pt x="53907" y="22118"/>
                    <a:pt x="53927" y="22099"/>
                  </a:cubicBezTo>
                  <a:close/>
                  <a:moveTo>
                    <a:pt x="52970" y="22558"/>
                  </a:moveTo>
                  <a:cubicBezTo>
                    <a:pt x="52932" y="22635"/>
                    <a:pt x="52894" y="22711"/>
                    <a:pt x="52856" y="22788"/>
                  </a:cubicBezTo>
                  <a:lnTo>
                    <a:pt x="52817" y="22826"/>
                  </a:lnTo>
                  <a:cubicBezTo>
                    <a:pt x="52856" y="22749"/>
                    <a:pt x="52932" y="22635"/>
                    <a:pt x="52970" y="22558"/>
                  </a:cubicBezTo>
                  <a:close/>
                  <a:moveTo>
                    <a:pt x="2868" y="20072"/>
                  </a:moveTo>
                  <a:lnTo>
                    <a:pt x="2868" y="20072"/>
                  </a:lnTo>
                  <a:cubicBezTo>
                    <a:pt x="2754" y="20569"/>
                    <a:pt x="2677" y="21067"/>
                    <a:pt x="2601" y="21564"/>
                  </a:cubicBezTo>
                  <a:cubicBezTo>
                    <a:pt x="2562" y="21640"/>
                    <a:pt x="2562" y="21755"/>
                    <a:pt x="2524" y="21870"/>
                  </a:cubicBezTo>
                  <a:cubicBezTo>
                    <a:pt x="2371" y="22290"/>
                    <a:pt x="2218" y="22711"/>
                    <a:pt x="2027" y="23170"/>
                  </a:cubicBezTo>
                  <a:cubicBezTo>
                    <a:pt x="2333" y="22137"/>
                    <a:pt x="2601" y="21105"/>
                    <a:pt x="2868" y="20072"/>
                  </a:cubicBezTo>
                  <a:close/>
                  <a:moveTo>
                    <a:pt x="52588" y="19460"/>
                  </a:moveTo>
                  <a:cubicBezTo>
                    <a:pt x="52856" y="19498"/>
                    <a:pt x="53085" y="19575"/>
                    <a:pt x="53353" y="19613"/>
                  </a:cubicBezTo>
                  <a:cubicBezTo>
                    <a:pt x="52550" y="20875"/>
                    <a:pt x="51785" y="22137"/>
                    <a:pt x="51058" y="23400"/>
                  </a:cubicBezTo>
                  <a:cubicBezTo>
                    <a:pt x="51058" y="23352"/>
                    <a:pt x="51014" y="23320"/>
                    <a:pt x="50972" y="23320"/>
                  </a:cubicBezTo>
                  <a:cubicBezTo>
                    <a:pt x="50946" y="23320"/>
                    <a:pt x="50920" y="23332"/>
                    <a:pt x="50905" y="23361"/>
                  </a:cubicBezTo>
                  <a:cubicBezTo>
                    <a:pt x="50255" y="23859"/>
                    <a:pt x="49720" y="24432"/>
                    <a:pt x="49184" y="25044"/>
                  </a:cubicBezTo>
                  <a:cubicBezTo>
                    <a:pt x="48916" y="25388"/>
                    <a:pt x="48687" y="25694"/>
                    <a:pt x="48419" y="26000"/>
                  </a:cubicBezTo>
                  <a:cubicBezTo>
                    <a:pt x="48381" y="26039"/>
                    <a:pt x="48343" y="26077"/>
                    <a:pt x="48343" y="26077"/>
                  </a:cubicBezTo>
                  <a:cubicBezTo>
                    <a:pt x="48534" y="25656"/>
                    <a:pt x="48725" y="25197"/>
                    <a:pt x="48916" y="24738"/>
                  </a:cubicBezTo>
                  <a:cubicBezTo>
                    <a:pt x="49452" y="24279"/>
                    <a:pt x="49949" y="23744"/>
                    <a:pt x="50446" y="23208"/>
                  </a:cubicBezTo>
                  <a:cubicBezTo>
                    <a:pt x="50943" y="22749"/>
                    <a:pt x="51402" y="22252"/>
                    <a:pt x="51861" y="21755"/>
                  </a:cubicBezTo>
                  <a:cubicBezTo>
                    <a:pt x="51915" y="21674"/>
                    <a:pt x="51836" y="21593"/>
                    <a:pt x="51757" y="21593"/>
                  </a:cubicBezTo>
                  <a:cubicBezTo>
                    <a:pt x="51725" y="21593"/>
                    <a:pt x="51692" y="21607"/>
                    <a:pt x="51670" y="21640"/>
                  </a:cubicBezTo>
                  <a:cubicBezTo>
                    <a:pt x="50943" y="22596"/>
                    <a:pt x="49987" y="23323"/>
                    <a:pt x="49146" y="24203"/>
                  </a:cubicBezTo>
                  <a:cubicBezTo>
                    <a:pt x="49299" y="23859"/>
                    <a:pt x="49452" y="23476"/>
                    <a:pt x="49605" y="23132"/>
                  </a:cubicBezTo>
                  <a:cubicBezTo>
                    <a:pt x="49632" y="23159"/>
                    <a:pt x="49678" y="23186"/>
                    <a:pt x="49716" y="23186"/>
                  </a:cubicBezTo>
                  <a:cubicBezTo>
                    <a:pt x="49732" y="23186"/>
                    <a:pt x="49747" y="23181"/>
                    <a:pt x="49758" y="23170"/>
                  </a:cubicBezTo>
                  <a:cubicBezTo>
                    <a:pt x="50676" y="22443"/>
                    <a:pt x="51555" y="21640"/>
                    <a:pt x="52358" y="20761"/>
                  </a:cubicBezTo>
                  <a:cubicBezTo>
                    <a:pt x="52448" y="20701"/>
                    <a:pt x="52375" y="20572"/>
                    <a:pt x="52284" y="20572"/>
                  </a:cubicBezTo>
                  <a:cubicBezTo>
                    <a:pt x="52258" y="20572"/>
                    <a:pt x="52231" y="20582"/>
                    <a:pt x="52205" y="20608"/>
                  </a:cubicBezTo>
                  <a:cubicBezTo>
                    <a:pt x="51326" y="21334"/>
                    <a:pt x="50446" y="22137"/>
                    <a:pt x="49681" y="23017"/>
                  </a:cubicBezTo>
                  <a:cubicBezTo>
                    <a:pt x="49949" y="22405"/>
                    <a:pt x="50178" y="21755"/>
                    <a:pt x="50446" y="21143"/>
                  </a:cubicBezTo>
                  <a:cubicBezTo>
                    <a:pt x="50484" y="21181"/>
                    <a:pt x="50523" y="21181"/>
                    <a:pt x="50561" y="21181"/>
                  </a:cubicBezTo>
                  <a:lnTo>
                    <a:pt x="50561" y="21220"/>
                  </a:lnTo>
                  <a:cubicBezTo>
                    <a:pt x="51173" y="20722"/>
                    <a:pt x="51785" y="20187"/>
                    <a:pt x="52320" y="19537"/>
                  </a:cubicBezTo>
                  <a:cubicBezTo>
                    <a:pt x="52358" y="19498"/>
                    <a:pt x="52320" y="19460"/>
                    <a:pt x="52282" y="19460"/>
                  </a:cubicBezTo>
                  <a:close/>
                  <a:moveTo>
                    <a:pt x="1912" y="28295"/>
                  </a:moveTo>
                  <a:lnTo>
                    <a:pt x="2295" y="28448"/>
                  </a:lnTo>
                  <a:lnTo>
                    <a:pt x="1874" y="28333"/>
                  </a:lnTo>
                  <a:lnTo>
                    <a:pt x="1912" y="28295"/>
                  </a:lnTo>
                  <a:close/>
                  <a:moveTo>
                    <a:pt x="51020" y="23553"/>
                  </a:moveTo>
                  <a:lnTo>
                    <a:pt x="51020" y="23553"/>
                  </a:lnTo>
                  <a:cubicBezTo>
                    <a:pt x="50829" y="23897"/>
                    <a:pt x="50637" y="24241"/>
                    <a:pt x="50446" y="24585"/>
                  </a:cubicBezTo>
                  <a:cubicBezTo>
                    <a:pt x="50370" y="24585"/>
                    <a:pt x="50331" y="24585"/>
                    <a:pt x="50293" y="24623"/>
                  </a:cubicBezTo>
                  <a:cubicBezTo>
                    <a:pt x="49414" y="25503"/>
                    <a:pt x="48572" y="26421"/>
                    <a:pt x="47807" y="27415"/>
                  </a:cubicBezTo>
                  <a:cubicBezTo>
                    <a:pt x="47778" y="27474"/>
                    <a:pt x="47816" y="27555"/>
                    <a:pt x="47870" y="27555"/>
                  </a:cubicBezTo>
                  <a:cubicBezTo>
                    <a:pt x="47886" y="27555"/>
                    <a:pt x="47904" y="27548"/>
                    <a:pt x="47922" y="27530"/>
                  </a:cubicBezTo>
                  <a:cubicBezTo>
                    <a:pt x="48687" y="26880"/>
                    <a:pt x="49375" y="26115"/>
                    <a:pt x="49987" y="25350"/>
                  </a:cubicBezTo>
                  <a:lnTo>
                    <a:pt x="49987" y="25350"/>
                  </a:lnTo>
                  <a:cubicBezTo>
                    <a:pt x="49834" y="25656"/>
                    <a:pt x="49681" y="25962"/>
                    <a:pt x="49528" y="26268"/>
                  </a:cubicBezTo>
                  <a:cubicBezTo>
                    <a:pt x="49490" y="26230"/>
                    <a:pt x="49452" y="26211"/>
                    <a:pt x="49418" y="26211"/>
                  </a:cubicBezTo>
                  <a:cubicBezTo>
                    <a:pt x="49385" y="26211"/>
                    <a:pt x="49356" y="26230"/>
                    <a:pt x="49337" y="26268"/>
                  </a:cubicBezTo>
                  <a:cubicBezTo>
                    <a:pt x="48572" y="27033"/>
                    <a:pt x="47845" y="27836"/>
                    <a:pt x="47157" y="28678"/>
                  </a:cubicBezTo>
                  <a:cubicBezTo>
                    <a:pt x="47540" y="27874"/>
                    <a:pt x="47884" y="27071"/>
                    <a:pt x="48228" y="26268"/>
                  </a:cubicBezTo>
                  <a:lnTo>
                    <a:pt x="48266" y="26268"/>
                  </a:lnTo>
                  <a:cubicBezTo>
                    <a:pt x="48266" y="26306"/>
                    <a:pt x="48304" y="26345"/>
                    <a:pt x="48343" y="26345"/>
                  </a:cubicBezTo>
                  <a:cubicBezTo>
                    <a:pt x="48359" y="26360"/>
                    <a:pt x="48381" y="26370"/>
                    <a:pt x="48407" y="26370"/>
                  </a:cubicBezTo>
                  <a:cubicBezTo>
                    <a:pt x="48444" y="26370"/>
                    <a:pt x="48489" y="26351"/>
                    <a:pt x="48534" y="26306"/>
                  </a:cubicBezTo>
                  <a:cubicBezTo>
                    <a:pt x="48572" y="26268"/>
                    <a:pt x="48572" y="26230"/>
                    <a:pt x="48534" y="26192"/>
                  </a:cubicBezTo>
                  <a:cubicBezTo>
                    <a:pt x="48649" y="26153"/>
                    <a:pt x="48725" y="26115"/>
                    <a:pt x="48725" y="26115"/>
                  </a:cubicBezTo>
                  <a:cubicBezTo>
                    <a:pt x="48993" y="25847"/>
                    <a:pt x="49222" y="25541"/>
                    <a:pt x="49414" y="25197"/>
                  </a:cubicBezTo>
                  <a:cubicBezTo>
                    <a:pt x="49873" y="24623"/>
                    <a:pt x="50408" y="24050"/>
                    <a:pt x="51020" y="23553"/>
                  </a:cubicBezTo>
                  <a:close/>
                  <a:moveTo>
                    <a:pt x="1224" y="26421"/>
                  </a:moveTo>
                  <a:cubicBezTo>
                    <a:pt x="1224" y="26459"/>
                    <a:pt x="1262" y="26498"/>
                    <a:pt x="1300" y="26536"/>
                  </a:cubicBezTo>
                  <a:cubicBezTo>
                    <a:pt x="1109" y="27109"/>
                    <a:pt x="956" y="27683"/>
                    <a:pt x="803" y="28257"/>
                  </a:cubicBezTo>
                  <a:cubicBezTo>
                    <a:pt x="765" y="28372"/>
                    <a:pt x="803" y="28486"/>
                    <a:pt x="918" y="28563"/>
                  </a:cubicBezTo>
                  <a:cubicBezTo>
                    <a:pt x="918" y="28563"/>
                    <a:pt x="918" y="28601"/>
                    <a:pt x="918" y="28639"/>
                  </a:cubicBezTo>
                  <a:cubicBezTo>
                    <a:pt x="880" y="28639"/>
                    <a:pt x="841" y="28678"/>
                    <a:pt x="841" y="28716"/>
                  </a:cubicBezTo>
                  <a:lnTo>
                    <a:pt x="841" y="28831"/>
                  </a:lnTo>
                  <a:cubicBezTo>
                    <a:pt x="765" y="28716"/>
                    <a:pt x="727" y="28601"/>
                    <a:pt x="688" y="28486"/>
                  </a:cubicBezTo>
                  <a:cubicBezTo>
                    <a:pt x="841" y="27798"/>
                    <a:pt x="1033" y="27109"/>
                    <a:pt x="1224" y="26421"/>
                  </a:cubicBezTo>
                  <a:close/>
                  <a:moveTo>
                    <a:pt x="5240" y="15291"/>
                  </a:moveTo>
                  <a:lnTo>
                    <a:pt x="5240" y="15291"/>
                  </a:lnTo>
                  <a:cubicBezTo>
                    <a:pt x="4245" y="19422"/>
                    <a:pt x="3213" y="23514"/>
                    <a:pt x="2180" y="27607"/>
                  </a:cubicBezTo>
                  <a:cubicBezTo>
                    <a:pt x="2104" y="27683"/>
                    <a:pt x="2065" y="27836"/>
                    <a:pt x="2180" y="27913"/>
                  </a:cubicBezTo>
                  <a:cubicBezTo>
                    <a:pt x="2180" y="27913"/>
                    <a:pt x="2180" y="27913"/>
                    <a:pt x="2180" y="27951"/>
                  </a:cubicBezTo>
                  <a:cubicBezTo>
                    <a:pt x="2158" y="27973"/>
                    <a:pt x="2174" y="27995"/>
                    <a:pt x="2192" y="27995"/>
                  </a:cubicBezTo>
                  <a:cubicBezTo>
                    <a:pt x="2205" y="27995"/>
                    <a:pt x="2218" y="27983"/>
                    <a:pt x="2218" y="27951"/>
                  </a:cubicBezTo>
                  <a:cubicBezTo>
                    <a:pt x="2237" y="27970"/>
                    <a:pt x="2266" y="27980"/>
                    <a:pt x="2295" y="27980"/>
                  </a:cubicBezTo>
                  <a:cubicBezTo>
                    <a:pt x="2323" y="27980"/>
                    <a:pt x="2352" y="27970"/>
                    <a:pt x="2371" y="27951"/>
                  </a:cubicBezTo>
                  <a:cubicBezTo>
                    <a:pt x="3366" y="28372"/>
                    <a:pt x="4360" y="28792"/>
                    <a:pt x="5354" y="29175"/>
                  </a:cubicBezTo>
                  <a:cubicBezTo>
                    <a:pt x="4245" y="28754"/>
                    <a:pt x="3098" y="28372"/>
                    <a:pt x="1989" y="28027"/>
                  </a:cubicBezTo>
                  <a:cubicBezTo>
                    <a:pt x="2027" y="27874"/>
                    <a:pt x="2065" y="27760"/>
                    <a:pt x="2104" y="27607"/>
                  </a:cubicBezTo>
                  <a:cubicBezTo>
                    <a:pt x="2371" y="26574"/>
                    <a:pt x="2601" y="25541"/>
                    <a:pt x="2715" y="24509"/>
                  </a:cubicBezTo>
                  <a:cubicBezTo>
                    <a:pt x="2715" y="24470"/>
                    <a:pt x="2715" y="24432"/>
                    <a:pt x="2715" y="24394"/>
                  </a:cubicBezTo>
                  <a:cubicBezTo>
                    <a:pt x="2830" y="23935"/>
                    <a:pt x="2907" y="23514"/>
                    <a:pt x="3021" y="23055"/>
                  </a:cubicBezTo>
                  <a:lnTo>
                    <a:pt x="3021" y="23017"/>
                  </a:lnTo>
                  <a:cubicBezTo>
                    <a:pt x="3021" y="22941"/>
                    <a:pt x="3021" y="22864"/>
                    <a:pt x="2983" y="22826"/>
                  </a:cubicBezTo>
                  <a:lnTo>
                    <a:pt x="3404" y="21564"/>
                  </a:lnTo>
                  <a:cubicBezTo>
                    <a:pt x="3786" y="20569"/>
                    <a:pt x="4207" y="19613"/>
                    <a:pt x="4207" y="18542"/>
                  </a:cubicBezTo>
                  <a:cubicBezTo>
                    <a:pt x="4360" y="18083"/>
                    <a:pt x="4513" y="17663"/>
                    <a:pt x="4628" y="17204"/>
                  </a:cubicBezTo>
                  <a:cubicBezTo>
                    <a:pt x="4666" y="17165"/>
                    <a:pt x="4666" y="17127"/>
                    <a:pt x="4704" y="17089"/>
                  </a:cubicBezTo>
                  <a:cubicBezTo>
                    <a:pt x="4704" y="17051"/>
                    <a:pt x="4704" y="17012"/>
                    <a:pt x="4742" y="16936"/>
                  </a:cubicBezTo>
                  <a:cubicBezTo>
                    <a:pt x="4895" y="16401"/>
                    <a:pt x="5087" y="15827"/>
                    <a:pt x="5240" y="15291"/>
                  </a:cubicBezTo>
                  <a:close/>
                  <a:moveTo>
                    <a:pt x="1186" y="28754"/>
                  </a:moveTo>
                  <a:cubicBezTo>
                    <a:pt x="1224" y="28754"/>
                    <a:pt x="1224" y="28754"/>
                    <a:pt x="1262" y="28792"/>
                  </a:cubicBezTo>
                  <a:lnTo>
                    <a:pt x="1606" y="28907"/>
                  </a:lnTo>
                  <a:cubicBezTo>
                    <a:pt x="1989" y="29098"/>
                    <a:pt x="2371" y="29289"/>
                    <a:pt x="2715" y="29481"/>
                  </a:cubicBezTo>
                  <a:cubicBezTo>
                    <a:pt x="2104" y="29442"/>
                    <a:pt x="1492" y="29175"/>
                    <a:pt x="1071" y="28754"/>
                  </a:cubicBezTo>
                  <a:close/>
                  <a:moveTo>
                    <a:pt x="7458" y="10205"/>
                  </a:moveTo>
                  <a:lnTo>
                    <a:pt x="7458" y="10205"/>
                  </a:lnTo>
                  <a:cubicBezTo>
                    <a:pt x="7381" y="10625"/>
                    <a:pt x="7305" y="11008"/>
                    <a:pt x="7228" y="11390"/>
                  </a:cubicBezTo>
                  <a:cubicBezTo>
                    <a:pt x="7197" y="11374"/>
                    <a:pt x="7159" y="11365"/>
                    <a:pt x="7122" y="11365"/>
                  </a:cubicBezTo>
                  <a:cubicBezTo>
                    <a:pt x="7070" y="11365"/>
                    <a:pt x="7021" y="11384"/>
                    <a:pt x="6999" y="11429"/>
                  </a:cubicBezTo>
                  <a:cubicBezTo>
                    <a:pt x="6731" y="12155"/>
                    <a:pt x="6311" y="12805"/>
                    <a:pt x="6043" y="13532"/>
                  </a:cubicBezTo>
                  <a:cubicBezTo>
                    <a:pt x="6016" y="13586"/>
                    <a:pt x="6065" y="13640"/>
                    <a:pt x="6124" y="13640"/>
                  </a:cubicBezTo>
                  <a:cubicBezTo>
                    <a:pt x="6148" y="13640"/>
                    <a:pt x="6173" y="13631"/>
                    <a:pt x="6196" y="13609"/>
                  </a:cubicBezTo>
                  <a:cubicBezTo>
                    <a:pt x="6578" y="13035"/>
                    <a:pt x="6922" y="12423"/>
                    <a:pt x="7152" y="11735"/>
                  </a:cubicBezTo>
                  <a:lnTo>
                    <a:pt x="7152" y="11735"/>
                  </a:lnTo>
                  <a:cubicBezTo>
                    <a:pt x="6961" y="12691"/>
                    <a:pt x="6731" y="13647"/>
                    <a:pt x="6540" y="14603"/>
                  </a:cubicBezTo>
                  <a:cubicBezTo>
                    <a:pt x="5584" y="18542"/>
                    <a:pt x="4589" y="22482"/>
                    <a:pt x="3557" y="26383"/>
                  </a:cubicBezTo>
                  <a:cubicBezTo>
                    <a:pt x="3519" y="26498"/>
                    <a:pt x="3633" y="26612"/>
                    <a:pt x="3786" y="26612"/>
                  </a:cubicBezTo>
                  <a:cubicBezTo>
                    <a:pt x="3888" y="26606"/>
                    <a:pt x="3991" y="26603"/>
                    <a:pt x="4095" y="26603"/>
                  </a:cubicBezTo>
                  <a:cubicBezTo>
                    <a:pt x="5858" y="26603"/>
                    <a:pt x="7857" y="27492"/>
                    <a:pt x="9447" y="28142"/>
                  </a:cubicBezTo>
                  <a:cubicBezTo>
                    <a:pt x="10785" y="28678"/>
                    <a:pt x="12086" y="29289"/>
                    <a:pt x="13386" y="29863"/>
                  </a:cubicBezTo>
                  <a:lnTo>
                    <a:pt x="14151" y="30207"/>
                  </a:lnTo>
                  <a:cubicBezTo>
                    <a:pt x="14151" y="30246"/>
                    <a:pt x="14151" y="30284"/>
                    <a:pt x="14151" y="30284"/>
                  </a:cubicBezTo>
                  <a:lnTo>
                    <a:pt x="15107" y="31852"/>
                  </a:lnTo>
                  <a:cubicBezTo>
                    <a:pt x="15260" y="32081"/>
                    <a:pt x="15375" y="32273"/>
                    <a:pt x="15490" y="32502"/>
                  </a:cubicBezTo>
                  <a:lnTo>
                    <a:pt x="14610" y="32196"/>
                  </a:lnTo>
                  <a:cubicBezTo>
                    <a:pt x="14457" y="31967"/>
                    <a:pt x="14227" y="31775"/>
                    <a:pt x="14074" y="31508"/>
                  </a:cubicBezTo>
                  <a:cubicBezTo>
                    <a:pt x="13692" y="30972"/>
                    <a:pt x="13386" y="30437"/>
                    <a:pt x="13118" y="29825"/>
                  </a:cubicBezTo>
                  <a:cubicBezTo>
                    <a:pt x="13092" y="29785"/>
                    <a:pt x="13056" y="29768"/>
                    <a:pt x="13022" y="29768"/>
                  </a:cubicBezTo>
                  <a:cubicBezTo>
                    <a:pt x="12958" y="29768"/>
                    <a:pt x="12902" y="29827"/>
                    <a:pt x="12927" y="29901"/>
                  </a:cubicBezTo>
                  <a:cubicBezTo>
                    <a:pt x="13157" y="30475"/>
                    <a:pt x="13463" y="31049"/>
                    <a:pt x="13807" y="31546"/>
                  </a:cubicBezTo>
                  <a:cubicBezTo>
                    <a:pt x="13921" y="31699"/>
                    <a:pt x="13998" y="31852"/>
                    <a:pt x="14113" y="32043"/>
                  </a:cubicBezTo>
                  <a:lnTo>
                    <a:pt x="13195" y="31699"/>
                  </a:lnTo>
                  <a:cubicBezTo>
                    <a:pt x="12812" y="31049"/>
                    <a:pt x="12430" y="30399"/>
                    <a:pt x="12086" y="29748"/>
                  </a:cubicBezTo>
                  <a:cubicBezTo>
                    <a:pt x="12072" y="29708"/>
                    <a:pt x="12045" y="29692"/>
                    <a:pt x="12017" y="29692"/>
                  </a:cubicBezTo>
                  <a:cubicBezTo>
                    <a:pt x="11964" y="29692"/>
                    <a:pt x="11908" y="29750"/>
                    <a:pt x="11933" y="29825"/>
                  </a:cubicBezTo>
                  <a:cubicBezTo>
                    <a:pt x="12200" y="30360"/>
                    <a:pt x="12468" y="30972"/>
                    <a:pt x="12774" y="31546"/>
                  </a:cubicBezTo>
                  <a:lnTo>
                    <a:pt x="11933" y="31202"/>
                  </a:lnTo>
                  <a:cubicBezTo>
                    <a:pt x="11856" y="31164"/>
                    <a:pt x="11818" y="31087"/>
                    <a:pt x="11780" y="31011"/>
                  </a:cubicBezTo>
                  <a:cubicBezTo>
                    <a:pt x="11550" y="30552"/>
                    <a:pt x="11321" y="30093"/>
                    <a:pt x="11168" y="29595"/>
                  </a:cubicBezTo>
                  <a:cubicBezTo>
                    <a:pt x="11152" y="29547"/>
                    <a:pt x="11109" y="29526"/>
                    <a:pt x="11067" y="29526"/>
                  </a:cubicBezTo>
                  <a:cubicBezTo>
                    <a:pt x="11010" y="29526"/>
                    <a:pt x="10954" y="29567"/>
                    <a:pt x="10977" y="29634"/>
                  </a:cubicBezTo>
                  <a:cubicBezTo>
                    <a:pt x="11130" y="30131"/>
                    <a:pt x="11321" y="30590"/>
                    <a:pt x="11550" y="31049"/>
                  </a:cubicBezTo>
                  <a:lnTo>
                    <a:pt x="10862" y="30819"/>
                  </a:lnTo>
                  <a:lnTo>
                    <a:pt x="10824" y="30781"/>
                  </a:lnTo>
                  <a:cubicBezTo>
                    <a:pt x="10556" y="30284"/>
                    <a:pt x="10288" y="29787"/>
                    <a:pt x="10097" y="29289"/>
                  </a:cubicBezTo>
                  <a:cubicBezTo>
                    <a:pt x="10084" y="29249"/>
                    <a:pt x="10052" y="29233"/>
                    <a:pt x="10019" y="29233"/>
                  </a:cubicBezTo>
                  <a:cubicBezTo>
                    <a:pt x="9958" y="29233"/>
                    <a:pt x="9894" y="29291"/>
                    <a:pt x="9944" y="29366"/>
                  </a:cubicBezTo>
                  <a:cubicBezTo>
                    <a:pt x="10097" y="29787"/>
                    <a:pt x="10288" y="30246"/>
                    <a:pt x="10518" y="30705"/>
                  </a:cubicBezTo>
                  <a:lnTo>
                    <a:pt x="10135" y="30552"/>
                  </a:lnTo>
                  <a:cubicBezTo>
                    <a:pt x="9753" y="29825"/>
                    <a:pt x="9294" y="29136"/>
                    <a:pt x="8911" y="28448"/>
                  </a:cubicBezTo>
                  <a:cubicBezTo>
                    <a:pt x="8897" y="28406"/>
                    <a:pt x="8868" y="28390"/>
                    <a:pt x="8838" y="28390"/>
                  </a:cubicBezTo>
                  <a:cubicBezTo>
                    <a:pt x="8786" y="28390"/>
                    <a:pt x="8734" y="28438"/>
                    <a:pt x="8758" y="28486"/>
                  </a:cubicBezTo>
                  <a:cubicBezTo>
                    <a:pt x="9102" y="29136"/>
                    <a:pt x="9408" y="29787"/>
                    <a:pt x="9714" y="30399"/>
                  </a:cubicBezTo>
                  <a:lnTo>
                    <a:pt x="8950" y="30131"/>
                  </a:lnTo>
                  <a:cubicBezTo>
                    <a:pt x="8529" y="29481"/>
                    <a:pt x="8146" y="28831"/>
                    <a:pt x="7802" y="28142"/>
                  </a:cubicBezTo>
                  <a:cubicBezTo>
                    <a:pt x="7789" y="28102"/>
                    <a:pt x="7757" y="28085"/>
                    <a:pt x="7724" y="28085"/>
                  </a:cubicBezTo>
                  <a:cubicBezTo>
                    <a:pt x="7663" y="28085"/>
                    <a:pt x="7599" y="28144"/>
                    <a:pt x="7649" y="28219"/>
                  </a:cubicBezTo>
                  <a:cubicBezTo>
                    <a:pt x="7917" y="28792"/>
                    <a:pt x="8185" y="29366"/>
                    <a:pt x="8491" y="29940"/>
                  </a:cubicBezTo>
                  <a:lnTo>
                    <a:pt x="8032" y="29787"/>
                  </a:lnTo>
                  <a:cubicBezTo>
                    <a:pt x="7917" y="29595"/>
                    <a:pt x="7802" y="29404"/>
                    <a:pt x="7726" y="29251"/>
                  </a:cubicBezTo>
                  <a:cubicBezTo>
                    <a:pt x="7381" y="28639"/>
                    <a:pt x="7037" y="28066"/>
                    <a:pt x="6655" y="27492"/>
                  </a:cubicBezTo>
                  <a:cubicBezTo>
                    <a:pt x="6633" y="27459"/>
                    <a:pt x="6605" y="27445"/>
                    <a:pt x="6578" y="27445"/>
                  </a:cubicBezTo>
                  <a:cubicBezTo>
                    <a:pt x="6510" y="27445"/>
                    <a:pt x="6447" y="27535"/>
                    <a:pt x="6502" y="27645"/>
                  </a:cubicBezTo>
                  <a:cubicBezTo>
                    <a:pt x="6884" y="28295"/>
                    <a:pt x="7228" y="28907"/>
                    <a:pt x="7611" y="29557"/>
                  </a:cubicBezTo>
                  <a:lnTo>
                    <a:pt x="7649" y="29634"/>
                  </a:lnTo>
                  <a:lnTo>
                    <a:pt x="7649" y="29634"/>
                  </a:lnTo>
                  <a:lnTo>
                    <a:pt x="7152" y="29442"/>
                  </a:lnTo>
                  <a:cubicBezTo>
                    <a:pt x="7037" y="29289"/>
                    <a:pt x="6961" y="29175"/>
                    <a:pt x="6884" y="29022"/>
                  </a:cubicBezTo>
                  <a:cubicBezTo>
                    <a:pt x="6578" y="28563"/>
                    <a:pt x="6311" y="28027"/>
                    <a:pt x="6081" y="27492"/>
                  </a:cubicBezTo>
                  <a:cubicBezTo>
                    <a:pt x="6059" y="27469"/>
                    <a:pt x="6033" y="27460"/>
                    <a:pt x="6009" y="27460"/>
                  </a:cubicBezTo>
                  <a:cubicBezTo>
                    <a:pt x="5951" y="27460"/>
                    <a:pt x="5901" y="27514"/>
                    <a:pt x="5928" y="27568"/>
                  </a:cubicBezTo>
                  <a:cubicBezTo>
                    <a:pt x="6158" y="28142"/>
                    <a:pt x="6425" y="28678"/>
                    <a:pt x="6693" y="29213"/>
                  </a:cubicBezTo>
                  <a:lnTo>
                    <a:pt x="6731" y="29289"/>
                  </a:lnTo>
                  <a:lnTo>
                    <a:pt x="6272" y="29175"/>
                  </a:lnTo>
                  <a:lnTo>
                    <a:pt x="6119" y="28907"/>
                  </a:lnTo>
                  <a:cubicBezTo>
                    <a:pt x="5890" y="28410"/>
                    <a:pt x="5622" y="27951"/>
                    <a:pt x="5278" y="27568"/>
                  </a:cubicBezTo>
                  <a:cubicBezTo>
                    <a:pt x="5240" y="27549"/>
                    <a:pt x="5211" y="27540"/>
                    <a:pt x="5187" y="27540"/>
                  </a:cubicBezTo>
                  <a:cubicBezTo>
                    <a:pt x="5163" y="27540"/>
                    <a:pt x="5144" y="27549"/>
                    <a:pt x="5125" y="27568"/>
                  </a:cubicBezTo>
                  <a:cubicBezTo>
                    <a:pt x="5048" y="27607"/>
                    <a:pt x="5048" y="27645"/>
                    <a:pt x="5087" y="27721"/>
                  </a:cubicBezTo>
                  <a:lnTo>
                    <a:pt x="5125" y="27721"/>
                  </a:lnTo>
                  <a:cubicBezTo>
                    <a:pt x="5163" y="27836"/>
                    <a:pt x="5546" y="28601"/>
                    <a:pt x="5737" y="28983"/>
                  </a:cubicBezTo>
                  <a:lnTo>
                    <a:pt x="2524" y="27721"/>
                  </a:lnTo>
                  <a:cubicBezTo>
                    <a:pt x="3480" y="23744"/>
                    <a:pt x="4437" y="19766"/>
                    <a:pt x="5431" y="15789"/>
                  </a:cubicBezTo>
                  <a:lnTo>
                    <a:pt x="6234" y="12576"/>
                  </a:lnTo>
                  <a:lnTo>
                    <a:pt x="6311" y="12576"/>
                  </a:lnTo>
                  <a:cubicBezTo>
                    <a:pt x="6731" y="11811"/>
                    <a:pt x="7114" y="11008"/>
                    <a:pt x="7458" y="10205"/>
                  </a:cubicBezTo>
                  <a:close/>
                  <a:moveTo>
                    <a:pt x="11894" y="2020"/>
                  </a:moveTo>
                  <a:cubicBezTo>
                    <a:pt x="12353" y="2479"/>
                    <a:pt x="12965" y="2823"/>
                    <a:pt x="13616" y="2900"/>
                  </a:cubicBezTo>
                  <a:cubicBezTo>
                    <a:pt x="11550" y="9555"/>
                    <a:pt x="9600" y="16133"/>
                    <a:pt x="6999" y="22635"/>
                  </a:cubicBezTo>
                  <a:cubicBezTo>
                    <a:pt x="6961" y="22673"/>
                    <a:pt x="6961" y="22711"/>
                    <a:pt x="6999" y="22788"/>
                  </a:cubicBezTo>
                  <a:cubicBezTo>
                    <a:pt x="6846" y="23361"/>
                    <a:pt x="7420" y="23820"/>
                    <a:pt x="7879" y="24279"/>
                  </a:cubicBezTo>
                  <a:cubicBezTo>
                    <a:pt x="9294" y="25580"/>
                    <a:pt x="10900" y="26689"/>
                    <a:pt x="12621" y="27568"/>
                  </a:cubicBezTo>
                  <a:cubicBezTo>
                    <a:pt x="14495" y="28525"/>
                    <a:pt x="16522" y="28907"/>
                    <a:pt x="18396" y="29748"/>
                  </a:cubicBezTo>
                  <a:cubicBezTo>
                    <a:pt x="19773" y="30360"/>
                    <a:pt x="20729" y="31469"/>
                    <a:pt x="21724" y="32540"/>
                  </a:cubicBezTo>
                  <a:cubicBezTo>
                    <a:pt x="19658" y="31164"/>
                    <a:pt x="17325" y="30207"/>
                    <a:pt x="15069" y="29213"/>
                  </a:cubicBezTo>
                  <a:cubicBezTo>
                    <a:pt x="11856" y="27721"/>
                    <a:pt x="8605" y="26039"/>
                    <a:pt x="5278" y="24853"/>
                  </a:cubicBezTo>
                  <a:cubicBezTo>
                    <a:pt x="7420" y="17242"/>
                    <a:pt x="9982" y="9707"/>
                    <a:pt x="11894" y="2020"/>
                  </a:cubicBezTo>
                  <a:close/>
                  <a:moveTo>
                    <a:pt x="14457" y="30360"/>
                  </a:moveTo>
                  <a:lnTo>
                    <a:pt x="15490" y="30819"/>
                  </a:lnTo>
                  <a:cubicBezTo>
                    <a:pt x="15757" y="31393"/>
                    <a:pt x="16025" y="31967"/>
                    <a:pt x="16293" y="32540"/>
                  </a:cubicBezTo>
                  <a:cubicBezTo>
                    <a:pt x="16331" y="32617"/>
                    <a:pt x="16369" y="32732"/>
                    <a:pt x="16407" y="32808"/>
                  </a:cubicBezTo>
                  <a:lnTo>
                    <a:pt x="15948" y="32655"/>
                  </a:lnTo>
                  <a:cubicBezTo>
                    <a:pt x="15757" y="32349"/>
                    <a:pt x="15528" y="32043"/>
                    <a:pt x="15337" y="31737"/>
                  </a:cubicBezTo>
                  <a:cubicBezTo>
                    <a:pt x="15031" y="31278"/>
                    <a:pt x="14725" y="30819"/>
                    <a:pt x="14457" y="30360"/>
                  </a:cubicBezTo>
                  <a:close/>
                  <a:moveTo>
                    <a:pt x="4422" y="30318"/>
                  </a:moveTo>
                  <a:cubicBezTo>
                    <a:pt x="6122" y="30818"/>
                    <a:pt x="7696" y="31575"/>
                    <a:pt x="9408" y="32158"/>
                  </a:cubicBezTo>
                  <a:cubicBezTo>
                    <a:pt x="9714" y="32234"/>
                    <a:pt x="10059" y="32349"/>
                    <a:pt x="10365" y="32426"/>
                  </a:cubicBezTo>
                  <a:cubicBezTo>
                    <a:pt x="10365" y="32464"/>
                    <a:pt x="10365" y="32502"/>
                    <a:pt x="10403" y="32502"/>
                  </a:cubicBezTo>
                  <a:lnTo>
                    <a:pt x="11168" y="32846"/>
                  </a:lnTo>
                  <a:cubicBezTo>
                    <a:pt x="10594" y="32655"/>
                    <a:pt x="10059" y="32464"/>
                    <a:pt x="9485" y="32234"/>
                  </a:cubicBezTo>
                  <a:lnTo>
                    <a:pt x="4551" y="30360"/>
                  </a:lnTo>
                  <a:cubicBezTo>
                    <a:pt x="4509" y="30346"/>
                    <a:pt x="4466" y="30332"/>
                    <a:pt x="4422" y="30318"/>
                  </a:cubicBezTo>
                  <a:close/>
                  <a:moveTo>
                    <a:pt x="14572" y="414"/>
                  </a:moveTo>
                  <a:cubicBezTo>
                    <a:pt x="16446" y="2364"/>
                    <a:pt x="18549" y="4047"/>
                    <a:pt x="20844" y="5424"/>
                  </a:cubicBezTo>
                  <a:cubicBezTo>
                    <a:pt x="20860" y="5429"/>
                    <a:pt x="20875" y="5432"/>
                    <a:pt x="20889" y="5432"/>
                  </a:cubicBezTo>
                  <a:cubicBezTo>
                    <a:pt x="20977" y="5432"/>
                    <a:pt x="21025" y="5337"/>
                    <a:pt x="20959" y="5271"/>
                  </a:cubicBezTo>
                  <a:cubicBezTo>
                    <a:pt x="20653" y="5041"/>
                    <a:pt x="20385" y="4812"/>
                    <a:pt x="20117" y="4583"/>
                  </a:cubicBezTo>
                  <a:lnTo>
                    <a:pt x="20117" y="4583"/>
                  </a:lnTo>
                  <a:cubicBezTo>
                    <a:pt x="20844" y="5041"/>
                    <a:pt x="21647" y="5424"/>
                    <a:pt x="22489" y="5768"/>
                  </a:cubicBezTo>
                  <a:cubicBezTo>
                    <a:pt x="23789" y="6304"/>
                    <a:pt x="25127" y="6763"/>
                    <a:pt x="26466" y="7145"/>
                  </a:cubicBezTo>
                  <a:cubicBezTo>
                    <a:pt x="27996" y="7566"/>
                    <a:pt x="29679" y="7795"/>
                    <a:pt x="30788" y="9057"/>
                  </a:cubicBezTo>
                  <a:cubicBezTo>
                    <a:pt x="31094" y="9478"/>
                    <a:pt x="31362" y="9937"/>
                    <a:pt x="31553" y="10434"/>
                  </a:cubicBezTo>
                  <a:lnTo>
                    <a:pt x="31515" y="10549"/>
                  </a:lnTo>
                  <a:cubicBezTo>
                    <a:pt x="31438" y="10587"/>
                    <a:pt x="31362" y="10625"/>
                    <a:pt x="31285" y="10664"/>
                  </a:cubicBezTo>
                  <a:lnTo>
                    <a:pt x="31438" y="10472"/>
                  </a:lnTo>
                  <a:cubicBezTo>
                    <a:pt x="31500" y="10442"/>
                    <a:pt x="31437" y="10337"/>
                    <a:pt x="31371" y="10337"/>
                  </a:cubicBezTo>
                  <a:cubicBezTo>
                    <a:pt x="31355" y="10337"/>
                    <a:pt x="31338" y="10343"/>
                    <a:pt x="31323" y="10358"/>
                  </a:cubicBezTo>
                  <a:cubicBezTo>
                    <a:pt x="31170" y="10511"/>
                    <a:pt x="31056" y="10664"/>
                    <a:pt x="30903" y="10817"/>
                  </a:cubicBezTo>
                  <a:cubicBezTo>
                    <a:pt x="30903" y="10817"/>
                    <a:pt x="30903" y="10855"/>
                    <a:pt x="30903" y="10893"/>
                  </a:cubicBezTo>
                  <a:cubicBezTo>
                    <a:pt x="30864" y="10931"/>
                    <a:pt x="30864" y="10970"/>
                    <a:pt x="30826" y="11008"/>
                  </a:cubicBezTo>
                  <a:cubicBezTo>
                    <a:pt x="30859" y="10942"/>
                    <a:pt x="30835" y="10847"/>
                    <a:pt x="30754" y="10847"/>
                  </a:cubicBezTo>
                  <a:cubicBezTo>
                    <a:pt x="30741" y="10847"/>
                    <a:pt x="30727" y="10850"/>
                    <a:pt x="30711" y="10855"/>
                  </a:cubicBezTo>
                  <a:lnTo>
                    <a:pt x="30673" y="10855"/>
                  </a:lnTo>
                  <a:cubicBezTo>
                    <a:pt x="30635" y="10893"/>
                    <a:pt x="30597" y="10931"/>
                    <a:pt x="30597" y="11008"/>
                  </a:cubicBezTo>
                  <a:cubicBezTo>
                    <a:pt x="30553" y="11184"/>
                    <a:pt x="30616" y="11242"/>
                    <a:pt x="30721" y="11242"/>
                  </a:cubicBezTo>
                  <a:cubicBezTo>
                    <a:pt x="30890" y="11242"/>
                    <a:pt x="31167" y="11093"/>
                    <a:pt x="31285" y="11046"/>
                  </a:cubicBezTo>
                  <a:lnTo>
                    <a:pt x="31285" y="11046"/>
                  </a:lnTo>
                  <a:cubicBezTo>
                    <a:pt x="31017" y="11620"/>
                    <a:pt x="30711" y="12232"/>
                    <a:pt x="30444" y="12805"/>
                  </a:cubicBezTo>
                  <a:cubicBezTo>
                    <a:pt x="30138" y="13073"/>
                    <a:pt x="29832" y="13417"/>
                    <a:pt x="29832" y="13762"/>
                  </a:cubicBezTo>
                  <a:cubicBezTo>
                    <a:pt x="29832" y="13819"/>
                    <a:pt x="29870" y="13848"/>
                    <a:pt x="29908" y="13848"/>
                  </a:cubicBezTo>
                  <a:cubicBezTo>
                    <a:pt x="29946" y="13848"/>
                    <a:pt x="29985" y="13819"/>
                    <a:pt x="29985" y="13762"/>
                  </a:cubicBezTo>
                  <a:cubicBezTo>
                    <a:pt x="30023" y="13570"/>
                    <a:pt x="30138" y="13417"/>
                    <a:pt x="30252" y="13264"/>
                  </a:cubicBezTo>
                  <a:lnTo>
                    <a:pt x="30252" y="13264"/>
                  </a:lnTo>
                  <a:cubicBezTo>
                    <a:pt x="28340" y="17663"/>
                    <a:pt x="26772" y="22214"/>
                    <a:pt x="25166" y="26765"/>
                  </a:cubicBezTo>
                  <a:lnTo>
                    <a:pt x="25089" y="26918"/>
                  </a:lnTo>
                  <a:cubicBezTo>
                    <a:pt x="24936" y="25809"/>
                    <a:pt x="24516" y="24776"/>
                    <a:pt x="23865" y="23897"/>
                  </a:cubicBezTo>
                  <a:cubicBezTo>
                    <a:pt x="23855" y="23887"/>
                    <a:pt x="23842" y="23882"/>
                    <a:pt x="23829" y="23882"/>
                  </a:cubicBezTo>
                  <a:cubicBezTo>
                    <a:pt x="23794" y="23882"/>
                    <a:pt x="23761" y="23917"/>
                    <a:pt x="23789" y="23973"/>
                  </a:cubicBezTo>
                  <a:cubicBezTo>
                    <a:pt x="24477" y="25044"/>
                    <a:pt x="24860" y="26306"/>
                    <a:pt x="24898" y="27568"/>
                  </a:cubicBezTo>
                  <a:cubicBezTo>
                    <a:pt x="24860" y="27683"/>
                    <a:pt x="24822" y="27836"/>
                    <a:pt x="24783" y="27951"/>
                  </a:cubicBezTo>
                  <a:cubicBezTo>
                    <a:pt x="24554" y="27224"/>
                    <a:pt x="24210" y="26536"/>
                    <a:pt x="23827" y="25924"/>
                  </a:cubicBezTo>
                  <a:cubicBezTo>
                    <a:pt x="23816" y="25913"/>
                    <a:pt x="23801" y="25908"/>
                    <a:pt x="23787" y="25908"/>
                  </a:cubicBezTo>
                  <a:cubicBezTo>
                    <a:pt x="23751" y="25908"/>
                    <a:pt x="23712" y="25935"/>
                    <a:pt x="23712" y="25962"/>
                  </a:cubicBezTo>
                  <a:cubicBezTo>
                    <a:pt x="24018" y="26536"/>
                    <a:pt x="24286" y="27109"/>
                    <a:pt x="24477" y="27760"/>
                  </a:cubicBezTo>
                  <a:cubicBezTo>
                    <a:pt x="24554" y="27951"/>
                    <a:pt x="24592" y="28142"/>
                    <a:pt x="24592" y="28372"/>
                  </a:cubicBezTo>
                  <a:cubicBezTo>
                    <a:pt x="24477" y="28639"/>
                    <a:pt x="24363" y="28907"/>
                    <a:pt x="24248" y="29213"/>
                  </a:cubicBezTo>
                  <a:cubicBezTo>
                    <a:pt x="24133" y="28678"/>
                    <a:pt x="23904" y="28142"/>
                    <a:pt x="23636" y="27645"/>
                  </a:cubicBezTo>
                  <a:cubicBezTo>
                    <a:pt x="23626" y="27635"/>
                    <a:pt x="23613" y="27630"/>
                    <a:pt x="23599" y="27630"/>
                  </a:cubicBezTo>
                  <a:cubicBezTo>
                    <a:pt x="23562" y="27630"/>
                    <a:pt x="23521" y="27665"/>
                    <a:pt x="23521" y="27721"/>
                  </a:cubicBezTo>
                  <a:cubicBezTo>
                    <a:pt x="23827" y="28295"/>
                    <a:pt x="24018" y="28945"/>
                    <a:pt x="24095" y="29634"/>
                  </a:cubicBezTo>
                  <a:lnTo>
                    <a:pt x="24057" y="29748"/>
                  </a:lnTo>
                  <a:cubicBezTo>
                    <a:pt x="23636" y="30858"/>
                    <a:pt x="23024" y="31852"/>
                    <a:pt x="22603" y="32923"/>
                  </a:cubicBezTo>
                  <a:cubicBezTo>
                    <a:pt x="20882" y="31164"/>
                    <a:pt x="19505" y="29595"/>
                    <a:pt x="16943" y="28831"/>
                  </a:cubicBezTo>
                  <a:cubicBezTo>
                    <a:pt x="15222" y="28333"/>
                    <a:pt x="13539" y="27683"/>
                    <a:pt x="11971" y="26842"/>
                  </a:cubicBezTo>
                  <a:cubicBezTo>
                    <a:pt x="11130" y="26345"/>
                    <a:pt x="7267" y="24279"/>
                    <a:pt x="7152" y="22826"/>
                  </a:cubicBezTo>
                  <a:cubicBezTo>
                    <a:pt x="7190" y="22826"/>
                    <a:pt x="7267" y="22788"/>
                    <a:pt x="7267" y="22749"/>
                  </a:cubicBezTo>
                  <a:cubicBezTo>
                    <a:pt x="10135" y="15521"/>
                    <a:pt x="12965" y="8025"/>
                    <a:pt x="14572" y="414"/>
                  </a:cubicBezTo>
                  <a:close/>
                  <a:moveTo>
                    <a:pt x="15796" y="30934"/>
                  </a:moveTo>
                  <a:lnTo>
                    <a:pt x="16522" y="31278"/>
                  </a:lnTo>
                  <a:cubicBezTo>
                    <a:pt x="16675" y="31775"/>
                    <a:pt x="16828" y="32273"/>
                    <a:pt x="17058" y="32732"/>
                  </a:cubicBezTo>
                  <a:cubicBezTo>
                    <a:pt x="17096" y="32846"/>
                    <a:pt x="17172" y="32961"/>
                    <a:pt x="17211" y="33076"/>
                  </a:cubicBezTo>
                  <a:lnTo>
                    <a:pt x="16790" y="32923"/>
                  </a:lnTo>
                  <a:cubicBezTo>
                    <a:pt x="16713" y="32808"/>
                    <a:pt x="16675" y="32617"/>
                    <a:pt x="16599" y="32502"/>
                  </a:cubicBezTo>
                  <a:cubicBezTo>
                    <a:pt x="16484" y="32311"/>
                    <a:pt x="16369" y="32081"/>
                    <a:pt x="16254" y="31852"/>
                  </a:cubicBezTo>
                  <a:lnTo>
                    <a:pt x="15796" y="30934"/>
                  </a:lnTo>
                  <a:close/>
                  <a:moveTo>
                    <a:pt x="23177" y="32387"/>
                  </a:moveTo>
                  <a:lnTo>
                    <a:pt x="23177" y="32387"/>
                  </a:lnTo>
                  <a:cubicBezTo>
                    <a:pt x="23139" y="32617"/>
                    <a:pt x="23062" y="32808"/>
                    <a:pt x="22986" y="32999"/>
                  </a:cubicBezTo>
                  <a:cubicBezTo>
                    <a:pt x="22986" y="32999"/>
                    <a:pt x="22986" y="33076"/>
                    <a:pt x="22986" y="33076"/>
                  </a:cubicBezTo>
                  <a:lnTo>
                    <a:pt x="22909" y="33267"/>
                  </a:lnTo>
                  <a:lnTo>
                    <a:pt x="22833" y="33191"/>
                  </a:lnTo>
                  <a:cubicBezTo>
                    <a:pt x="22947" y="32923"/>
                    <a:pt x="23062" y="32655"/>
                    <a:pt x="23177" y="32387"/>
                  </a:cubicBezTo>
                  <a:close/>
                  <a:moveTo>
                    <a:pt x="16828" y="31431"/>
                  </a:moveTo>
                  <a:lnTo>
                    <a:pt x="17287" y="31661"/>
                  </a:lnTo>
                  <a:cubicBezTo>
                    <a:pt x="17517" y="32273"/>
                    <a:pt x="17784" y="32885"/>
                    <a:pt x="18090" y="33458"/>
                  </a:cubicBezTo>
                  <a:lnTo>
                    <a:pt x="17670" y="33267"/>
                  </a:lnTo>
                  <a:cubicBezTo>
                    <a:pt x="17555" y="33076"/>
                    <a:pt x="17402" y="32885"/>
                    <a:pt x="17287" y="32655"/>
                  </a:cubicBezTo>
                  <a:cubicBezTo>
                    <a:pt x="17096" y="32273"/>
                    <a:pt x="16943" y="31852"/>
                    <a:pt x="16828" y="31431"/>
                  </a:cubicBezTo>
                  <a:close/>
                  <a:moveTo>
                    <a:pt x="21456" y="33497"/>
                  </a:moveTo>
                  <a:lnTo>
                    <a:pt x="21609" y="33573"/>
                  </a:lnTo>
                  <a:lnTo>
                    <a:pt x="21532" y="33650"/>
                  </a:lnTo>
                  <a:cubicBezTo>
                    <a:pt x="21532" y="33611"/>
                    <a:pt x="21494" y="33535"/>
                    <a:pt x="21456" y="33497"/>
                  </a:cubicBezTo>
                  <a:close/>
                  <a:moveTo>
                    <a:pt x="17631" y="31814"/>
                  </a:moveTo>
                  <a:lnTo>
                    <a:pt x="18243" y="32081"/>
                  </a:lnTo>
                  <a:cubicBezTo>
                    <a:pt x="18434" y="32579"/>
                    <a:pt x="18626" y="33038"/>
                    <a:pt x="18855" y="33497"/>
                  </a:cubicBezTo>
                  <a:lnTo>
                    <a:pt x="19008" y="33841"/>
                  </a:lnTo>
                  <a:cubicBezTo>
                    <a:pt x="18893" y="33802"/>
                    <a:pt x="18740" y="33726"/>
                    <a:pt x="18626" y="33688"/>
                  </a:cubicBezTo>
                  <a:cubicBezTo>
                    <a:pt x="18473" y="33382"/>
                    <a:pt x="18281" y="33114"/>
                    <a:pt x="18129" y="32846"/>
                  </a:cubicBezTo>
                  <a:cubicBezTo>
                    <a:pt x="17976" y="32540"/>
                    <a:pt x="17784" y="32158"/>
                    <a:pt x="17631" y="31814"/>
                  </a:cubicBezTo>
                  <a:close/>
                  <a:moveTo>
                    <a:pt x="22642" y="33726"/>
                  </a:moveTo>
                  <a:lnTo>
                    <a:pt x="22718" y="33802"/>
                  </a:lnTo>
                  <a:cubicBezTo>
                    <a:pt x="22680" y="33841"/>
                    <a:pt x="22680" y="33879"/>
                    <a:pt x="22718" y="33917"/>
                  </a:cubicBezTo>
                  <a:lnTo>
                    <a:pt x="22527" y="33917"/>
                  </a:lnTo>
                  <a:cubicBezTo>
                    <a:pt x="22527" y="33917"/>
                    <a:pt x="22527" y="33879"/>
                    <a:pt x="22527" y="33841"/>
                  </a:cubicBezTo>
                  <a:cubicBezTo>
                    <a:pt x="22565" y="33841"/>
                    <a:pt x="22603" y="33802"/>
                    <a:pt x="22603" y="33764"/>
                  </a:cubicBezTo>
                  <a:lnTo>
                    <a:pt x="22642" y="33726"/>
                  </a:lnTo>
                  <a:close/>
                  <a:moveTo>
                    <a:pt x="20270" y="32999"/>
                  </a:moveTo>
                  <a:lnTo>
                    <a:pt x="21073" y="33344"/>
                  </a:lnTo>
                  <a:lnTo>
                    <a:pt x="21265" y="33802"/>
                  </a:lnTo>
                  <a:cubicBezTo>
                    <a:pt x="21112" y="33917"/>
                    <a:pt x="20997" y="33994"/>
                    <a:pt x="20882" y="34070"/>
                  </a:cubicBezTo>
                  <a:cubicBezTo>
                    <a:pt x="20806" y="33955"/>
                    <a:pt x="20767" y="33879"/>
                    <a:pt x="20691" y="33802"/>
                  </a:cubicBezTo>
                  <a:cubicBezTo>
                    <a:pt x="20576" y="33535"/>
                    <a:pt x="20423" y="33267"/>
                    <a:pt x="20270" y="32999"/>
                  </a:cubicBezTo>
                  <a:close/>
                  <a:moveTo>
                    <a:pt x="18587" y="32196"/>
                  </a:moveTo>
                  <a:lnTo>
                    <a:pt x="19123" y="32464"/>
                  </a:lnTo>
                  <a:cubicBezTo>
                    <a:pt x="19276" y="32885"/>
                    <a:pt x="19467" y="33267"/>
                    <a:pt x="19658" y="33688"/>
                  </a:cubicBezTo>
                  <a:lnTo>
                    <a:pt x="19811" y="34108"/>
                  </a:lnTo>
                  <a:cubicBezTo>
                    <a:pt x="19697" y="34070"/>
                    <a:pt x="19582" y="34032"/>
                    <a:pt x="19505" y="33994"/>
                  </a:cubicBezTo>
                  <a:cubicBezTo>
                    <a:pt x="19352" y="33764"/>
                    <a:pt x="19199" y="33535"/>
                    <a:pt x="19085" y="33344"/>
                  </a:cubicBezTo>
                  <a:cubicBezTo>
                    <a:pt x="18893" y="32961"/>
                    <a:pt x="18740" y="32579"/>
                    <a:pt x="18587" y="32196"/>
                  </a:cubicBezTo>
                  <a:close/>
                  <a:moveTo>
                    <a:pt x="19467" y="32579"/>
                  </a:moveTo>
                  <a:lnTo>
                    <a:pt x="20117" y="32885"/>
                  </a:lnTo>
                  <a:cubicBezTo>
                    <a:pt x="20041" y="32885"/>
                    <a:pt x="20003" y="32999"/>
                    <a:pt x="20041" y="33038"/>
                  </a:cubicBezTo>
                  <a:lnTo>
                    <a:pt x="20079" y="33038"/>
                  </a:lnTo>
                  <a:cubicBezTo>
                    <a:pt x="20232" y="33344"/>
                    <a:pt x="20347" y="33650"/>
                    <a:pt x="20500" y="33955"/>
                  </a:cubicBezTo>
                  <a:cubicBezTo>
                    <a:pt x="20538" y="33994"/>
                    <a:pt x="20576" y="34070"/>
                    <a:pt x="20614" y="34147"/>
                  </a:cubicBezTo>
                  <a:lnTo>
                    <a:pt x="20194" y="34147"/>
                  </a:lnTo>
                  <a:cubicBezTo>
                    <a:pt x="20079" y="33917"/>
                    <a:pt x="19964" y="33726"/>
                    <a:pt x="19888" y="33497"/>
                  </a:cubicBezTo>
                  <a:cubicBezTo>
                    <a:pt x="19735" y="33191"/>
                    <a:pt x="19582" y="32885"/>
                    <a:pt x="19467" y="32579"/>
                  </a:cubicBezTo>
                  <a:close/>
                  <a:moveTo>
                    <a:pt x="21226" y="34644"/>
                  </a:moveTo>
                  <a:lnTo>
                    <a:pt x="21145" y="34726"/>
                  </a:lnTo>
                  <a:lnTo>
                    <a:pt x="21145" y="34726"/>
                  </a:lnTo>
                  <a:cubicBezTo>
                    <a:pt x="21148" y="34713"/>
                    <a:pt x="21150" y="34698"/>
                    <a:pt x="21150" y="34682"/>
                  </a:cubicBezTo>
                  <a:lnTo>
                    <a:pt x="21226" y="34644"/>
                  </a:lnTo>
                  <a:close/>
                  <a:moveTo>
                    <a:pt x="20882" y="34682"/>
                  </a:moveTo>
                  <a:cubicBezTo>
                    <a:pt x="20920" y="34682"/>
                    <a:pt x="20920" y="34720"/>
                    <a:pt x="20920" y="34720"/>
                  </a:cubicBezTo>
                  <a:lnTo>
                    <a:pt x="20920" y="34759"/>
                  </a:lnTo>
                  <a:lnTo>
                    <a:pt x="20767" y="34682"/>
                  </a:lnTo>
                  <a:close/>
                  <a:moveTo>
                    <a:pt x="21079" y="34792"/>
                  </a:moveTo>
                  <a:lnTo>
                    <a:pt x="21073" y="34797"/>
                  </a:lnTo>
                  <a:lnTo>
                    <a:pt x="21035" y="34797"/>
                  </a:lnTo>
                  <a:cubicBezTo>
                    <a:pt x="21051" y="34797"/>
                    <a:pt x="21066" y="34795"/>
                    <a:pt x="21079" y="34792"/>
                  </a:cubicBezTo>
                  <a:close/>
                  <a:moveTo>
                    <a:pt x="24210" y="35103"/>
                  </a:moveTo>
                  <a:lnTo>
                    <a:pt x="25242" y="35409"/>
                  </a:lnTo>
                  <a:cubicBezTo>
                    <a:pt x="25089" y="35600"/>
                    <a:pt x="24898" y="35868"/>
                    <a:pt x="24707" y="36059"/>
                  </a:cubicBezTo>
                  <a:lnTo>
                    <a:pt x="24707" y="36097"/>
                  </a:lnTo>
                  <a:cubicBezTo>
                    <a:pt x="24516" y="35830"/>
                    <a:pt x="24401" y="35447"/>
                    <a:pt x="24210" y="35103"/>
                  </a:cubicBezTo>
                  <a:close/>
                  <a:moveTo>
                    <a:pt x="23751" y="35983"/>
                  </a:moveTo>
                  <a:cubicBezTo>
                    <a:pt x="23751" y="36021"/>
                    <a:pt x="23751" y="36059"/>
                    <a:pt x="23789" y="36097"/>
                  </a:cubicBezTo>
                  <a:lnTo>
                    <a:pt x="23789" y="36136"/>
                  </a:lnTo>
                  <a:lnTo>
                    <a:pt x="23674" y="36136"/>
                  </a:lnTo>
                  <a:cubicBezTo>
                    <a:pt x="23674" y="36059"/>
                    <a:pt x="23712" y="36021"/>
                    <a:pt x="23751" y="35983"/>
                  </a:cubicBezTo>
                  <a:close/>
                  <a:moveTo>
                    <a:pt x="19926" y="36288"/>
                  </a:moveTo>
                  <a:lnTo>
                    <a:pt x="20003" y="36327"/>
                  </a:lnTo>
                  <a:cubicBezTo>
                    <a:pt x="20003" y="36327"/>
                    <a:pt x="20003" y="36365"/>
                    <a:pt x="20003" y="36365"/>
                  </a:cubicBezTo>
                  <a:lnTo>
                    <a:pt x="19926" y="36288"/>
                  </a:lnTo>
                  <a:close/>
                  <a:moveTo>
                    <a:pt x="33442" y="10320"/>
                  </a:moveTo>
                  <a:cubicBezTo>
                    <a:pt x="34888" y="10320"/>
                    <a:pt x="36150" y="11080"/>
                    <a:pt x="37443" y="11658"/>
                  </a:cubicBezTo>
                  <a:cubicBezTo>
                    <a:pt x="38705" y="12270"/>
                    <a:pt x="40043" y="12767"/>
                    <a:pt x="41382" y="13188"/>
                  </a:cubicBezTo>
                  <a:cubicBezTo>
                    <a:pt x="42223" y="13456"/>
                    <a:pt x="43065" y="13647"/>
                    <a:pt x="43944" y="13800"/>
                  </a:cubicBezTo>
                  <a:lnTo>
                    <a:pt x="42835" y="13800"/>
                  </a:lnTo>
                  <a:cubicBezTo>
                    <a:pt x="42721" y="13800"/>
                    <a:pt x="42721" y="13991"/>
                    <a:pt x="42835" y="13991"/>
                  </a:cubicBezTo>
                  <a:cubicBezTo>
                    <a:pt x="44399" y="14237"/>
                    <a:pt x="45963" y="14352"/>
                    <a:pt x="47527" y="14352"/>
                  </a:cubicBezTo>
                  <a:cubicBezTo>
                    <a:pt x="48640" y="14352"/>
                    <a:pt x="49753" y="14294"/>
                    <a:pt x="50867" y="14182"/>
                  </a:cubicBezTo>
                  <a:lnTo>
                    <a:pt x="50867" y="14182"/>
                  </a:lnTo>
                  <a:cubicBezTo>
                    <a:pt x="47195" y="21028"/>
                    <a:pt x="44518" y="28601"/>
                    <a:pt x="42109" y="35944"/>
                  </a:cubicBezTo>
                  <a:cubicBezTo>
                    <a:pt x="42070" y="35983"/>
                    <a:pt x="42070" y="36021"/>
                    <a:pt x="42109" y="36059"/>
                  </a:cubicBezTo>
                  <a:cubicBezTo>
                    <a:pt x="41458" y="36327"/>
                    <a:pt x="40770" y="36518"/>
                    <a:pt x="40043" y="36556"/>
                  </a:cubicBezTo>
                  <a:cubicBezTo>
                    <a:pt x="39661" y="36556"/>
                    <a:pt x="39240" y="36518"/>
                    <a:pt x="38858" y="36480"/>
                  </a:cubicBezTo>
                  <a:cubicBezTo>
                    <a:pt x="37940" y="36441"/>
                    <a:pt x="37060" y="36327"/>
                    <a:pt x="36142" y="36136"/>
                  </a:cubicBezTo>
                  <a:cubicBezTo>
                    <a:pt x="34306" y="35753"/>
                    <a:pt x="32509" y="35179"/>
                    <a:pt x="30788" y="34414"/>
                  </a:cubicBezTo>
                  <a:cubicBezTo>
                    <a:pt x="29450" y="33833"/>
                    <a:pt x="28241" y="33654"/>
                    <a:pt x="27024" y="33654"/>
                  </a:cubicBezTo>
                  <a:cubicBezTo>
                    <a:pt x="25840" y="33654"/>
                    <a:pt x="24650" y="33823"/>
                    <a:pt x="23330" y="33955"/>
                  </a:cubicBezTo>
                  <a:cubicBezTo>
                    <a:pt x="23330" y="33917"/>
                    <a:pt x="23330" y="33879"/>
                    <a:pt x="23330" y="33879"/>
                  </a:cubicBezTo>
                  <a:cubicBezTo>
                    <a:pt x="23368" y="33802"/>
                    <a:pt x="23368" y="33688"/>
                    <a:pt x="23330" y="33650"/>
                  </a:cubicBezTo>
                  <a:lnTo>
                    <a:pt x="23330" y="33650"/>
                  </a:lnTo>
                  <a:cubicBezTo>
                    <a:pt x="23342" y="33652"/>
                    <a:pt x="23353" y="33654"/>
                    <a:pt x="23364" y="33654"/>
                  </a:cubicBezTo>
                  <a:cubicBezTo>
                    <a:pt x="23493" y="33654"/>
                    <a:pt x="23548" y="33455"/>
                    <a:pt x="23406" y="33420"/>
                  </a:cubicBezTo>
                  <a:lnTo>
                    <a:pt x="23253" y="33344"/>
                  </a:lnTo>
                  <a:lnTo>
                    <a:pt x="23215" y="33344"/>
                  </a:lnTo>
                  <a:cubicBezTo>
                    <a:pt x="23559" y="32387"/>
                    <a:pt x="23904" y="31431"/>
                    <a:pt x="24210" y="30475"/>
                  </a:cubicBezTo>
                  <a:cubicBezTo>
                    <a:pt x="24230" y="30485"/>
                    <a:pt x="24251" y="30490"/>
                    <a:pt x="24270" y="30490"/>
                  </a:cubicBezTo>
                  <a:cubicBezTo>
                    <a:pt x="24324" y="30490"/>
                    <a:pt x="24373" y="30455"/>
                    <a:pt x="24401" y="30399"/>
                  </a:cubicBezTo>
                  <a:cubicBezTo>
                    <a:pt x="24401" y="30284"/>
                    <a:pt x="24401" y="30131"/>
                    <a:pt x="24401" y="30016"/>
                  </a:cubicBezTo>
                  <a:lnTo>
                    <a:pt x="24592" y="29442"/>
                  </a:lnTo>
                  <a:lnTo>
                    <a:pt x="24592" y="29557"/>
                  </a:lnTo>
                  <a:cubicBezTo>
                    <a:pt x="24568" y="29604"/>
                    <a:pt x="24618" y="29637"/>
                    <a:pt x="24659" y="29637"/>
                  </a:cubicBezTo>
                  <a:cubicBezTo>
                    <a:pt x="24684" y="29637"/>
                    <a:pt x="24707" y="29625"/>
                    <a:pt x="24707" y="29595"/>
                  </a:cubicBezTo>
                  <a:cubicBezTo>
                    <a:pt x="24783" y="29404"/>
                    <a:pt x="24822" y="29213"/>
                    <a:pt x="24860" y="29022"/>
                  </a:cubicBezTo>
                  <a:cubicBezTo>
                    <a:pt x="25127" y="28678"/>
                    <a:pt x="25395" y="28333"/>
                    <a:pt x="25701" y="27989"/>
                  </a:cubicBezTo>
                  <a:cubicBezTo>
                    <a:pt x="25728" y="27962"/>
                    <a:pt x="25698" y="27935"/>
                    <a:pt x="25664" y="27935"/>
                  </a:cubicBezTo>
                  <a:cubicBezTo>
                    <a:pt x="25650" y="27935"/>
                    <a:pt x="25636" y="27940"/>
                    <a:pt x="25625" y="27951"/>
                  </a:cubicBezTo>
                  <a:cubicBezTo>
                    <a:pt x="25357" y="28180"/>
                    <a:pt x="25127" y="28448"/>
                    <a:pt x="24860" y="28754"/>
                  </a:cubicBezTo>
                  <a:cubicBezTo>
                    <a:pt x="24860" y="28601"/>
                    <a:pt x="24860" y="28486"/>
                    <a:pt x="24822" y="28333"/>
                  </a:cubicBezTo>
                  <a:cubicBezTo>
                    <a:pt x="25204" y="27683"/>
                    <a:pt x="25701" y="27148"/>
                    <a:pt x="26313" y="26727"/>
                  </a:cubicBezTo>
                  <a:cubicBezTo>
                    <a:pt x="26340" y="26700"/>
                    <a:pt x="26329" y="26673"/>
                    <a:pt x="26307" y="26673"/>
                  </a:cubicBezTo>
                  <a:cubicBezTo>
                    <a:pt x="26297" y="26673"/>
                    <a:pt x="26286" y="26678"/>
                    <a:pt x="26275" y="26689"/>
                  </a:cubicBezTo>
                  <a:cubicBezTo>
                    <a:pt x="25854" y="26918"/>
                    <a:pt x="25472" y="27262"/>
                    <a:pt x="25166" y="27645"/>
                  </a:cubicBezTo>
                  <a:cubicBezTo>
                    <a:pt x="25357" y="27186"/>
                    <a:pt x="25548" y="26765"/>
                    <a:pt x="25778" y="26345"/>
                  </a:cubicBezTo>
                  <a:cubicBezTo>
                    <a:pt x="26390" y="25618"/>
                    <a:pt x="27231" y="25044"/>
                    <a:pt x="28149" y="24776"/>
                  </a:cubicBezTo>
                  <a:cubicBezTo>
                    <a:pt x="28214" y="24776"/>
                    <a:pt x="28196" y="24692"/>
                    <a:pt x="28165" y="24692"/>
                  </a:cubicBezTo>
                  <a:cubicBezTo>
                    <a:pt x="28160" y="24692"/>
                    <a:pt x="28154" y="24694"/>
                    <a:pt x="28149" y="24700"/>
                  </a:cubicBezTo>
                  <a:cubicBezTo>
                    <a:pt x="27193" y="24929"/>
                    <a:pt x="26313" y="25427"/>
                    <a:pt x="25625" y="26115"/>
                  </a:cubicBezTo>
                  <a:lnTo>
                    <a:pt x="25892" y="25388"/>
                  </a:lnTo>
                  <a:lnTo>
                    <a:pt x="25954" y="25327"/>
                  </a:lnTo>
                  <a:lnTo>
                    <a:pt x="25954" y="25327"/>
                  </a:lnTo>
                  <a:cubicBezTo>
                    <a:pt x="25946" y="25347"/>
                    <a:pt x="25938" y="25368"/>
                    <a:pt x="25931" y="25388"/>
                  </a:cubicBezTo>
                  <a:lnTo>
                    <a:pt x="26849" y="24432"/>
                  </a:lnTo>
                  <a:lnTo>
                    <a:pt x="25954" y="25327"/>
                  </a:lnTo>
                  <a:lnTo>
                    <a:pt x="25954" y="25327"/>
                  </a:lnTo>
                  <a:cubicBezTo>
                    <a:pt x="27018" y="22518"/>
                    <a:pt x="28157" y="19746"/>
                    <a:pt x="29296" y="16974"/>
                  </a:cubicBezTo>
                  <a:cubicBezTo>
                    <a:pt x="29679" y="16630"/>
                    <a:pt x="30023" y="16209"/>
                    <a:pt x="30329" y="15789"/>
                  </a:cubicBezTo>
                  <a:cubicBezTo>
                    <a:pt x="30360" y="15758"/>
                    <a:pt x="30316" y="15702"/>
                    <a:pt x="30277" y="15702"/>
                  </a:cubicBezTo>
                  <a:cubicBezTo>
                    <a:pt x="30268" y="15702"/>
                    <a:pt x="30260" y="15705"/>
                    <a:pt x="30252" y="15712"/>
                  </a:cubicBezTo>
                  <a:cubicBezTo>
                    <a:pt x="29985" y="16095"/>
                    <a:pt x="29679" y="16401"/>
                    <a:pt x="29373" y="16745"/>
                  </a:cubicBezTo>
                  <a:cubicBezTo>
                    <a:pt x="29488" y="16477"/>
                    <a:pt x="29564" y="16248"/>
                    <a:pt x="29679" y="15980"/>
                  </a:cubicBezTo>
                  <a:cubicBezTo>
                    <a:pt x="30291" y="15177"/>
                    <a:pt x="30941" y="14450"/>
                    <a:pt x="31706" y="13762"/>
                  </a:cubicBezTo>
                  <a:cubicBezTo>
                    <a:pt x="31736" y="13762"/>
                    <a:pt x="31718" y="13713"/>
                    <a:pt x="31670" y="13713"/>
                  </a:cubicBezTo>
                  <a:cubicBezTo>
                    <a:pt x="31658" y="13713"/>
                    <a:pt x="31645" y="13716"/>
                    <a:pt x="31629" y="13723"/>
                  </a:cubicBezTo>
                  <a:cubicBezTo>
                    <a:pt x="31017" y="14182"/>
                    <a:pt x="30444" y="14718"/>
                    <a:pt x="29946" y="15291"/>
                  </a:cubicBezTo>
                  <a:cubicBezTo>
                    <a:pt x="29985" y="15177"/>
                    <a:pt x="30023" y="15100"/>
                    <a:pt x="30061" y="15024"/>
                  </a:cubicBezTo>
                  <a:cubicBezTo>
                    <a:pt x="30329" y="14718"/>
                    <a:pt x="30597" y="14412"/>
                    <a:pt x="30903" y="14144"/>
                  </a:cubicBezTo>
                  <a:cubicBezTo>
                    <a:pt x="31362" y="13723"/>
                    <a:pt x="31859" y="13303"/>
                    <a:pt x="32279" y="12920"/>
                  </a:cubicBezTo>
                  <a:cubicBezTo>
                    <a:pt x="32311" y="12858"/>
                    <a:pt x="32291" y="12795"/>
                    <a:pt x="32262" y="12795"/>
                  </a:cubicBezTo>
                  <a:cubicBezTo>
                    <a:pt x="32255" y="12795"/>
                    <a:pt x="32248" y="12798"/>
                    <a:pt x="32241" y="12805"/>
                  </a:cubicBezTo>
                  <a:cubicBezTo>
                    <a:pt x="31553" y="13226"/>
                    <a:pt x="30903" y="13723"/>
                    <a:pt x="30329" y="14259"/>
                  </a:cubicBezTo>
                  <a:lnTo>
                    <a:pt x="30520" y="13800"/>
                  </a:lnTo>
                  <a:cubicBezTo>
                    <a:pt x="30673" y="13609"/>
                    <a:pt x="30826" y="13456"/>
                    <a:pt x="31017" y="13264"/>
                  </a:cubicBezTo>
                  <a:cubicBezTo>
                    <a:pt x="31400" y="12920"/>
                    <a:pt x="31820" y="12614"/>
                    <a:pt x="32279" y="12308"/>
                  </a:cubicBezTo>
                  <a:cubicBezTo>
                    <a:pt x="32341" y="12277"/>
                    <a:pt x="32303" y="12221"/>
                    <a:pt x="32266" y="12221"/>
                  </a:cubicBezTo>
                  <a:cubicBezTo>
                    <a:pt x="32257" y="12221"/>
                    <a:pt x="32249" y="12224"/>
                    <a:pt x="32241" y="12232"/>
                  </a:cubicBezTo>
                  <a:cubicBezTo>
                    <a:pt x="31706" y="12461"/>
                    <a:pt x="31247" y="12729"/>
                    <a:pt x="30788" y="13111"/>
                  </a:cubicBezTo>
                  <a:lnTo>
                    <a:pt x="30979" y="12576"/>
                  </a:lnTo>
                  <a:lnTo>
                    <a:pt x="31323" y="12346"/>
                  </a:lnTo>
                  <a:cubicBezTo>
                    <a:pt x="31782" y="12002"/>
                    <a:pt x="32279" y="11696"/>
                    <a:pt x="32815" y="11429"/>
                  </a:cubicBezTo>
                  <a:cubicBezTo>
                    <a:pt x="32883" y="11395"/>
                    <a:pt x="32830" y="11269"/>
                    <a:pt x="32763" y="11269"/>
                  </a:cubicBezTo>
                  <a:cubicBezTo>
                    <a:pt x="32755" y="11269"/>
                    <a:pt x="32747" y="11271"/>
                    <a:pt x="32738" y="11276"/>
                  </a:cubicBezTo>
                  <a:cubicBezTo>
                    <a:pt x="32165" y="11543"/>
                    <a:pt x="31629" y="11849"/>
                    <a:pt x="31132" y="12232"/>
                  </a:cubicBezTo>
                  <a:cubicBezTo>
                    <a:pt x="31323" y="11773"/>
                    <a:pt x="31476" y="11276"/>
                    <a:pt x="31668" y="10817"/>
                  </a:cubicBezTo>
                  <a:cubicBezTo>
                    <a:pt x="31744" y="10970"/>
                    <a:pt x="31820" y="11123"/>
                    <a:pt x="31935" y="11161"/>
                  </a:cubicBezTo>
                  <a:cubicBezTo>
                    <a:pt x="31859" y="11237"/>
                    <a:pt x="31820" y="11314"/>
                    <a:pt x="31744" y="11390"/>
                  </a:cubicBezTo>
                  <a:cubicBezTo>
                    <a:pt x="31713" y="11421"/>
                    <a:pt x="31757" y="11477"/>
                    <a:pt x="31795" y="11477"/>
                  </a:cubicBezTo>
                  <a:cubicBezTo>
                    <a:pt x="31804" y="11477"/>
                    <a:pt x="31813" y="11474"/>
                    <a:pt x="31820" y="11467"/>
                  </a:cubicBezTo>
                  <a:cubicBezTo>
                    <a:pt x="32165" y="11084"/>
                    <a:pt x="32585" y="10817"/>
                    <a:pt x="33083" y="10664"/>
                  </a:cubicBezTo>
                  <a:cubicBezTo>
                    <a:pt x="33159" y="10664"/>
                    <a:pt x="33159" y="10549"/>
                    <a:pt x="33083" y="10549"/>
                  </a:cubicBezTo>
                  <a:cubicBezTo>
                    <a:pt x="32738" y="10625"/>
                    <a:pt x="32432" y="10778"/>
                    <a:pt x="32165" y="10970"/>
                  </a:cubicBezTo>
                  <a:cubicBezTo>
                    <a:pt x="32203" y="10931"/>
                    <a:pt x="32203" y="10893"/>
                    <a:pt x="32165" y="10855"/>
                  </a:cubicBezTo>
                  <a:lnTo>
                    <a:pt x="32165" y="10817"/>
                  </a:lnTo>
                  <a:cubicBezTo>
                    <a:pt x="32144" y="10806"/>
                    <a:pt x="32121" y="10802"/>
                    <a:pt x="32098" y="10802"/>
                  </a:cubicBezTo>
                  <a:cubicBezTo>
                    <a:pt x="32035" y="10802"/>
                    <a:pt x="31973" y="10837"/>
                    <a:pt x="31973" y="10893"/>
                  </a:cubicBezTo>
                  <a:cubicBezTo>
                    <a:pt x="31973" y="10855"/>
                    <a:pt x="31973" y="10778"/>
                    <a:pt x="31973" y="10740"/>
                  </a:cubicBezTo>
                  <a:cubicBezTo>
                    <a:pt x="32012" y="10740"/>
                    <a:pt x="32050" y="10740"/>
                    <a:pt x="32050" y="10702"/>
                  </a:cubicBezTo>
                  <a:lnTo>
                    <a:pt x="32050" y="10664"/>
                  </a:lnTo>
                  <a:cubicBezTo>
                    <a:pt x="32318" y="10511"/>
                    <a:pt x="32624" y="10434"/>
                    <a:pt x="32891" y="10358"/>
                  </a:cubicBezTo>
                  <a:cubicBezTo>
                    <a:pt x="33078" y="10332"/>
                    <a:pt x="33261" y="10320"/>
                    <a:pt x="33442" y="10320"/>
                  </a:cubicBezTo>
                  <a:close/>
                  <a:moveTo>
                    <a:pt x="21647" y="36594"/>
                  </a:moveTo>
                  <a:cubicBezTo>
                    <a:pt x="21593" y="36608"/>
                    <a:pt x="21548" y="36636"/>
                    <a:pt x="21515" y="36673"/>
                  </a:cubicBezTo>
                  <a:lnTo>
                    <a:pt x="21515" y="36673"/>
                  </a:lnTo>
                  <a:cubicBezTo>
                    <a:pt x="21522" y="36660"/>
                    <a:pt x="21528" y="36647"/>
                    <a:pt x="21532" y="36633"/>
                  </a:cubicBezTo>
                  <a:cubicBezTo>
                    <a:pt x="21571" y="36594"/>
                    <a:pt x="21609" y="36594"/>
                    <a:pt x="21647" y="36594"/>
                  </a:cubicBezTo>
                  <a:close/>
                  <a:moveTo>
                    <a:pt x="21478" y="36728"/>
                  </a:moveTo>
                  <a:cubicBezTo>
                    <a:pt x="21446" y="36789"/>
                    <a:pt x="21437" y="36864"/>
                    <a:pt x="21456" y="36939"/>
                  </a:cubicBezTo>
                  <a:lnTo>
                    <a:pt x="21265" y="36862"/>
                  </a:lnTo>
                  <a:cubicBezTo>
                    <a:pt x="21344" y="36836"/>
                    <a:pt x="21424" y="36791"/>
                    <a:pt x="21478" y="36728"/>
                  </a:cubicBezTo>
                  <a:close/>
                  <a:moveTo>
                    <a:pt x="46622" y="35294"/>
                  </a:moveTo>
                  <a:cubicBezTo>
                    <a:pt x="46622" y="35332"/>
                    <a:pt x="46583" y="35371"/>
                    <a:pt x="46583" y="35409"/>
                  </a:cubicBezTo>
                  <a:lnTo>
                    <a:pt x="45780" y="37053"/>
                  </a:lnTo>
                  <a:lnTo>
                    <a:pt x="46622" y="35294"/>
                  </a:lnTo>
                  <a:close/>
                  <a:moveTo>
                    <a:pt x="25280" y="36939"/>
                  </a:moveTo>
                  <a:lnTo>
                    <a:pt x="25548" y="37053"/>
                  </a:lnTo>
                  <a:lnTo>
                    <a:pt x="25510" y="37092"/>
                  </a:lnTo>
                  <a:lnTo>
                    <a:pt x="25280" y="36939"/>
                  </a:lnTo>
                  <a:close/>
                  <a:moveTo>
                    <a:pt x="25625" y="37092"/>
                  </a:moveTo>
                  <a:lnTo>
                    <a:pt x="26045" y="37245"/>
                  </a:lnTo>
                  <a:lnTo>
                    <a:pt x="25931" y="37321"/>
                  </a:lnTo>
                  <a:lnTo>
                    <a:pt x="25586" y="37130"/>
                  </a:lnTo>
                  <a:lnTo>
                    <a:pt x="25625" y="37092"/>
                  </a:lnTo>
                  <a:close/>
                  <a:moveTo>
                    <a:pt x="26198" y="37283"/>
                  </a:moveTo>
                  <a:lnTo>
                    <a:pt x="26925" y="37589"/>
                  </a:lnTo>
                  <a:lnTo>
                    <a:pt x="26810" y="37704"/>
                  </a:lnTo>
                  <a:cubicBezTo>
                    <a:pt x="26619" y="37627"/>
                    <a:pt x="26428" y="37551"/>
                    <a:pt x="26198" y="37512"/>
                  </a:cubicBezTo>
                  <a:lnTo>
                    <a:pt x="26084" y="37436"/>
                  </a:lnTo>
                  <a:cubicBezTo>
                    <a:pt x="26122" y="37359"/>
                    <a:pt x="26160" y="37321"/>
                    <a:pt x="26198" y="37283"/>
                  </a:cubicBezTo>
                  <a:close/>
                  <a:moveTo>
                    <a:pt x="27116" y="37665"/>
                  </a:moveTo>
                  <a:lnTo>
                    <a:pt x="27805" y="37933"/>
                  </a:lnTo>
                  <a:lnTo>
                    <a:pt x="27728" y="38010"/>
                  </a:lnTo>
                  <a:lnTo>
                    <a:pt x="26963" y="37780"/>
                  </a:lnTo>
                  <a:cubicBezTo>
                    <a:pt x="27040" y="37742"/>
                    <a:pt x="27078" y="37704"/>
                    <a:pt x="27116" y="37665"/>
                  </a:cubicBezTo>
                  <a:close/>
                  <a:moveTo>
                    <a:pt x="28034" y="38010"/>
                  </a:moveTo>
                  <a:lnTo>
                    <a:pt x="28493" y="38201"/>
                  </a:lnTo>
                  <a:lnTo>
                    <a:pt x="28417" y="38239"/>
                  </a:lnTo>
                  <a:lnTo>
                    <a:pt x="27958" y="38086"/>
                  </a:lnTo>
                  <a:lnTo>
                    <a:pt x="28034" y="38010"/>
                  </a:lnTo>
                  <a:close/>
                  <a:moveTo>
                    <a:pt x="50025" y="16668"/>
                  </a:moveTo>
                  <a:cubicBezTo>
                    <a:pt x="50502" y="16954"/>
                    <a:pt x="51032" y="17108"/>
                    <a:pt x="51570" y="17108"/>
                  </a:cubicBezTo>
                  <a:cubicBezTo>
                    <a:pt x="51680" y="17108"/>
                    <a:pt x="51790" y="17102"/>
                    <a:pt x="51900" y="17089"/>
                  </a:cubicBezTo>
                  <a:lnTo>
                    <a:pt x="51900" y="17127"/>
                  </a:lnTo>
                  <a:cubicBezTo>
                    <a:pt x="48419" y="24241"/>
                    <a:pt x="45512" y="31661"/>
                    <a:pt x="42300" y="38889"/>
                  </a:cubicBezTo>
                  <a:cubicBezTo>
                    <a:pt x="38972" y="37665"/>
                    <a:pt x="35416" y="36862"/>
                    <a:pt x="31973" y="35906"/>
                  </a:cubicBezTo>
                  <a:cubicBezTo>
                    <a:pt x="29602" y="35256"/>
                    <a:pt x="27193" y="34491"/>
                    <a:pt x="24745" y="34223"/>
                  </a:cubicBezTo>
                  <a:cubicBezTo>
                    <a:pt x="25623" y="34108"/>
                    <a:pt x="26488" y="33978"/>
                    <a:pt x="27355" y="33978"/>
                  </a:cubicBezTo>
                  <a:cubicBezTo>
                    <a:pt x="27923" y="33978"/>
                    <a:pt x="28492" y="34034"/>
                    <a:pt x="29067" y="34185"/>
                  </a:cubicBezTo>
                  <a:cubicBezTo>
                    <a:pt x="31094" y="34720"/>
                    <a:pt x="32853" y="35753"/>
                    <a:pt x="34918" y="36212"/>
                  </a:cubicBezTo>
                  <a:cubicBezTo>
                    <a:pt x="36432" y="36552"/>
                    <a:pt x="37971" y="36742"/>
                    <a:pt x="39535" y="36742"/>
                  </a:cubicBezTo>
                  <a:cubicBezTo>
                    <a:pt x="39907" y="36742"/>
                    <a:pt x="40281" y="36731"/>
                    <a:pt x="40655" y="36709"/>
                  </a:cubicBezTo>
                  <a:cubicBezTo>
                    <a:pt x="41267" y="36671"/>
                    <a:pt x="41994" y="36671"/>
                    <a:pt x="42300" y="36136"/>
                  </a:cubicBezTo>
                  <a:cubicBezTo>
                    <a:pt x="42338" y="36136"/>
                    <a:pt x="42376" y="36097"/>
                    <a:pt x="42376" y="36059"/>
                  </a:cubicBezTo>
                  <a:cubicBezTo>
                    <a:pt x="44556" y="29404"/>
                    <a:pt x="47310" y="23055"/>
                    <a:pt x="50025" y="16668"/>
                  </a:cubicBezTo>
                  <a:close/>
                  <a:moveTo>
                    <a:pt x="28378" y="38889"/>
                  </a:moveTo>
                  <a:lnTo>
                    <a:pt x="28378" y="38889"/>
                  </a:lnTo>
                  <a:cubicBezTo>
                    <a:pt x="28646" y="39004"/>
                    <a:pt x="28876" y="39080"/>
                    <a:pt x="29143" y="39195"/>
                  </a:cubicBezTo>
                  <a:lnTo>
                    <a:pt x="28417" y="39004"/>
                  </a:lnTo>
                  <a:cubicBezTo>
                    <a:pt x="28417" y="38966"/>
                    <a:pt x="28378" y="38927"/>
                    <a:pt x="28378" y="38889"/>
                  </a:cubicBezTo>
                  <a:close/>
                  <a:moveTo>
                    <a:pt x="53085" y="20569"/>
                  </a:moveTo>
                  <a:cubicBezTo>
                    <a:pt x="53085" y="20608"/>
                    <a:pt x="53123" y="20684"/>
                    <a:pt x="53162" y="20722"/>
                  </a:cubicBezTo>
                  <a:cubicBezTo>
                    <a:pt x="53238" y="21334"/>
                    <a:pt x="52167" y="23361"/>
                    <a:pt x="52091" y="23553"/>
                  </a:cubicBezTo>
                  <a:cubicBezTo>
                    <a:pt x="51632" y="24432"/>
                    <a:pt x="51211" y="25350"/>
                    <a:pt x="50752" y="26230"/>
                  </a:cubicBezTo>
                  <a:cubicBezTo>
                    <a:pt x="50561" y="26650"/>
                    <a:pt x="50331" y="27109"/>
                    <a:pt x="50102" y="27568"/>
                  </a:cubicBezTo>
                  <a:cubicBezTo>
                    <a:pt x="49796" y="28142"/>
                    <a:pt x="49490" y="28678"/>
                    <a:pt x="49222" y="29251"/>
                  </a:cubicBezTo>
                  <a:cubicBezTo>
                    <a:pt x="48457" y="30628"/>
                    <a:pt x="47769" y="32043"/>
                    <a:pt x="47195" y="33497"/>
                  </a:cubicBezTo>
                  <a:cubicBezTo>
                    <a:pt x="46354" y="35179"/>
                    <a:pt x="45512" y="36862"/>
                    <a:pt x="44671" y="38545"/>
                  </a:cubicBezTo>
                  <a:cubicBezTo>
                    <a:pt x="44212" y="38966"/>
                    <a:pt x="43715" y="39386"/>
                    <a:pt x="43256" y="39807"/>
                  </a:cubicBezTo>
                  <a:cubicBezTo>
                    <a:pt x="44786" y="36594"/>
                    <a:pt x="46316" y="33382"/>
                    <a:pt x="47960" y="30207"/>
                  </a:cubicBezTo>
                  <a:cubicBezTo>
                    <a:pt x="49567" y="27033"/>
                    <a:pt x="51402" y="23820"/>
                    <a:pt x="53009" y="20569"/>
                  </a:cubicBezTo>
                  <a:close/>
                  <a:moveTo>
                    <a:pt x="49261" y="26727"/>
                  </a:moveTo>
                  <a:lnTo>
                    <a:pt x="48572" y="27951"/>
                  </a:lnTo>
                  <a:cubicBezTo>
                    <a:pt x="48572" y="27932"/>
                    <a:pt x="48553" y="27922"/>
                    <a:pt x="48529" y="27922"/>
                  </a:cubicBezTo>
                  <a:cubicBezTo>
                    <a:pt x="48505" y="27922"/>
                    <a:pt x="48477" y="27932"/>
                    <a:pt x="48457" y="27951"/>
                  </a:cubicBezTo>
                  <a:cubicBezTo>
                    <a:pt x="47960" y="28716"/>
                    <a:pt x="47387" y="29404"/>
                    <a:pt x="46813" y="30054"/>
                  </a:cubicBezTo>
                  <a:cubicBezTo>
                    <a:pt x="46754" y="30113"/>
                    <a:pt x="46808" y="30194"/>
                    <a:pt x="46854" y="30194"/>
                  </a:cubicBezTo>
                  <a:cubicBezTo>
                    <a:pt x="46867" y="30194"/>
                    <a:pt x="46880" y="30187"/>
                    <a:pt x="46889" y="30169"/>
                  </a:cubicBezTo>
                  <a:cubicBezTo>
                    <a:pt x="47463" y="29595"/>
                    <a:pt x="47998" y="28945"/>
                    <a:pt x="48419" y="28295"/>
                  </a:cubicBezTo>
                  <a:lnTo>
                    <a:pt x="48419" y="28295"/>
                  </a:lnTo>
                  <a:cubicBezTo>
                    <a:pt x="47960" y="29175"/>
                    <a:pt x="47540" y="30054"/>
                    <a:pt x="47081" y="30934"/>
                  </a:cubicBezTo>
                  <a:lnTo>
                    <a:pt x="47042" y="30934"/>
                  </a:lnTo>
                  <a:cubicBezTo>
                    <a:pt x="46583" y="31431"/>
                    <a:pt x="46201" y="32005"/>
                    <a:pt x="45895" y="32655"/>
                  </a:cubicBezTo>
                  <a:cubicBezTo>
                    <a:pt x="45895" y="32682"/>
                    <a:pt x="45914" y="32709"/>
                    <a:pt x="45939" y="32709"/>
                  </a:cubicBezTo>
                  <a:cubicBezTo>
                    <a:pt x="45949" y="32709"/>
                    <a:pt x="45960" y="32705"/>
                    <a:pt x="45971" y="32693"/>
                  </a:cubicBezTo>
                  <a:cubicBezTo>
                    <a:pt x="46239" y="32349"/>
                    <a:pt x="46507" y="31967"/>
                    <a:pt x="46736" y="31622"/>
                  </a:cubicBezTo>
                  <a:lnTo>
                    <a:pt x="46736" y="31622"/>
                  </a:lnTo>
                  <a:cubicBezTo>
                    <a:pt x="45551" y="34032"/>
                    <a:pt x="44365" y="36518"/>
                    <a:pt x="43256" y="38927"/>
                  </a:cubicBezTo>
                  <a:cubicBezTo>
                    <a:pt x="43103" y="39348"/>
                    <a:pt x="42912" y="39731"/>
                    <a:pt x="42682" y="40113"/>
                  </a:cubicBezTo>
                  <a:cubicBezTo>
                    <a:pt x="42478" y="40299"/>
                    <a:pt x="42274" y="40376"/>
                    <a:pt x="42048" y="40376"/>
                  </a:cubicBezTo>
                  <a:cubicBezTo>
                    <a:pt x="41808" y="40376"/>
                    <a:pt x="41544" y="40289"/>
                    <a:pt x="41229" y="40151"/>
                  </a:cubicBezTo>
                  <a:cubicBezTo>
                    <a:pt x="40655" y="39922"/>
                    <a:pt x="40005" y="39463"/>
                    <a:pt x="39317" y="39195"/>
                  </a:cubicBezTo>
                  <a:cubicBezTo>
                    <a:pt x="37749" y="38545"/>
                    <a:pt x="36104" y="38010"/>
                    <a:pt x="34459" y="37589"/>
                  </a:cubicBezTo>
                  <a:cubicBezTo>
                    <a:pt x="30941" y="36594"/>
                    <a:pt x="27460" y="35600"/>
                    <a:pt x="23942" y="34644"/>
                  </a:cubicBezTo>
                  <a:cubicBezTo>
                    <a:pt x="23942" y="34606"/>
                    <a:pt x="23942" y="34606"/>
                    <a:pt x="23904" y="34567"/>
                  </a:cubicBezTo>
                  <a:lnTo>
                    <a:pt x="23904" y="34567"/>
                  </a:lnTo>
                  <a:cubicBezTo>
                    <a:pt x="26925" y="34759"/>
                    <a:pt x="29870" y="35715"/>
                    <a:pt x="32777" y="36480"/>
                  </a:cubicBezTo>
                  <a:cubicBezTo>
                    <a:pt x="35913" y="37359"/>
                    <a:pt x="39087" y="38392"/>
                    <a:pt x="42300" y="38966"/>
                  </a:cubicBezTo>
                  <a:cubicBezTo>
                    <a:pt x="42319" y="39061"/>
                    <a:pt x="42386" y="39109"/>
                    <a:pt x="42458" y="39109"/>
                  </a:cubicBezTo>
                  <a:cubicBezTo>
                    <a:pt x="42529" y="39109"/>
                    <a:pt x="42606" y="39061"/>
                    <a:pt x="42644" y="38966"/>
                  </a:cubicBezTo>
                  <a:cubicBezTo>
                    <a:pt x="43179" y="37742"/>
                    <a:pt x="43715" y="36480"/>
                    <a:pt x="44289" y="35256"/>
                  </a:cubicBezTo>
                  <a:lnTo>
                    <a:pt x="44365" y="35256"/>
                  </a:lnTo>
                  <a:cubicBezTo>
                    <a:pt x="44595" y="34950"/>
                    <a:pt x="44824" y="34644"/>
                    <a:pt x="45054" y="34300"/>
                  </a:cubicBezTo>
                  <a:cubicBezTo>
                    <a:pt x="45082" y="34244"/>
                    <a:pt x="45028" y="34208"/>
                    <a:pt x="44982" y="34208"/>
                  </a:cubicBezTo>
                  <a:cubicBezTo>
                    <a:pt x="44965" y="34208"/>
                    <a:pt x="44949" y="34213"/>
                    <a:pt x="44939" y="34223"/>
                  </a:cubicBezTo>
                  <a:cubicBezTo>
                    <a:pt x="44786" y="34453"/>
                    <a:pt x="44556" y="34720"/>
                    <a:pt x="44403" y="34950"/>
                  </a:cubicBezTo>
                  <a:cubicBezTo>
                    <a:pt x="45283" y="32885"/>
                    <a:pt x="46201" y="30858"/>
                    <a:pt x="47119" y="28831"/>
                  </a:cubicBezTo>
                  <a:cubicBezTo>
                    <a:pt x="47119" y="28875"/>
                    <a:pt x="47145" y="28894"/>
                    <a:pt x="47182" y="28894"/>
                  </a:cubicBezTo>
                  <a:cubicBezTo>
                    <a:pt x="47208" y="28894"/>
                    <a:pt x="47240" y="28885"/>
                    <a:pt x="47272" y="28869"/>
                  </a:cubicBezTo>
                  <a:cubicBezTo>
                    <a:pt x="47960" y="28219"/>
                    <a:pt x="48649" y="27492"/>
                    <a:pt x="49261" y="26727"/>
                  </a:cubicBezTo>
                  <a:close/>
                  <a:moveTo>
                    <a:pt x="44480" y="38966"/>
                  </a:moveTo>
                  <a:lnTo>
                    <a:pt x="44480" y="38966"/>
                  </a:lnTo>
                  <a:cubicBezTo>
                    <a:pt x="44365" y="39119"/>
                    <a:pt x="44289" y="39310"/>
                    <a:pt x="44212" y="39501"/>
                  </a:cubicBezTo>
                  <a:lnTo>
                    <a:pt x="42912" y="40496"/>
                  </a:lnTo>
                  <a:lnTo>
                    <a:pt x="43065" y="40151"/>
                  </a:lnTo>
                  <a:cubicBezTo>
                    <a:pt x="43562" y="39769"/>
                    <a:pt x="44021" y="39386"/>
                    <a:pt x="44480" y="38966"/>
                  </a:cubicBezTo>
                  <a:close/>
                  <a:moveTo>
                    <a:pt x="29793" y="40037"/>
                  </a:moveTo>
                  <a:lnTo>
                    <a:pt x="29793" y="40037"/>
                  </a:lnTo>
                  <a:cubicBezTo>
                    <a:pt x="30291" y="40190"/>
                    <a:pt x="30788" y="40343"/>
                    <a:pt x="31247" y="40496"/>
                  </a:cubicBezTo>
                  <a:cubicBezTo>
                    <a:pt x="32509" y="40878"/>
                    <a:pt x="33771" y="41299"/>
                    <a:pt x="34995" y="41719"/>
                  </a:cubicBezTo>
                  <a:lnTo>
                    <a:pt x="35224" y="41834"/>
                  </a:lnTo>
                  <a:cubicBezTo>
                    <a:pt x="34383" y="41566"/>
                    <a:pt x="33503" y="41299"/>
                    <a:pt x="32662" y="40993"/>
                  </a:cubicBezTo>
                  <a:cubicBezTo>
                    <a:pt x="31706" y="40687"/>
                    <a:pt x="30750" y="40381"/>
                    <a:pt x="29793" y="40037"/>
                  </a:cubicBezTo>
                  <a:close/>
                  <a:moveTo>
                    <a:pt x="25510" y="35447"/>
                  </a:moveTo>
                  <a:lnTo>
                    <a:pt x="32815" y="37512"/>
                  </a:lnTo>
                  <a:cubicBezTo>
                    <a:pt x="34192" y="37895"/>
                    <a:pt x="35607" y="38239"/>
                    <a:pt x="36945" y="38698"/>
                  </a:cubicBezTo>
                  <a:cubicBezTo>
                    <a:pt x="38666" y="39233"/>
                    <a:pt x="40846" y="39845"/>
                    <a:pt x="42223" y="41069"/>
                  </a:cubicBezTo>
                  <a:cubicBezTo>
                    <a:pt x="41994" y="41260"/>
                    <a:pt x="41764" y="41452"/>
                    <a:pt x="41573" y="41643"/>
                  </a:cubicBezTo>
                  <a:cubicBezTo>
                    <a:pt x="41507" y="41742"/>
                    <a:pt x="41584" y="41842"/>
                    <a:pt x="41656" y="41842"/>
                  </a:cubicBezTo>
                  <a:cubicBezTo>
                    <a:pt x="41667" y="41842"/>
                    <a:pt x="41678" y="41839"/>
                    <a:pt x="41688" y="41834"/>
                  </a:cubicBezTo>
                  <a:cubicBezTo>
                    <a:pt x="42453" y="41299"/>
                    <a:pt x="43179" y="40725"/>
                    <a:pt x="43906" y="40113"/>
                  </a:cubicBezTo>
                  <a:lnTo>
                    <a:pt x="43906" y="40113"/>
                  </a:lnTo>
                  <a:cubicBezTo>
                    <a:pt x="43791" y="40304"/>
                    <a:pt x="43715" y="40457"/>
                    <a:pt x="43638" y="40649"/>
                  </a:cubicBezTo>
                  <a:cubicBezTo>
                    <a:pt x="43626" y="40636"/>
                    <a:pt x="43613" y="40632"/>
                    <a:pt x="43602" y="40632"/>
                  </a:cubicBezTo>
                  <a:cubicBezTo>
                    <a:pt x="43579" y="40632"/>
                    <a:pt x="43562" y="40649"/>
                    <a:pt x="43562" y="40649"/>
                  </a:cubicBezTo>
                  <a:cubicBezTo>
                    <a:pt x="42912" y="41337"/>
                    <a:pt x="42185" y="41872"/>
                    <a:pt x="41497" y="42446"/>
                  </a:cubicBezTo>
                  <a:cubicBezTo>
                    <a:pt x="37863" y="41184"/>
                    <a:pt x="34268" y="39922"/>
                    <a:pt x="30673" y="38583"/>
                  </a:cubicBezTo>
                  <a:lnTo>
                    <a:pt x="29067" y="37971"/>
                  </a:lnTo>
                  <a:cubicBezTo>
                    <a:pt x="29411" y="37665"/>
                    <a:pt x="29679" y="37321"/>
                    <a:pt x="29908" y="36939"/>
                  </a:cubicBezTo>
                  <a:cubicBezTo>
                    <a:pt x="29935" y="36912"/>
                    <a:pt x="29906" y="36868"/>
                    <a:pt x="29874" y="36868"/>
                  </a:cubicBezTo>
                  <a:cubicBezTo>
                    <a:pt x="29859" y="36868"/>
                    <a:pt x="29844" y="36877"/>
                    <a:pt x="29832" y="36900"/>
                  </a:cubicBezTo>
                  <a:cubicBezTo>
                    <a:pt x="29564" y="37283"/>
                    <a:pt x="29258" y="37627"/>
                    <a:pt x="28876" y="37895"/>
                  </a:cubicBezTo>
                  <a:lnTo>
                    <a:pt x="28340" y="37704"/>
                  </a:lnTo>
                  <a:lnTo>
                    <a:pt x="28455" y="37551"/>
                  </a:lnTo>
                  <a:cubicBezTo>
                    <a:pt x="28723" y="37321"/>
                    <a:pt x="28952" y="37053"/>
                    <a:pt x="29182" y="36786"/>
                  </a:cubicBezTo>
                  <a:cubicBezTo>
                    <a:pt x="29209" y="36732"/>
                    <a:pt x="29159" y="36678"/>
                    <a:pt x="29114" y="36678"/>
                  </a:cubicBezTo>
                  <a:cubicBezTo>
                    <a:pt x="29096" y="36678"/>
                    <a:pt x="29078" y="36687"/>
                    <a:pt x="29067" y="36709"/>
                  </a:cubicBezTo>
                  <a:cubicBezTo>
                    <a:pt x="28799" y="36977"/>
                    <a:pt x="28531" y="37245"/>
                    <a:pt x="28264" y="37512"/>
                  </a:cubicBezTo>
                  <a:lnTo>
                    <a:pt x="28149" y="37627"/>
                  </a:lnTo>
                  <a:lnTo>
                    <a:pt x="27690" y="37436"/>
                  </a:lnTo>
                  <a:lnTo>
                    <a:pt x="27422" y="37359"/>
                  </a:lnTo>
                  <a:cubicBezTo>
                    <a:pt x="27613" y="37130"/>
                    <a:pt x="27805" y="36900"/>
                    <a:pt x="27958" y="36709"/>
                  </a:cubicBezTo>
                  <a:cubicBezTo>
                    <a:pt x="27985" y="36626"/>
                    <a:pt x="27933" y="36564"/>
                    <a:pt x="27874" y="36564"/>
                  </a:cubicBezTo>
                  <a:cubicBezTo>
                    <a:pt x="27850" y="36564"/>
                    <a:pt x="27826" y="36573"/>
                    <a:pt x="27805" y="36594"/>
                  </a:cubicBezTo>
                  <a:cubicBezTo>
                    <a:pt x="27613" y="36824"/>
                    <a:pt x="27422" y="37053"/>
                    <a:pt x="27231" y="37283"/>
                  </a:cubicBezTo>
                  <a:lnTo>
                    <a:pt x="26428" y="37015"/>
                  </a:lnTo>
                  <a:cubicBezTo>
                    <a:pt x="26619" y="36824"/>
                    <a:pt x="26810" y="36556"/>
                    <a:pt x="26963" y="36327"/>
                  </a:cubicBezTo>
                  <a:cubicBezTo>
                    <a:pt x="26990" y="36273"/>
                    <a:pt x="26941" y="36219"/>
                    <a:pt x="26896" y="36219"/>
                  </a:cubicBezTo>
                  <a:cubicBezTo>
                    <a:pt x="26878" y="36219"/>
                    <a:pt x="26860" y="36228"/>
                    <a:pt x="26849" y="36250"/>
                  </a:cubicBezTo>
                  <a:cubicBezTo>
                    <a:pt x="26657" y="36518"/>
                    <a:pt x="26466" y="36747"/>
                    <a:pt x="26275" y="36977"/>
                  </a:cubicBezTo>
                  <a:cubicBezTo>
                    <a:pt x="26122" y="36939"/>
                    <a:pt x="25969" y="36862"/>
                    <a:pt x="25854" y="36824"/>
                  </a:cubicBezTo>
                  <a:cubicBezTo>
                    <a:pt x="25969" y="36633"/>
                    <a:pt x="26045" y="36403"/>
                    <a:pt x="26160" y="36212"/>
                  </a:cubicBezTo>
                  <a:cubicBezTo>
                    <a:pt x="26160" y="36193"/>
                    <a:pt x="26151" y="36183"/>
                    <a:pt x="26141" y="36183"/>
                  </a:cubicBezTo>
                  <a:cubicBezTo>
                    <a:pt x="26131" y="36183"/>
                    <a:pt x="26122" y="36193"/>
                    <a:pt x="26122" y="36212"/>
                  </a:cubicBezTo>
                  <a:cubicBezTo>
                    <a:pt x="26007" y="36403"/>
                    <a:pt x="25892" y="36594"/>
                    <a:pt x="25739" y="36786"/>
                  </a:cubicBezTo>
                  <a:cubicBezTo>
                    <a:pt x="25586" y="36709"/>
                    <a:pt x="25433" y="36671"/>
                    <a:pt x="25242" y="36594"/>
                  </a:cubicBezTo>
                  <a:cubicBezTo>
                    <a:pt x="25433" y="36403"/>
                    <a:pt x="25586" y="36174"/>
                    <a:pt x="25739" y="35983"/>
                  </a:cubicBezTo>
                  <a:cubicBezTo>
                    <a:pt x="25766" y="35928"/>
                    <a:pt x="25717" y="35874"/>
                    <a:pt x="25672" y="35874"/>
                  </a:cubicBezTo>
                  <a:cubicBezTo>
                    <a:pt x="25654" y="35874"/>
                    <a:pt x="25636" y="35884"/>
                    <a:pt x="25625" y="35906"/>
                  </a:cubicBezTo>
                  <a:cubicBezTo>
                    <a:pt x="25472" y="36097"/>
                    <a:pt x="25319" y="36288"/>
                    <a:pt x="25127" y="36480"/>
                  </a:cubicBezTo>
                  <a:lnTo>
                    <a:pt x="24974" y="36403"/>
                  </a:lnTo>
                  <a:cubicBezTo>
                    <a:pt x="24936" y="36365"/>
                    <a:pt x="24860" y="36288"/>
                    <a:pt x="24822" y="36250"/>
                  </a:cubicBezTo>
                  <a:cubicBezTo>
                    <a:pt x="25051" y="35983"/>
                    <a:pt x="25280" y="35715"/>
                    <a:pt x="25510" y="35447"/>
                  </a:cubicBezTo>
                  <a:close/>
                  <a:moveTo>
                    <a:pt x="43371" y="41184"/>
                  </a:moveTo>
                  <a:lnTo>
                    <a:pt x="43027" y="41872"/>
                  </a:lnTo>
                  <a:cubicBezTo>
                    <a:pt x="42721" y="42140"/>
                    <a:pt x="42376" y="42370"/>
                    <a:pt x="42032" y="42637"/>
                  </a:cubicBezTo>
                  <a:lnTo>
                    <a:pt x="41841" y="42561"/>
                  </a:lnTo>
                  <a:cubicBezTo>
                    <a:pt x="42376" y="42140"/>
                    <a:pt x="42874" y="41681"/>
                    <a:pt x="43371" y="41184"/>
                  </a:cubicBezTo>
                  <a:close/>
                  <a:moveTo>
                    <a:pt x="28684" y="38239"/>
                  </a:moveTo>
                  <a:lnTo>
                    <a:pt x="30864" y="39042"/>
                  </a:lnTo>
                  <a:cubicBezTo>
                    <a:pt x="34306" y="40343"/>
                    <a:pt x="37749" y="41528"/>
                    <a:pt x="41229" y="42714"/>
                  </a:cubicBezTo>
                  <a:cubicBezTo>
                    <a:pt x="41191" y="42714"/>
                    <a:pt x="41191" y="42714"/>
                    <a:pt x="41191" y="42752"/>
                  </a:cubicBezTo>
                  <a:cubicBezTo>
                    <a:pt x="38514" y="41796"/>
                    <a:pt x="35798" y="40916"/>
                    <a:pt x="33121" y="39922"/>
                  </a:cubicBezTo>
                  <a:cubicBezTo>
                    <a:pt x="31706" y="39425"/>
                    <a:pt x="30252" y="38889"/>
                    <a:pt x="28837" y="38354"/>
                  </a:cubicBezTo>
                  <a:lnTo>
                    <a:pt x="28570" y="38277"/>
                  </a:lnTo>
                  <a:cubicBezTo>
                    <a:pt x="28608" y="38277"/>
                    <a:pt x="28646" y="38277"/>
                    <a:pt x="28684" y="38239"/>
                  </a:cubicBezTo>
                  <a:close/>
                  <a:moveTo>
                    <a:pt x="42682" y="42523"/>
                  </a:moveTo>
                  <a:cubicBezTo>
                    <a:pt x="42644" y="42599"/>
                    <a:pt x="42606" y="42714"/>
                    <a:pt x="42568" y="42790"/>
                  </a:cubicBezTo>
                  <a:lnTo>
                    <a:pt x="42415" y="42752"/>
                  </a:lnTo>
                  <a:lnTo>
                    <a:pt x="42682" y="42523"/>
                  </a:lnTo>
                  <a:close/>
                  <a:moveTo>
                    <a:pt x="41458" y="42790"/>
                  </a:moveTo>
                  <a:lnTo>
                    <a:pt x="41688" y="42867"/>
                  </a:lnTo>
                  <a:lnTo>
                    <a:pt x="41650" y="42905"/>
                  </a:lnTo>
                  <a:lnTo>
                    <a:pt x="41420" y="42829"/>
                  </a:lnTo>
                  <a:lnTo>
                    <a:pt x="41458" y="42790"/>
                  </a:lnTo>
                  <a:close/>
                  <a:moveTo>
                    <a:pt x="42109" y="43020"/>
                  </a:moveTo>
                  <a:lnTo>
                    <a:pt x="42453" y="43135"/>
                  </a:lnTo>
                  <a:cubicBezTo>
                    <a:pt x="42491" y="43173"/>
                    <a:pt x="42529" y="43211"/>
                    <a:pt x="42606" y="43211"/>
                  </a:cubicBezTo>
                  <a:cubicBezTo>
                    <a:pt x="42584" y="43233"/>
                    <a:pt x="42600" y="43255"/>
                    <a:pt x="42617" y="43255"/>
                  </a:cubicBezTo>
                  <a:cubicBezTo>
                    <a:pt x="42619" y="43255"/>
                    <a:pt x="42621" y="43255"/>
                    <a:pt x="42622" y="43255"/>
                  </a:cubicBezTo>
                  <a:lnTo>
                    <a:pt x="42622" y="43255"/>
                  </a:lnTo>
                  <a:lnTo>
                    <a:pt x="42529" y="43440"/>
                  </a:lnTo>
                  <a:cubicBezTo>
                    <a:pt x="42529" y="43326"/>
                    <a:pt x="42453" y="43211"/>
                    <a:pt x="42338" y="43173"/>
                  </a:cubicBezTo>
                  <a:lnTo>
                    <a:pt x="42032" y="43058"/>
                  </a:lnTo>
                  <a:lnTo>
                    <a:pt x="42109" y="43020"/>
                  </a:lnTo>
                  <a:close/>
                  <a:moveTo>
                    <a:pt x="38208" y="42829"/>
                  </a:moveTo>
                  <a:lnTo>
                    <a:pt x="38590" y="42943"/>
                  </a:lnTo>
                  <a:cubicBezTo>
                    <a:pt x="38666" y="42943"/>
                    <a:pt x="39278" y="43249"/>
                    <a:pt x="39967" y="43517"/>
                  </a:cubicBezTo>
                  <a:cubicBezTo>
                    <a:pt x="39240" y="43249"/>
                    <a:pt x="38590" y="42982"/>
                    <a:pt x="38208" y="42829"/>
                  </a:cubicBezTo>
                  <a:close/>
                  <a:moveTo>
                    <a:pt x="42950" y="44129"/>
                  </a:moveTo>
                  <a:cubicBezTo>
                    <a:pt x="42950" y="44205"/>
                    <a:pt x="42988" y="44244"/>
                    <a:pt x="43027" y="44320"/>
                  </a:cubicBezTo>
                  <a:lnTo>
                    <a:pt x="42606" y="44320"/>
                  </a:lnTo>
                  <a:cubicBezTo>
                    <a:pt x="42682" y="44320"/>
                    <a:pt x="42759" y="44282"/>
                    <a:pt x="42835" y="44244"/>
                  </a:cubicBezTo>
                  <a:lnTo>
                    <a:pt x="42797" y="44244"/>
                  </a:lnTo>
                  <a:lnTo>
                    <a:pt x="42950" y="44129"/>
                  </a:lnTo>
                  <a:close/>
                  <a:moveTo>
                    <a:pt x="45512" y="40304"/>
                  </a:moveTo>
                  <a:lnTo>
                    <a:pt x="45512" y="40304"/>
                  </a:lnTo>
                  <a:cubicBezTo>
                    <a:pt x="44862" y="41681"/>
                    <a:pt x="44174" y="43058"/>
                    <a:pt x="43524" y="44473"/>
                  </a:cubicBezTo>
                  <a:cubicBezTo>
                    <a:pt x="43447" y="44397"/>
                    <a:pt x="43485" y="44282"/>
                    <a:pt x="43600" y="44244"/>
                  </a:cubicBezTo>
                  <a:lnTo>
                    <a:pt x="45512" y="40304"/>
                  </a:lnTo>
                  <a:close/>
                  <a:moveTo>
                    <a:pt x="14546" y="0"/>
                  </a:moveTo>
                  <a:cubicBezTo>
                    <a:pt x="14509" y="0"/>
                    <a:pt x="14473" y="21"/>
                    <a:pt x="14457" y="69"/>
                  </a:cubicBezTo>
                  <a:cubicBezTo>
                    <a:pt x="14439" y="52"/>
                    <a:pt x="14417" y="44"/>
                    <a:pt x="14396" y="44"/>
                  </a:cubicBezTo>
                  <a:cubicBezTo>
                    <a:pt x="14324" y="44"/>
                    <a:pt x="14254" y="126"/>
                    <a:pt x="14342" y="184"/>
                  </a:cubicBezTo>
                  <a:lnTo>
                    <a:pt x="14419" y="261"/>
                  </a:lnTo>
                  <a:cubicBezTo>
                    <a:pt x="14151" y="1102"/>
                    <a:pt x="13883" y="1944"/>
                    <a:pt x="13616" y="2785"/>
                  </a:cubicBezTo>
                  <a:cubicBezTo>
                    <a:pt x="12965" y="2594"/>
                    <a:pt x="12392" y="2250"/>
                    <a:pt x="11971" y="1714"/>
                  </a:cubicBezTo>
                  <a:cubicBezTo>
                    <a:pt x="11941" y="1673"/>
                    <a:pt x="11905" y="1657"/>
                    <a:pt x="11871" y="1657"/>
                  </a:cubicBezTo>
                  <a:cubicBezTo>
                    <a:pt x="11776" y="1657"/>
                    <a:pt x="11695" y="1783"/>
                    <a:pt x="11780" y="1867"/>
                  </a:cubicBezTo>
                  <a:cubicBezTo>
                    <a:pt x="9179" y="9402"/>
                    <a:pt x="7228" y="17127"/>
                    <a:pt x="4934" y="24738"/>
                  </a:cubicBezTo>
                  <a:cubicBezTo>
                    <a:pt x="4872" y="24831"/>
                    <a:pt x="4961" y="24950"/>
                    <a:pt x="5079" y="24950"/>
                  </a:cubicBezTo>
                  <a:cubicBezTo>
                    <a:pt x="5106" y="24950"/>
                    <a:pt x="5135" y="24944"/>
                    <a:pt x="5163" y="24929"/>
                  </a:cubicBezTo>
                  <a:cubicBezTo>
                    <a:pt x="8032" y="26536"/>
                    <a:pt x="11091" y="27760"/>
                    <a:pt x="14074" y="29136"/>
                  </a:cubicBezTo>
                  <a:cubicBezTo>
                    <a:pt x="16817" y="30394"/>
                    <a:pt x="19674" y="31537"/>
                    <a:pt x="22115" y="33360"/>
                  </a:cubicBezTo>
                  <a:lnTo>
                    <a:pt x="22115" y="33360"/>
                  </a:lnTo>
                  <a:cubicBezTo>
                    <a:pt x="22106" y="33355"/>
                    <a:pt x="22096" y="33353"/>
                    <a:pt x="22087" y="33353"/>
                  </a:cubicBezTo>
                  <a:cubicBezTo>
                    <a:pt x="22068" y="33353"/>
                    <a:pt x="22049" y="33363"/>
                    <a:pt x="22030" y="33382"/>
                  </a:cubicBezTo>
                  <a:cubicBezTo>
                    <a:pt x="18817" y="31928"/>
                    <a:pt x="15604" y="30437"/>
                    <a:pt x="12353" y="28983"/>
                  </a:cubicBezTo>
                  <a:cubicBezTo>
                    <a:pt x="10824" y="28257"/>
                    <a:pt x="9217" y="27607"/>
                    <a:pt x="7611" y="27071"/>
                  </a:cubicBezTo>
                  <a:cubicBezTo>
                    <a:pt x="6922" y="26880"/>
                    <a:pt x="6196" y="26765"/>
                    <a:pt x="5546" y="26574"/>
                  </a:cubicBezTo>
                  <a:cubicBezTo>
                    <a:pt x="5125" y="26459"/>
                    <a:pt x="4284" y="26345"/>
                    <a:pt x="4092" y="25886"/>
                  </a:cubicBezTo>
                  <a:cubicBezTo>
                    <a:pt x="3978" y="25580"/>
                    <a:pt x="4437" y="24585"/>
                    <a:pt x="4513" y="24279"/>
                  </a:cubicBezTo>
                  <a:cubicBezTo>
                    <a:pt x="6119" y="18160"/>
                    <a:pt x="7764" y="11888"/>
                    <a:pt x="8797" y="5615"/>
                  </a:cubicBezTo>
                  <a:lnTo>
                    <a:pt x="8988" y="5309"/>
                  </a:lnTo>
                  <a:cubicBezTo>
                    <a:pt x="9026" y="5233"/>
                    <a:pt x="8988" y="5156"/>
                    <a:pt x="8873" y="5156"/>
                  </a:cubicBezTo>
                  <a:cubicBezTo>
                    <a:pt x="8988" y="4430"/>
                    <a:pt x="9102" y="3703"/>
                    <a:pt x="9217" y="3014"/>
                  </a:cubicBezTo>
                  <a:cubicBezTo>
                    <a:pt x="9408" y="3167"/>
                    <a:pt x="9676" y="3244"/>
                    <a:pt x="9906" y="3359"/>
                  </a:cubicBezTo>
                  <a:cubicBezTo>
                    <a:pt x="10135" y="3550"/>
                    <a:pt x="10403" y="3741"/>
                    <a:pt x="10632" y="3932"/>
                  </a:cubicBezTo>
                  <a:cubicBezTo>
                    <a:pt x="10654" y="3947"/>
                    <a:pt x="10676" y="3953"/>
                    <a:pt x="10697" y="3953"/>
                  </a:cubicBezTo>
                  <a:cubicBezTo>
                    <a:pt x="10784" y="3953"/>
                    <a:pt x="10847" y="3841"/>
                    <a:pt x="10785" y="3779"/>
                  </a:cubicBezTo>
                  <a:cubicBezTo>
                    <a:pt x="10451" y="3297"/>
                    <a:pt x="9794" y="2707"/>
                    <a:pt x="9161" y="2707"/>
                  </a:cubicBezTo>
                  <a:cubicBezTo>
                    <a:pt x="9141" y="2707"/>
                    <a:pt x="9122" y="2707"/>
                    <a:pt x="9102" y="2708"/>
                  </a:cubicBezTo>
                  <a:cubicBezTo>
                    <a:pt x="8988" y="2708"/>
                    <a:pt x="8988" y="2861"/>
                    <a:pt x="9064" y="2900"/>
                  </a:cubicBezTo>
                  <a:lnTo>
                    <a:pt x="9102" y="2900"/>
                  </a:lnTo>
                  <a:cubicBezTo>
                    <a:pt x="9026" y="3167"/>
                    <a:pt x="8950" y="3435"/>
                    <a:pt x="8911" y="3703"/>
                  </a:cubicBezTo>
                  <a:lnTo>
                    <a:pt x="8835" y="3626"/>
                  </a:lnTo>
                  <a:cubicBezTo>
                    <a:pt x="8835" y="3588"/>
                    <a:pt x="8758" y="3550"/>
                    <a:pt x="8720" y="3550"/>
                  </a:cubicBezTo>
                  <a:cubicBezTo>
                    <a:pt x="8567" y="3550"/>
                    <a:pt x="8414" y="3626"/>
                    <a:pt x="8299" y="3703"/>
                  </a:cubicBezTo>
                  <a:lnTo>
                    <a:pt x="8070" y="3703"/>
                  </a:lnTo>
                  <a:cubicBezTo>
                    <a:pt x="7764" y="3588"/>
                    <a:pt x="7458" y="3512"/>
                    <a:pt x="7190" y="3435"/>
                  </a:cubicBezTo>
                  <a:cubicBezTo>
                    <a:pt x="7114" y="3435"/>
                    <a:pt x="7075" y="3473"/>
                    <a:pt x="7075" y="3512"/>
                  </a:cubicBezTo>
                  <a:cubicBezTo>
                    <a:pt x="7075" y="3435"/>
                    <a:pt x="7075" y="3359"/>
                    <a:pt x="7114" y="3282"/>
                  </a:cubicBezTo>
                  <a:cubicBezTo>
                    <a:pt x="7114" y="3263"/>
                    <a:pt x="7095" y="3253"/>
                    <a:pt x="7075" y="3253"/>
                  </a:cubicBezTo>
                  <a:cubicBezTo>
                    <a:pt x="7056" y="3253"/>
                    <a:pt x="7037" y="3263"/>
                    <a:pt x="7037" y="3282"/>
                  </a:cubicBezTo>
                  <a:cubicBezTo>
                    <a:pt x="5507" y="7298"/>
                    <a:pt x="4666" y="11658"/>
                    <a:pt x="3595" y="15827"/>
                  </a:cubicBezTo>
                  <a:cubicBezTo>
                    <a:pt x="2486" y="19957"/>
                    <a:pt x="1453" y="23973"/>
                    <a:pt x="382" y="28066"/>
                  </a:cubicBezTo>
                  <a:cubicBezTo>
                    <a:pt x="229" y="28333"/>
                    <a:pt x="115" y="28601"/>
                    <a:pt x="0" y="28831"/>
                  </a:cubicBezTo>
                  <a:cubicBezTo>
                    <a:pt x="0" y="28907"/>
                    <a:pt x="38" y="29022"/>
                    <a:pt x="115" y="29060"/>
                  </a:cubicBezTo>
                  <a:cubicBezTo>
                    <a:pt x="3251" y="30360"/>
                    <a:pt x="6464" y="31508"/>
                    <a:pt x="9676" y="32732"/>
                  </a:cubicBezTo>
                  <a:cubicBezTo>
                    <a:pt x="12851" y="33917"/>
                    <a:pt x="15987" y="35447"/>
                    <a:pt x="19238" y="36327"/>
                  </a:cubicBezTo>
                  <a:cubicBezTo>
                    <a:pt x="19253" y="36332"/>
                    <a:pt x="19268" y="36334"/>
                    <a:pt x="19283" y="36334"/>
                  </a:cubicBezTo>
                  <a:cubicBezTo>
                    <a:pt x="19380" y="36334"/>
                    <a:pt x="19457" y="36235"/>
                    <a:pt x="19391" y="36136"/>
                  </a:cubicBezTo>
                  <a:lnTo>
                    <a:pt x="19391" y="36136"/>
                  </a:lnTo>
                  <a:lnTo>
                    <a:pt x="19505" y="36174"/>
                  </a:lnTo>
                  <a:cubicBezTo>
                    <a:pt x="19505" y="36212"/>
                    <a:pt x="19505" y="36212"/>
                    <a:pt x="19505" y="36212"/>
                  </a:cubicBezTo>
                  <a:cubicBezTo>
                    <a:pt x="19697" y="36403"/>
                    <a:pt x="19926" y="36556"/>
                    <a:pt x="20117" y="36709"/>
                  </a:cubicBezTo>
                  <a:cubicBezTo>
                    <a:pt x="20705" y="37780"/>
                    <a:pt x="21791" y="38414"/>
                    <a:pt x="22982" y="38414"/>
                  </a:cubicBezTo>
                  <a:cubicBezTo>
                    <a:pt x="23110" y="38414"/>
                    <a:pt x="23239" y="38407"/>
                    <a:pt x="23368" y="38392"/>
                  </a:cubicBezTo>
                  <a:cubicBezTo>
                    <a:pt x="23483" y="38411"/>
                    <a:pt x="23588" y="38421"/>
                    <a:pt x="23693" y="38421"/>
                  </a:cubicBezTo>
                  <a:cubicBezTo>
                    <a:pt x="23798" y="38421"/>
                    <a:pt x="23904" y="38411"/>
                    <a:pt x="24018" y="38392"/>
                  </a:cubicBezTo>
                  <a:lnTo>
                    <a:pt x="24133" y="38507"/>
                  </a:lnTo>
                  <a:cubicBezTo>
                    <a:pt x="24095" y="38545"/>
                    <a:pt x="24133" y="38621"/>
                    <a:pt x="24210" y="38660"/>
                  </a:cubicBezTo>
                  <a:cubicBezTo>
                    <a:pt x="26543" y="39692"/>
                    <a:pt x="28952" y="40572"/>
                    <a:pt x="31438" y="41299"/>
                  </a:cubicBezTo>
                  <a:lnTo>
                    <a:pt x="31820" y="41413"/>
                  </a:lnTo>
                  <a:lnTo>
                    <a:pt x="36486" y="43020"/>
                  </a:lnTo>
                  <a:cubicBezTo>
                    <a:pt x="38819" y="43861"/>
                    <a:pt x="41152" y="44703"/>
                    <a:pt x="43562" y="45429"/>
                  </a:cubicBezTo>
                  <a:cubicBezTo>
                    <a:pt x="43638" y="45429"/>
                    <a:pt x="43715" y="45391"/>
                    <a:pt x="43753" y="45315"/>
                  </a:cubicBezTo>
                  <a:cubicBezTo>
                    <a:pt x="43830" y="45047"/>
                    <a:pt x="43906" y="44779"/>
                    <a:pt x="43944" y="44511"/>
                  </a:cubicBezTo>
                  <a:cubicBezTo>
                    <a:pt x="45780" y="40687"/>
                    <a:pt x="47578" y="36862"/>
                    <a:pt x="49375" y="33038"/>
                  </a:cubicBezTo>
                  <a:cubicBezTo>
                    <a:pt x="50561" y="30513"/>
                    <a:pt x="51900" y="28027"/>
                    <a:pt x="53085" y="25465"/>
                  </a:cubicBezTo>
                  <a:cubicBezTo>
                    <a:pt x="53123" y="25350"/>
                    <a:pt x="53200" y="25235"/>
                    <a:pt x="53238" y="25121"/>
                  </a:cubicBezTo>
                  <a:cubicBezTo>
                    <a:pt x="53812" y="23859"/>
                    <a:pt x="54386" y="22558"/>
                    <a:pt x="54844" y="21220"/>
                  </a:cubicBezTo>
                  <a:cubicBezTo>
                    <a:pt x="54844" y="21193"/>
                    <a:pt x="54825" y="21165"/>
                    <a:pt x="54801" y="21165"/>
                  </a:cubicBezTo>
                  <a:cubicBezTo>
                    <a:pt x="54790" y="21165"/>
                    <a:pt x="54779" y="21170"/>
                    <a:pt x="54768" y="21181"/>
                  </a:cubicBezTo>
                  <a:cubicBezTo>
                    <a:pt x="54730" y="21220"/>
                    <a:pt x="54691" y="21334"/>
                    <a:pt x="54653" y="21373"/>
                  </a:cubicBezTo>
                  <a:cubicBezTo>
                    <a:pt x="54653" y="21334"/>
                    <a:pt x="54653" y="21296"/>
                    <a:pt x="54615" y="21258"/>
                  </a:cubicBezTo>
                  <a:lnTo>
                    <a:pt x="54538" y="21220"/>
                  </a:lnTo>
                  <a:cubicBezTo>
                    <a:pt x="54538" y="21164"/>
                    <a:pt x="54497" y="21128"/>
                    <a:pt x="54461" y="21128"/>
                  </a:cubicBezTo>
                  <a:cubicBezTo>
                    <a:pt x="54447" y="21128"/>
                    <a:pt x="54434" y="21133"/>
                    <a:pt x="54424" y="21143"/>
                  </a:cubicBezTo>
                  <a:cubicBezTo>
                    <a:pt x="54194" y="21028"/>
                    <a:pt x="53965" y="20990"/>
                    <a:pt x="53774" y="20875"/>
                  </a:cubicBezTo>
                  <a:lnTo>
                    <a:pt x="53582" y="20761"/>
                  </a:lnTo>
                  <a:cubicBezTo>
                    <a:pt x="53544" y="20608"/>
                    <a:pt x="53468" y="20455"/>
                    <a:pt x="53353" y="20340"/>
                  </a:cubicBezTo>
                  <a:cubicBezTo>
                    <a:pt x="53334" y="20321"/>
                    <a:pt x="53315" y="20311"/>
                    <a:pt x="53296" y="20311"/>
                  </a:cubicBezTo>
                  <a:cubicBezTo>
                    <a:pt x="53276" y="20311"/>
                    <a:pt x="53257" y="20321"/>
                    <a:pt x="53238" y="20340"/>
                  </a:cubicBezTo>
                  <a:lnTo>
                    <a:pt x="53123" y="20340"/>
                  </a:lnTo>
                  <a:lnTo>
                    <a:pt x="53506" y="19613"/>
                  </a:lnTo>
                  <a:cubicBezTo>
                    <a:pt x="53621" y="19613"/>
                    <a:pt x="53697" y="19498"/>
                    <a:pt x="53621" y="19422"/>
                  </a:cubicBezTo>
                  <a:cubicBezTo>
                    <a:pt x="53334" y="19160"/>
                    <a:pt x="52855" y="19061"/>
                    <a:pt x="52395" y="19061"/>
                  </a:cubicBezTo>
                  <a:cubicBezTo>
                    <a:pt x="52118" y="19061"/>
                    <a:pt x="51848" y="19097"/>
                    <a:pt x="51632" y="19154"/>
                  </a:cubicBezTo>
                  <a:cubicBezTo>
                    <a:pt x="51517" y="19193"/>
                    <a:pt x="51517" y="19384"/>
                    <a:pt x="51632" y="19384"/>
                  </a:cubicBezTo>
                  <a:lnTo>
                    <a:pt x="52167" y="19384"/>
                  </a:lnTo>
                  <a:cubicBezTo>
                    <a:pt x="51639" y="19950"/>
                    <a:pt x="51074" y="20515"/>
                    <a:pt x="50471" y="21008"/>
                  </a:cubicBezTo>
                  <a:lnTo>
                    <a:pt x="50471" y="21008"/>
                  </a:lnTo>
                  <a:cubicBezTo>
                    <a:pt x="51036" y="19689"/>
                    <a:pt x="51563" y="18370"/>
                    <a:pt x="52091" y="17051"/>
                  </a:cubicBezTo>
                  <a:cubicBezTo>
                    <a:pt x="52234" y="17015"/>
                    <a:pt x="52210" y="16779"/>
                    <a:pt x="52050" y="16779"/>
                  </a:cubicBezTo>
                  <a:cubicBezTo>
                    <a:pt x="52039" y="16779"/>
                    <a:pt x="52027" y="16780"/>
                    <a:pt x="52014" y="16783"/>
                  </a:cubicBezTo>
                  <a:cubicBezTo>
                    <a:pt x="51819" y="16817"/>
                    <a:pt x="51621" y="16835"/>
                    <a:pt x="51422" y="16835"/>
                  </a:cubicBezTo>
                  <a:cubicBezTo>
                    <a:pt x="50958" y="16835"/>
                    <a:pt x="50492" y="16741"/>
                    <a:pt x="50064" y="16554"/>
                  </a:cubicBezTo>
                  <a:cubicBezTo>
                    <a:pt x="50408" y="15750"/>
                    <a:pt x="50752" y="14909"/>
                    <a:pt x="51096" y="14106"/>
                  </a:cubicBezTo>
                  <a:lnTo>
                    <a:pt x="51211" y="14106"/>
                  </a:lnTo>
                  <a:cubicBezTo>
                    <a:pt x="51326" y="14106"/>
                    <a:pt x="51288" y="13915"/>
                    <a:pt x="51211" y="13915"/>
                  </a:cubicBezTo>
                  <a:cubicBezTo>
                    <a:pt x="51238" y="13861"/>
                    <a:pt x="51172" y="13790"/>
                    <a:pt x="51103" y="13790"/>
                  </a:cubicBezTo>
                  <a:cubicBezTo>
                    <a:pt x="51073" y="13790"/>
                    <a:pt x="51043" y="13803"/>
                    <a:pt x="51020" y="13838"/>
                  </a:cubicBezTo>
                  <a:lnTo>
                    <a:pt x="50982" y="13915"/>
                  </a:lnTo>
                  <a:lnTo>
                    <a:pt x="48610" y="13915"/>
                  </a:lnTo>
                  <a:lnTo>
                    <a:pt x="48878" y="13876"/>
                  </a:lnTo>
                  <a:cubicBezTo>
                    <a:pt x="48993" y="13876"/>
                    <a:pt x="48955" y="13723"/>
                    <a:pt x="48840" y="13723"/>
                  </a:cubicBezTo>
                  <a:cubicBezTo>
                    <a:pt x="48226" y="13803"/>
                    <a:pt x="47616" y="13840"/>
                    <a:pt x="47009" y="13840"/>
                  </a:cubicBezTo>
                  <a:cubicBezTo>
                    <a:pt x="44407" y="13840"/>
                    <a:pt x="41875" y="13155"/>
                    <a:pt x="39393" y="12193"/>
                  </a:cubicBezTo>
                  <a:cubicBezTo>
                    <a:pt x="37675" y="11486"/>
                    <a:pt x="35778" y="10125"/>
                    <a:pt x="33861" y="10125"/>
                  </a:cubicBezTo>
                  <a:cubicBezTo>
                    <a:pt x="33601" y="10125"/>
                    <a:pt x="33342" y="10150"/>
                    <a:pt x="33083" y="10205"/>
                  </a:cubicBezTo>
                  <a:cubicBezTo>
                    <a:pt x="32815" y="10205"/>
                    <a:pt x="32547" y="10243"/>
                    <a:pt x="32279" y="10319"/>
                  </a:cubicBezTo>
                  <a:lnTo>
                    <a:pt x="32050" y="10358"/>
                  </a:lnTo>
                  <a:lnTo>
                    <a:pt x="32050" y="10052"/>
                  </a:lnTo>
                  <a:cubicBezTo>
                    <a:pt x="32050" y="10004"/>
                    <a:pt x="32016" y="9982"/>
                    <a:pt x="31977" y="9982"/>
                  </a:cubicBezTo>
                  <a:cubicBezTo>
                    <a:pt x="31923" y="9982"/>
                    <a:pt x="31859" y="10023"/>
                    <a:pt x="31859" y="10090"/>
                  </a:cubicBezTo>
                  <a:cubicBezTo>
                    <a:pt x="31859" y="10071"/>
                    <a:pt x="31849" y="10061"/>
                    <a:pt x="31835" y="10061"/>
                  </a:cubicBezTo>
                  <a:cubicBezTo>
                    <a:pt x="31820" y="10061"/>
                    <a:pt x="31801" y="10071"/>
                    <a:pt x="31782" y="10090"/>
                  </a:cubicBezTo>
                  <a:cubicBezTo>
                    <a:pt x="31668" y="9822"/>
                    <a:pt x="31515" y="9631"/>
                    <a:pt x="31362" y="9402"/>
                  </a:cubicBezTo>
                  <a:cubicBezTo>
                    <a:pt x="31209" y="9210"/>
                    <a:pt x="31056" y="8981"/>
                    <a:pt x="30864" y="8828"/>
                  </a:cubicBezTo>
                  <a:cubicBezTo>
                    <a:pt x="29449" y="7069"/>
                    <a:pt x="26734" y="6954"/>
                    <a:pt x="24707" y="6265"/>
                  </a:cubicBezTo>
                  <a:cubicBezTo>
                    <a:pt x="21571" y="5271"/>
                    <a:pt x="18664" y="3818"/>
                    <a:pt x="16446" y="1446"/>
                  </a:cubicBezTo>
                  <a:cubicBezTo>
                    <a:pt x="16423" y="1424"/>
                    <a:pt x="16398" y="1415"/>
                    <a:pt x="16373" y="1415"/>
                  </a:cubicBezTo>
                  <a:cubicBezTo>
                    <a:pt x="16315" y="1415"/>
                    <a:pt x="16266" y="1469"/>
                    <a:pt x="16293" y="1523"/>
                  </a:cubicBezTo>
                  <a:cubicBezTo>
                    <a:pt x="16369" y="1638"/>
                    <a:pt x="16446" y="1676"/>
                    <a:pt x="16484" y="1714"/>
                  </a:cubicBezTo>
                  <a:cubicBezTo>
                    <a:pt x="15872" y="1217"/>
                    <a:pt x="15260" y="681"/>
                    <a:pt x="14648" y="184"/>
                  </a:cubicBezTo>
                  <a:cubicBezTo>
                    <a:pt x="14648" y="146"/>
                    <a:pt x="14648" y="108"/>
                    <a:pt x="14648" y="108"/>
                  </a:cubicBezTo>
                  <a:cubicBezTo>
                    <a:pt x="14648" y="41"/>
                    <a:pt x="14596" y="0"/>
                    <a:pt x="14546" y="0"/>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2"/>
            <p:cNvSpPr/>
            <p:nvPr/>
          </p:nvSpPr>
          <p:spPr>
            <a:xfrm>
              <a:off x="1612000" y="767825"/>
              <a:ext cx="1450" cy="1375"/>
            </a:xfrm>
            <a:custGeom>
              <a:rect b="b" l="l" r="r" t="t"/>
              <a:pathLst>
                <a:path extrusionOk="0" h="55" w="58">
                  <a:moveTo>
                    <a:pt x="3" y="0"/>
                  </a:moveTo>
                  <a:cubicBezTo>
                    <a:pt x="0" y="0"/>
                    <a:pt x="19" y="27"/>
                    <a:pt x="19" y="54"/>
                  </a:cubicBezTo>
                  <a:cubicBezTo>
                    <a:pt x="19" y="54"/>
                    <a:pt x="58" y="16"/>
                    <a:pt x="19" y="16"/>
                  </a:cubicBezTo>
                  <a:cubicBezTo>
                    <a:pt x="8" y="5"/>
                    <a:pt x="4" y="0"/>
                    <a:pt x="3" y="0"/>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2"/>
            <p:cNvSpPr/>
            <p:nvPr/>
          </p:nvSpPr>
          <p:spPr>
            <a:xfrm>
              <a:off x="1597525" y="766625"/>
              <a:ext cx="46100" cy="43925"/>
            </a:xfrm>
            <a:custGeom>
              <a:rect b="b" l="l" r="r" t="t"/>
              <a:pathLst>
                <a:path extrusionOk="0" h="1757" w="1844">
                  <a:moveTo>
                    <a:pt x="1673" y="1"/>
                  </a:moveTo>
                  <a:cubicBezTo>
                    <a:pt x="1646" y="1"/>
                    <a:pt x="1619" y="8"/>
                    <a:pt x="1593" y="26"/>
                  </a:cubicBezTo>
                  <a:cubicBezTo>
                    <a:pt x="1134" y="599"/>
                    <a:pt x="560" y="1097"/>
                    <a:pt x="63" y="1632"/>
                  </a:cubicBezTo>
                  <a:cubicBezTo>
                    <a:pt x="0" y="1694"/>
                    <a:pt x="40" y="1757"/>
                    <a:pt x="98" y="1757"/>
                  </a:cubicBezTo>
                  <a:cubicBezTo>
                    <a:pt x="111" y="1757"/>
                    <a:pt x="125" y="1754"/>
                    <a:pt x="139" y="1747"/>
                  </a:cubicBezTo>
                  <a:cubicBezTo>
                    <a:pt x="751" y="1250"/>
                    <a:pt x="1287" y="752"/>
                    <a:pt x="1784" y="179"/>
                  </a:cubicBezTo>
                  <a:cubicBezTo>
                    <a:pt x="1843" y="90"/>
                    <a:pt x="1765" y="1"/>
                    <a:pt x="1673" y="1"/>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2"/>
            <p:cNvSpPr/>
            <p:nvPr/>
          </p:nvSpPr>
          <p:spPr>
            <a:xfrm>
              <a:off x="1495825" y="1006450"/>
              <a:ext cx="34175" cy="49425"/>
            </a:xfrm>
            <a:custGeom>
              <a:rect b="b" l="l" r="r" t="t"/>
              <a:pathLst>
                <a:path extrusionOk="0" h="1977" w="1367">
                  <a:moveTo>
                    <a:pt x="1258" y="1"/>
                  </a:moveTo>
                  <a:cubicBezTo>
                    <a:pt x="1234" y="1"/>
                    <a:pt x="1208" y="10"/>
                    <a:pt x="1186" y="32"/>
                  </a:cubicBezTo>
                  <a:cubicBezTo>
                    <a:pt x="727" y="606"/>
                    <a:pt x="345" y="1218"/>
                    <a:pt x="0" y="1868"/>
                  </a:cubicBezTo>
                  <a:cubicBezTo>
                    <a:pt x="0" y="1922"/>
                    <a:pt x="39" y="1976"/>
                    <a:pt x="75" y="1976"/>
                  </a:cubicBezTo>
                  <a:cubicBezTo>
                    <a:pt x="89" y="1976"/>
                    <a:pt x="104" y="1967"/>
                    <a:pt x="115" y="1945"/>
                  </a:cubicBezTo>
                  <a:cubicBezTo>
                    <a:pt x="574" y="1371"/>
                    <a:pt x="995" y="759"/>
                    <a:pt x="1339" y="109"/>
                  </a:cubicBezTo>
                  <a:cubicBezTo>
                    <a:pt x="1366" y="55"/>
                    <a:pt x="1317" y="1"/>
                    <a:pt x="1258" y="1"/>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2"/>
            <p:cNvSpPr/>
            <p:nvPr/>
          </p:nvSpPr>
          <p:spPr>
            <a:xfrm>
              <a:off x="1459500" y="1088650"/>
              <a:ext cx="27450" cy="34700"/>
            </a:xfrm>
            <a:custGeom>
              <a:rect b="b" l="l" r="r" t="t"/>
              <a:pathLst>
                <a:path extrusionOk="0" h="1388" w="1098">
                  <a:moveTo>
                    <a:pt x="1007" y="1"/>
                  </a:moveTo>
                  <a:cubicBezTo>
                    <a:pt x="987" y="1"/>
                    <a:pt x="968" y="10"/>
                    <a:pt x="956" y="34"/>
                  </a:cubicBezTo>
                  <a:cubicBezTo>
                    <a:pt x="612" y="416"/>
                    <a:pt x="306" y="837"/>
                    <a:pt x="0" y="1296"/>
                  </a:cubicBezTo>
                  <a:cubicBezTo>
                    <a:pt x="0" y="1352"/>
                    <a:pt x="41" y="1387"/>
                    <a:pt x="78" y="1387"/>
                  </a:cubicBezTo>
                  <a:cubicBezTo>
                    <a:pt x="92" y="1387"/>
                    <a:pt x="105" y="1382"/>
                    <a:pt x="115" y="1372"/>
                  </a:cubicBezTo>
                  <a:cubicBezTo>
                    <a:pt x="382" y="913"/>
                    <a:pt x="727" y="493"/>
                    <a:pt x="1071" y="72"/>
                  </a:cubicBezTo>
                  <a:cubicBezTo>
                    <a:pt x="1097" y="45"/>
                    <a:pt x="1051" y="1"/>
                    <a:pt x="1007" y="1"/>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2"/>
            <p:cNvSpPr/>
            <p:nvPr/>
          </p:nvSpPr>
          <p:spPr>
            <a:xfrm>
              <a:off x="1038200" y="842525"/>
              <a:ext cx="23200" cy="14625"/>
            </a:xfrm>
            <a:custGeom>
              <a:rect b="b" l="l" r="r" t="t"/>
              <a:pathLst>
                <a:path extrusionOk="0" h="585" w="928">
                  <a:moveTo>
                    <a:pt x="852" y="1"/>
                  </a:moveTo>
                  <a:cubicBezTo>
                    <a:pt x="843" y="1"/>
                    <a:pt x="834" y="4"/>
                    <a:pt x="827" y="11"/>
                  </a:cubicBezTo>
                  <a:cubicBezTo>
                    <a:pt x="559" y="164"/>
                    <a:pt x="292" y="355"/>
                    <a:pt x="24" y="547"/>
                  </a:cubicBezTo>
                  <a:cubicBezTo>
                    <a:pt x="16" y="539"/>
                    <a:pt x="12" y="536"/>
                    <a:pt x="10" y="536"/>
                  </a:cubicBezTo>
                  <a:cubicBezTo>
                    <a:pt x="1" y="536"/>
                    <a:pt x="32" y="585"/>
                    <a:pt x="62" y="585"/>
                  </a:cubicBezTo>
                  <a:cubicBezTo>
                    <a:pt x="330" y="394"/>
                    <a:pt x="598" y="241"/>
                    <a:pt x="865" y="88"/>
                  </a:cubicBezTo>
                  <a:cubicBezTo>
                    <a:pt x="927" y="57"/>
                    <a:pt x="889" y="1"/>
                    <a:pt x="852" y="1"/>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2"/>
            <p:cNvSpPr/>
            <p:nvPr/>
          </p:nvSpPr>
          <p:spPr>
            <a:xfrm>
              <a:off x="947000" y="1020625"/>
              <a:ext cx="25" cy="25"/>
            </a:xfrm>
            <a:custGeom>
              <a:rect b="b" l="l" r="r" t="t"/>
              <a:pathLst>
                <a:path extrusionOk="0" h="1" w="1">
                  <a:moveTo>
                    <a:pt x="0" y="1"/>
                  </a:moveTo>
                  <a:lnTo>
                    <a:pt x="0" y="1"/>
                  </a:lnTo>
                  <a:cubicBezTo>
                    <a:pt x="0" y="1"/>
                    <a:pt x="0" y="1"/>
                    <a:pt x="0" y="1"/>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 name="Google Shape;491;p22"/>
          <p:cNvGrpSpPr/>
          <p:nvPr/>
        </p:nvGrpSpPr>
        <p:grpSpPr>
          <a:xfrm>
            <a:off x="722371" y="3492640"/>
            <a:ext cx="938109" cy="1111373"/>
            <a:chOff x="1085625" y="2746025"/>
            <a:chExt cx="970525" cy="1149775"/>
          </a:xfrm>
        </p:grpSpPr>
        <p:sp>
          <p:nvSpPr>
            <p:cNvPr id="492" name="Google Shape;492;p22"/>
            <p:cNvSpPr/>
            <p:nvPr/>
          </p:nvSpPr>
          <p:spPr>
            <a:xfrm>
              <a:off x="1085625" y="2746025"/>
              <a:ext cx="970525" cy="1149775"/>
            </a:xfrm>
            <a:custGeom>
              <a:rect b="b" l="l" r="r" t="t"/>
              <a:pathLst>
                <a:path extrusionOk="0" h="45991" w="38821">
                  <a:moveTo>
                    <a:pt x="15032" y="1472"/>
                  </a:moveTo>
                  <a:lnTo>
                    <a:pt x="15032" y="1472"/>
                  </a:lnTo>
                  <a:cubicBezTo>
                    <a:pt x="15146" y="1511"/>
                    <a:pt x="15299" y="1549"/>
                    <a:pt x="15414" y="1587"/>
                  </a:cubicBezTo>
                  <a:cubicBezTo>
                    <a:pt x="15376" y="1587"/>
                    <a:pt x="15376" y="1625"/>
                    <a:pt x="15414" y="1664"/>
                  </a:cubicBezTo>
                  <a:cubicBezTo>
                    <a:pt x="15452" y="1817"/>
                    <a:pt x="15452" y="1970"/>
                    <a:pt x="15490" y="2123"/>
                  </a:cubicBezTo>
                  <a:lnTo>
                    <a:pt x="15452" y="2046"/>
                  </a:lnTo>
                  <a:cubicBezTo>
                    <a:pt x="15376" y="1893"/>
                    <a:pt x="15299" y="1702"/>
                    <a:pt x="15223" y="1549"/>
                  </a:cubicBezTo>
                  <a:cubicBezTo>
                    <a:pt x="15204" y="1530"/>
                    <a:pt x="15175" y="1520"/>
                    <a:pt x="15151" y="1520"/>
                  </a:cubicBezTo>
                  <a:cubicBezTo>
                    <a:pt x="15127" y="1520"/>
                    <a:pt x="15108" y="1530"/>
                    <a:pt x="15108" y="1549"/>
                  </a:cubicBezTo>
                  <a:lnTo>
                    <a:pt x="15032" y="1472"/>
                  </a:lnTo>
                  <a:close/>
                  <a:moveTo>
                    <a:pt x="15567" y="1549"/>
                  </a:moveTo>
                  <a:cubicBezTo>
                    <a:pt x="15638" y="1566"/>
                    <a:pt x="15708" y="1584"/>
                    <a:pt x="15779" y="1598"/>
                  </a:cubicBezTo>
                  <a:lnTo>
                    <a:pt x="15779" y="1598"/>
                  </a:lnTo>
                  <a:cubicBezTo>
                    <a:pt x="15756" y="1612"/>
                    <a:pt x="15744" y="1635"/>
                    <a:pt x="15758" y="1664"/>
                  </a:cubicBezTo>
                  <a:cubicBezTo>
                    <a:pt x="15796" y="2046"/>
                    <a:pt x="15873" y="2428"/>
                    <a:pt x="15911" y="2811"/>
                  </a:cubicBezTo>
                  <a:cubicBezTo>
                    <a:pt x="15873" y="2734"/>
                    <a:pt x="15796" y="2620"/>
                    <a:pt x="15720" y="2505"/>
                  </a:cubicBezTo>
                  <a:cubicBezTo>
                    <a:pt x="15682" y="2161"/>
                    <a:pt x="15605" y="1855"/>
                    <a:pt x="15567" y="1549"/>
                  </a:cubicBezTo>
                  <a:close/>
                  <a:moveTo>
                    <a:pt x="17391" y="2566"/>
                  </a:moveTo>
                  <a:lnTo>
                    <a:pt x="17391" y="2566"/>
                  </a:lnTo>
                  <a:cubicBezTo>
                    <a:pt x="17420" y="2672"/>
                    <a:pt x="17450" y="2761"/>
                    <a:pt x="17479" y="2849"/>
                  </a:cubicBezTo>
                  <a:cubicBezTo>
                    <a:pt x="17479" y="2849"/>
                    <a:pt x="17479" y="2887"/>
                    <a:pt x="17479" y="2926"/>
                  </a:cubicBezTo>
                  <a:lnTo>
                    <a:pt x="17556" y="3346"/>
                  </a:lnTo>
                  <a:cubicBezTo>
                    <a:pt x="17556" y="3379"/>
                    <a:pt x="17556" y="3410"/>
                    <a:pt x="17557" y="3439"/>
                  </a:cubicBezTo>
                  <a:lnTo>
                    <a:pt x="17557" y="3439"/>
                  </a:lnTo>
                  <a:cubicBezTo>
                    <a:pt x="17519" y="3148"/>
                    <a:pt x="17463" y="2850"/>
                    <a:pt x="17391" y="2566"/>
                  </a:cubicBezTo>
                  <a:close/>
                  <a:moveTo>
                    <a:pt x="17823" y="3538"/>
                  </a:moveTo>
                  <a:lnTo>
                    <a:pt x="17900" y="3691"/>
                  </a:lnTo>
                  <a:lnTo>
                    <a:pt x="17823" y="3691"/>
                  </a:lnTo>
                  <a:cubicBezTo>
                    <a:pt x="17823" y="3652"/>
                    <a:pt x="17823" y="3614"/>
                    <a:pt x="17823" y="3538"/>
                  </a:cubicBezTo>
                  <a:close/>
                  <a:moveTo>
                    <a:pt x="17568" y="3523"/>
                  </a:moveTo>
                  <a:cubicBezTo>
                    <a:pt x="17584" y="3591"/>
                    <a:pt x="17622" y="3647"/>
                    <a:pt x="17709" y="3691"/>
                  </a:cubicBezTo>
                  <a:cubicBezTo>
                    <a:pt x="17709" y="3698"/>
                    <a:pt x="17710" y="3704"/>
                    <a:pt x="17712" y="3708"/>
                  </a:cubicBezTo>
                  <a:lnTo>
                    <a:pt x="17712" y="3708"/>
                  </a:lnTo>
                  <a:lnTo>
                    <a:pt x="17594" y="3767"/>
                  </a:lnTo>
                  <a:cubicBezTo>
                    <a:pt x="17587" y="3687"/>
                    <a:pt x="17578" y="3605"/>
                    <a:pt x="17568" y="3523"/>
                  </a:cubicBezTo>
                  <a:close/>
                  <a:moveTo>
                    <a:pt x="16982" y="1664"/>
                  </a:moveTo>
                  <a:lnTo>
                    <a:pt x="16982" y="1664"/>
                  </a:lnTo>
                  <a:cubicBezTo>
                    <a:pt x="17059" y="1817"/>
                    <a:pt x="17135" y="1970"/>
                    <a:pt x="17173" y="2123"/>
                  </a:cubicBezTo>
                  <a:cubicBezTo>
                    <a:pt x="17173" y="2123"/>
                    <a:pt x="17135" y="2161"/>
                    <a:pt x="17135" y="2199"/>
                  </a:cubicBezTo>
                  <a:cubicBezTo>
                    <a:pt x="17250" y="2773"/>
                    <a:pt x="17288" y="3346"/>
                    <a:pt x="17365" y="3920"/>
                  </a:cubicBezTo>
                  <a:lnTo>
                    <a:pt x="17288" y="3958"/>
                  </a:lnTo>
                  <a:cubicBezTo>
                    <a:pt x="17212" y="3193"/>
                    <a:pt x="17135" y="2428"/>
                    <a:pt x="16982" y="1664"/>
                  </a:cubicBezTo>
                  <a:close/>
                  <a:moveTo>
                    <a:pt x="16561" y="325"/>
                  </a:moveTo>
                  <a:cubicBezTo>
                    <a:pt x="16561" y="516"/>
                    <a:pt x="16600" y="746"/>
                    <a:pt x="16676" y="975"/>
                  </a:cubicBezTo>
                  <a:cubicBezTo>
                    <a:pt x="16753" y="2008"/>
                    <a:pt x="16867" y="3040"/>
                    <a:pt x="17059" y="4073"/>
                  </a:cubicBezTo>
                  <a:lnTo>
                    <a:pt x="16982" y="4111"/>
                  </a:lnTo>
                  <a:lnTo>
                    <a:pt x="16944" y="4111"/>
                  </a:lnTo>
                  <a:cubicBezTo>
                    <a:pt x="16829" y="2964"/>
                    <a:pt x="16714" y="1817"/>
                    <a:pt x="16523" y="669"/>
                  </a:cubicBezTo>
                  <a:lnTo>
                    <a:pt x="16485" y="669"/>
                  </a:lnTo>
                  <a:cubicBezTo>
                    <a:pt x="16485" y="1358"/>
                    <a:pt x="16523" y="2008"/>
                    <a:pt x="16561" y="2696"/>
                  </a:cubicBezTo>
                  <a:cubicBezTo>
                    <a:pt x="16523" y="2314"/>
                    <a:pt x="16447" y="1931"/>
                    <a:pt x="16370" y="1587"/>
                  </a:cubicBezTo>
                  <a:cubicBezTo>
                    <a:pt x="16370" y="1549"/>
                    <a:pt x="16322" y="1530"/>
                    <a:pt x="16279" y="1530"/>
                  </a:cubicBezTo>
                  <a:cubicBezTo>
                    <a:pt x="16236" y="1530"/>
                    <a:pt x="16198" y="1549"/>
                    <a:pt x="16217" y="1587"/>
                  </a:cubicBezTo>
                  <a:cubicBezTo>
                    <a:pt x="16255" y="2046"/>
                    <a:pt x="16332" y="2581"/>
                    <a:pt x="16370" y="3079"/>
                  </a:cubicBezTo>
                  <a:cubicBezTo>
                    <a:pt x="16370" y="3346"/>
                    <a:pt x="16370" y="3652"/>
                    <a:pt x="16408" y="3920"/>
                  </a:cubicBezTo>
                  <a:cubicBezTo>
                    <a:pt x="16332" y="3805"/>
                    <a:pt x="16294" y="3652"/>
                    <a:pt x="16255" y="3538"/>
                  </a:cubicBezTo>
                  <a:cubicBezTo>
                    <a:pt x="16217" y="2887"/>
                    <a:pt x="16102" y="2237"/>
                    <a:pt x="15911" y="1625"/>
                  </a:cubicBezTo>
                  <a:cubicBezTo>
                    <a:pt x="15910" y="1623"/>
                    <a:pt x="15909" y="1621"/>
                    <a:pt x="15907" y="1618"/>
                  </a:cubicBezTo>
                  <a:lnTo>
                    <a:pt x="15907" y="1618"/>
                  </a:lnTo>
                  <a:cubicBezTo>
                    <a:pt x="15947" y="1623"/>
                    <a:pt x="15986" y="1625"/>
                    <a:pt x="16026" y="1625"/>
                  </a:cubicBezTo>
                  <a:cubicBezTo>
                    <a:pt x="16045" y="1664"/>
                    <a:pt x="16083" y="1683"/>
                    <a:pt x="16117" y="1683"/>
                  </a:cubicBezTo>
                  <a:cubicBezTo>
                    <a:pt x="16150" y="1683"/>
                    <a:pt x="16179" y="1664"/>
                    <a:pt x="16179" y="1625"/>
                  </a:cubicBezTo>
                  <a:cubicBezTo>
                    <a:pt x="16255" y="1358"/>
                    <a:pt x="16294" y="1128"/>
                    <a:pt x="16370" y="860"/>
                  </a:cubicBezTo>
                  <a:cubicBezTo>
                    <a:pt x="16447" y="593"/>
                    <a:pt x="16485" y="478"/>
                    <a:pt x="16561" y="325"/>
                  </a:cubicBezTo>
                  <a:close/>
                  <a:moveTo>
                    <a:pt x="16638" y="3805"/>
                  </a:moveTo>
                  <a:cubicBezTo>
                    <a:pt x="16676" y="3958"/>
                    <a:pt x="16676" y="4111"/>
                    <a:pt x="16676" y="4226"/>
                  </a:cubicBezTo>
                  <a:lnTo>
                    <a:pt x="16600" y="4264"/>
                  </a:lnTo>
                  <a:cubicBezTo>
                    <a:pt x="16638" y="4111"/>
                    <a:pt x="16676" y="3958"/>
                    <a:pt x="16638" y="3805"/>
                  </a:cubicBezTo>
                  <a:close/>
                  <a:moveTo>
                    <a:pt x="5891" y="8701"/>
                  </a:moveTo>
                  <a:cubicBezTo>
                    <a:pt x="6006" y="9236"/>
                    <a:pt x="6159" y="9733"/>
                    <a:pt x="6273" y="10269"/>
                  </a:cubicBezTo>
                  <a:cubicBezTo>
                    <a:pt x="6235" y="10269"/>
                    <a:pt x="6197" y="10269"/>
                    <a:pt x="6197" y="10345"/>
                  </a:cubicBezTo>
                  <a:cubicBezTo>
                    <a:pt x="6235" y="11072"/>
                    <a:pt x="6197" y="11799"/>
                    <a:pt x="6311" y="12525"/>
                  </a:cubicBezTo>
                  <a:lnTo>
                    <a:pt x="5967" y="11646"/>
                  </a:lnTo>
                  <a:cubicBezTo>
                    <a:pt x="6044" y="10881"/>
                    <a:pt x="6006" y="10116"/>
                    <a:pt x="5853" y="9351"/>
                  </a:cubicBezTo>
                  <a:cubicBezTo>
                    <a:pt x="5853" y="9322"/>
                    <a:pt x="5825" y="9309"/>
                    <a:pt x="5792" y="9309"/>
                  </a:cubicBezTo>
                  <a:cubicBezTo>
                    <a:pt x="5740" y="9309"/>
                    <a:pt x="5676" y="9342"/>
                    <a:pt x="5700" y="9389"/>
                  </a:cubicBezTo>
                  <a:cubicBezTo>
                    <a:pt x="5776" y="10039"/>
                    <a:pt x="5814" y="10690"/>
                    <a:pt x="5814" y="11302"/>
                  </a:cubicBezTo>
                  <a:cubicBezTo>
                    <a:pt x="5547" y="10575"/>
                    <a:pt x="5241" y="9810"/>
                    <a:pt x="4896" y="9045"/>
                  </a:cubicBezTo>
                  <a:lnTo>
                    <a:pt x="5432" y="8854"/>
                  </a:lnTo>
                  <a:cubicBezTo>
                    <a:pt x="5432" y="8892"/>
                    <a:pt x="5432" y="8892"/>
                    <a:pt x="5432" y="8892"/>
                  </a:cubicBezTo>
                  <a:cubicBezTo>
                    <a:pt x="5508" y="9389"/>
                    <a:pt x="5547" y="9886"/>
                    <a:pt x="5585" y="10384"/>
                  </a:cubicBezTo>
                  <a:cubicBezTo>
                    <a:pt x="5566" y="10403"/>
                    <a:pt x="5585" y="10412"/>
                    <a:pt x="5609" y="10412"/>
                  </a:cubicBezTo>
                  <a:cubicBezTo>
                    <a:pt x="5633" y="10412"/>
                    <a:pt x="5661" y="10403"/>
                    <a:pt x="5661" y="10384"/>
                  </a:cubicBezTo>
                  <a:cubicBezTo>
                    <a:pt x="5661" y="9886"/>
                    <a:pt x="5623" y="9351"/>
                    <a:pt x="5547" y="8892"/>
                  </a:cubicBezTo>
                  <a:cubicBezTo>
                    <a:pt x="5547" y="8892"/>
                    <a:pt x="5547" y="8854"/>
                    <a:pt x="5508" y="8854"/>
                  </a:cubicBezTo>
                  <a:lnTo>
                    <a:pt x="5891" y="8701"/>
                  </a:lnTo>
                  <a:close/>
                  <a:moveTo>
                    <a:pt x="36455" y="32536"/>
                  </a:moveTo>
                  <a:cubicBezTo>
                    <a:pt x="36461" y="32536"/>
                    <a:pt x="36470" y="32578"/>
                    <a:pt x="36487" y="32681"/>
                  </a:cubicBezTo>
                  <a:lnTo>
                    <a:pt x="36449" y="32681"/>
                  </a:lnTo>
                  <a:cubicBezTo>
                    <a:pt x="36449" y="32597"/>
                    <a:pt x="36449" y="32536"/>
                    <a:pt x="36455" y="32536"/>
                  </a:cubicBezTo>
                  <a:close/>
                  <a:moveTo>
                    <a:pt x="36717" y="35550"/>
                  </a:moveTo>
                  <a:lnTo>
                    <a:pt x="36870" y="35741"/>
                  </a:lnTo>
                  <a:cubicBezTo>
                    <a:pt x="36793" y="35703"/>
                    <a:pt x="36717" y="35626"/>
                    <a:pt x="36679" y="35550"/>
                  </a:cubicBezTo>
                  <a:close/>
                  <a:moveTo>
                    <a:pt x="38208" y="36353"/>
                  </a:moveTo>
                  <a:lnTo>
                    <a:pt x="38208" y="36391"/>
                  </a:lnTo>
                  <a:lnTo>
                    <a:pt x="38132" y="36353"/>
                  </a:lnTo>
                  <a:close/>
                  <a:moveTo>
                    <a:pt x="25090" y="1472"/>
                  </a:moveTo>
                  <a:lnTo>
                    <a:pt x="36487" y="31763"/>
                  </a:lnTo>
                  <a:lnTo>
                    <a:pt x="16906" y="39183"/>
                  </a:lnTo>
                  <a:cubicBezTo>
                    <a:pt x="14955" y="34134"/>
                    <a:pt x="13081" y="29086"/>
                    <a:pt x="11283" y="24037"/>
                  </a:cubicBezTo>
                  <a:cubicBezTo>
                    <a:pt x="9448" y="18951"/>
                    <a:pt x="7956" y="13673"/>
                    <a:pt x="5929" y="8663"/>
                  </a:cubicBezTo>
                  <a:lnTo>
                    <a:pt x="16829" y="4570"/>
                  </a:lnTo>
                  <a:cubicBezTo>
                    <a:pt x="16867" y="4570"/>
                    <a:pt x="16906" y="4532"/>
                    <a:pt x="16944" y="4532"/>
                  </a:cubicBezTo>
                  <a:lnTo>
                    <a:pt x="17403" y="4341"/>
                  </a:lnTo>
                  <a:cubicBezTo>
                    <a:pt x="17430" y="4368"/>
                    <a:pt x="17462" y="4381"/>
                    <a:pt x="17492" y="4381"/>
                  </a:cubicBezTo>
                  <a:cubicBezTo>
                    <a:pt x="17546" y="4381"/>
                    <a:pt x="17594" y="4338"/>
                    <a:pt x="17594" y="4264"/>
                  </a:cubicBezTo>
                  <a:lnTo>
                    <a:pt x="18168" y="4073"/>
                  </a:lnTo>
                  <a:lnTo>
                    <a:pt x="18206" y="4111"/>
                  </a:lnTo>
                  <a:cubicBezTo>
                    <a:pt x="18216" y="4122"/>
                    <a:pt x="18229" y="4126"/>
                    <a:pt x="18243" y="4126"/>
                  </a:cubicBezTo>
                  <a:cubicBezTo>
                    <a:pt x="18280" y="4126"/>
                    <a:pt x="18321" y="4091"/>
                    <a:pt x="18321" y="4035"/>
                  </a:cubicBezTo>
                  <a:cubicBezTo>
                    <a:pt x="18321" y="4035"/>
                    <a:pt x="18321" y="4035"/>
                    <a:pt x="18321" y="3997"/>
                  </a:cubicBezTo>
                  <a:lnTo>
                    <a:pt x="25090" y="1472"/>
                  </a:lnTo>
                  <a:close/>
                  <a:moveTo>
                    <a:pt x="6408" y="10777"/>
                  </a:moveTo>
                  <a:cubicBezTo>
                    <a:pt x="6513" y="11121"/>
                    <a:pt x="6636" y="11446"/>
                    <a:pt x="6732" y="11799"/>
                  </a:cubicBezTo>
                  <a:cubicBezTo>
                    <a:pt x="6732" y="11799"/>
                    <a:pt x="6732" y="11837"/>
                    <a:pt x="6732" y="11837"/>
                  </a:cubicBezTo>
                  <a:cubicBezTo>
                    <a:pt x="6885" y="12564"/>
                    <a:pt x="6962" y="13329"/>
                    <a:pt x="6962" y="14094"/>
                  </a:cubicBezTo>
                  <a:lnTo>
                    <a:pt x="7000" y="14094"/>
                  </a:lnTo>
                  <a:cubicBezTo>
                    <a:pt x="7000" y="13520"/>
                    <a:pt x="7000" y="12946"/>
                    <a:pt x="6923" y="12372"/>
                  </a:cubicBezTo>
                  <a:lnTo>
                    <a:pt x="6923" y="12372"/>
                  </a:lnTo>
                  <a:lnTo>
                    <a:pt x="7153" y="13176"/>
                  </a:lnTo>
                  <a:cubicBezTo>
                    <a:pt x="7268" y="13902"/>
                    <a:pt x="7306" y="14591"/>
                    <a:pt x="7459" y="15279"/>
                  </a:cubicBezTo>
                  <a:cubicBezTo>
                    <a:pt x="7459" y="15317"/>
                    <a:pt x="7497" y="15337"/>
                    <a:pt x="7535" y="15337"/>
                  </a:cubicBezTo>
                  <a:cubicBezTo>
                    <a:pt x="7574" y="15337"/>
                    <a:pt x="7612" y="15317"/>
                    <a:pt x="7612" y="15279"/>
                  </a:cubicBezTo>
                  <a:cubicBezTo>
                    <a:pt x="7612" y="14935"/>
                    <a:pt x="7535" y="14591"/>
                    <a:pt x="7497" y="14246"/>
                  </a:cubicBezTo>
                  <a:lnTo>
                    <a:pt x="7497" y="14246"/>
                  </a:lnTo>
                  <a:cubicBezTo>
                    <a:pt x="7612" y="14514"/>
                    <a:pt x="7688" y="14820"/>
                    <a:pt x="7803" y="15088"/>
                  </a:cubicBezTo>
                  <a:cubicBezTo>
                    <a:pt x="7880" y="15623"/>
                    <a:pt x="7956" y="16159"/>
                    <a:pt x="8033" y="16656"/>
                  </a:cubicBezTo>
                  <a:cubicBezTo>
                    <a:pt x="8033" y="16694"/>
                    <a:pt x="8061" y="16713"/>
                    <a:pt x="8090" y="16713"/>
                  </a:cubicBezTo>
                  <a:cubicBezTo>
                    <a:pt x="8119" y="16713"/>
                    <a:pt x="8147" y="16694"/>
                    <a:pt x="8147" y="16656"/>
                  </a:cubicBezTo>
                  <a:cubicBezTo>
                    <a:pt x="8147" y="16465"/>
                    <a:pt x="8109" y="16235"/>
                    <a:pt x="8071" y="16006"/>
                  </a:cubicBezTo>
                  <a:lnTo>
                    <a:pt x="8071" y="16006"/>
                  </a:lnTo>
                  <a:cubicBezTo>
                    <a:pt x="8147" y="16159"/>
                    <a:pt x="8224" y="16350"/>
                    <a:pt x="8262" y="16541"/>
                  </a:cubicBezTo>
                  <a:cubicBezTo>
                    <a:pt x="8300" y="16924"/>
                    <a:pt x="8377" y="17306"/>
                    <a:pt x="8415" y="17689"/>
                  </a:cubicBezTo>
                  <a:cubicBezTo>
                    <a:pt x="8415" y="17708"/>
                    <a:pt x="8434" y="17717"/>
                    <a:pt x="8453" y="17717"/>
                  </a:cubicBezTo>
                  <a:cubicBezTo>
                    <a:pt x="8472" y="17717"/>
                    <a:pt x="8492" y="17708"/>
                    <a:pt x="8492" y="17689"/>
                  </a:cubicBezTo>
                  <a:lnTo>
                    <a:pt x="8492" y="17115"/>
                  </a:lnTo>
                  <a:cubicBezTo>
                    <a:pt x="8606" y="17612"/>
                    <a:pt x="8644" y="18071"/>
                    <a:pt x="8759" y="18568"/>
                  </a:cubicBezTo>
                  <a:cubicBezTo>
                    <a:pt x="8778" y="18587"/>
                    <a:pt x="8807" y="18597"/>
                    <a:pt x="8831" y="18597"/>
                  </a:cubicBezTo>
                  <a:cubicBezTo>
                    <a:pt x="8855" y="18597"/>
                    <a:pt x="8874" y="18587"/>
                    <a:pt x="8874" y="18568"/>
                  </a:cubicBezTo>
                  <a:cubicBezTo>
                    <a:pt x="8874" y="18454"/>
                    <a:pt x="8874" y="18301"/>
                    <a:pt x="8874" y="18224"/>
                  </a:cubicBezTo>
                  <a:lnTo>
                    <a:pt x="9027" y="18607"/>
                  </a:lnTo>
                  <a:cubicBezTo>
                    <a:pt x="9016" y="18595"/>
                    <a:pt x="9005" y="18591"/>
                    <a:pt x="8994" y="18591"/>
                  </a:cubicBezTo>
                  <a:cubicBezTo>
                    <a:pt x="8970" y="18591"/>
                    <a:pt x="8950" y="18618"/>
                    <a:pt x="8950" y="18645"/>
                  </a:cubicBezTo>
                  <a:cubicBezTo>
                    <a:pt x="8989" y="18951"/>
                    <a:pt x="9027" y="19295"/>
                    <a:pt x="9103" y="19601"/>
                  </a:cubicBezTo>
                  <a:cubicBezTo>
                    <a:pt x="9103" y="19620"/>
                    <a:pt x="9113" y="19630"/>
                    <a:pt x="9127" y="19630"/>
                  </a:cubicBezTo>
                  <a:cubicBezTo>
                    <a:pt x="9142" y="19630"/>
                    <a:pt x="9161" y="19620"/>
                    <a:pt x="9180" y="19601"/>
                  </a:cubicBezTo>
                  <a:cubicBezTo>
                    <a:pt x="9180" y="19333"/>
                    <a:pt x="9103" y="19027"/>
                    <a:pt x="9065" y="18760"/>
                  </a:cubicBezTo>
                  <a:lnTo>
                    <a:pt x="9065" y="18760"/>
                  </a:lnTo>
                  <a:cubicBezTo>
                    <a:pt x="9715" y="20557"/>
                    <a:pt x="10404" y="22355"/>
                    <a:pt x="11016" y="24152"/>
                  </a:cubicBezTo>
                  <a:cubicBezTo>
                    <a:pt x="12813" y="29239"/>
                    <a:pt x="14687" y="34326"/>
                    <a:pt x="16638" y="39336"/>
                  </a:cubicBezTo>
                  <a:lnTo>
                    <a:pt x="16408" y="39412"/>
                  </a:lnTo>
                  <a:cubicBezTo>
                    <a:pt x="14420" y="34211"/>
                    <a:pt x="12469" y="29048"/>
                    <a:pt x="10519" y="23885"/>
                  </a:cubicBezTo>
                  <a:cubicBezTo>
                    <a:pt x="9142" y="20213"/>
                    <a:pt x="7841" y="16503"/>
                    <a:pt x="6426" y="12831"/>
                  </a:cubicBezTo>
                  <a:cubicBezTo>
                    <a:pt x="6464" y="12831"/>
                    <a:pt x="6464" y="12793"/>
                    <a:pt x="6464" y="12755"/>
                  </a:cubicBezTo>
                  <a:cubicBezTo>
                    <a:pt x="6499" y="12096"/>
                    <a:pt x="6471" y="11436"/>
                    <a:pt x="6408" y="10777"/>
                  </a:cubicBezTo>
                  <a:close/>
                  <a:moveTo>
                    <a:pt x="13808" y="40713"/>
                  </a:moveTo>
                  <a:lnTo>
                    <a:pt x="13693" y="40789"/>
                  </a:lnTo>
                  <a:lnTo>
                    <a:pt x="13540" y="40866"/>
                  </a:lnTo>
                  <a:cubicBezTo>
                    <a:pt x="13616" y="40828"/>
                    <a:pt x="13693" y="40789"/>
                    <a:pt x="13808" y="40713"/>
                  </a:cubicBezTo>
                  <a:close/>
                  <a:moveTo>
                    <a:pt x="36067" y="32413"/>
                  </a:moveTo>
                  <a:cubicBezTo>
                    <a:pt x="35952" y="32605"/>
                    <a:pt x="35914" y="32758"/>
                    <a:pt x="35875" y="32949"/>
                  </a:cubicBezTo>
                  <a:cubicBezTo>
                    <a:pt x="28379" y="35894"/>
                    <a:pt x="20768" y="38571"/>
                    <a:pt x="13387" y="41784"/>
                  </a:cubicBezTo>
                  <a:cubicBezTo>
                    <a:pt x="13540" y="41401"/>
                    <a:pt x="13808" y="41095"/>
                    <a:pt x="14114" y="40827"/>
                  </a:cubicBezTo>
                  <a:cubicBezTo>
                    <a:pt x="21495" y="38265"/>
                    <a:pt x="28762" y="35205"/>
                    <a:pt x="36067" y="32413"/>
                  </a:cubicBezTo>
                  <a:close/>
                  <a:moveTo>
                    <a:pt x="13502" y="41019"/>
                  </a:moveTo>
                  <a:cubicBezTo>
                    <a:pt x="13310" y="41325"/>
                    <a:pt x="13157" y="41631"/>
                    <a:pt x="13043" y="41937"/>
                  </a:cubicBezTo>
                  <a:lnTo>
                    <a:pt x="13005" y="41937"/>
                  </a:lnTo>
                  <a:lnTo>
                    <a:pt x="12966" y="41898"/>
                  </a:lnTo>
                  <a:cubicBezTo>
                    <a:pt x="12966" y="41898"/>
                    <a:pt x="13005" y="41898"/>
                    <a:pt x="13005" y="41860"/>
                  </a:cubicBezTo>
                  <a:cubicBezTo>
                    <a:pt x="13043" y="41784"/>
                    <a:pt x="13081" y="41707"/>
                    <a:pt x="13081" y="41631"/>
                  </a:cubicBezTo>
                  <a:cubicBezTo>
                    <a:pt x="13081" y="41575"/>
                    <a:pt x="13061" y="41539"/>
                    <a:pt x="13035" y="41539"/>
                  </a:cubicBezTo>
                  <a:cubicBezTo>
                    <a:pt x="13025" y="41539"/>
                    <a:pt x="13015" y="41544"/>
                    <a:pt x="13005" y="41554"/>
                  </a:cubicBezTo>
                  <a:cubicBezTo>
                    <a:pt x="12966" y="41631"/>
                    <a:pt x="12928" y="41707"/>
                    <a:pt x="12890" y="41784"/>
                  </a:cubicBezTo>
                  <a:cubicBezTo>
                    <a:pt x="12852" y="41822"/>
                    <a:pt x="12852" y="41860"/>
                    <a:pt x="12890" y="41860"/>
                  </a:cubicBezTo>
                  <a:cubicBezTo>
                    <a:pt x="12852" y="41860"/>
                    <a:pt x="12813" y="41937"/>
                    <a:pt x="12852" y="41975"/>
                  </a:cubicBezTo>
                  <a:cubicBezTo>
                    <a:pt x="12890" y="42013"/>
                    <a:pt x="12928" y="42051"/>
                    <a:pt x="12966" y="42090"/>
                  </a:cubicBezTo>
                  <a:cubicBezTo>
                    <a:pt x="12966" y="42204"/>
                    <a:pt x="12928" y="42281"/>
                    <a:pt x="12928" y="42357"/>
                  </a:cubicBezTo>
                  <a:cubicBezTo>
                    <a:pt x="12775" y="42319"/>
                    <a:pt x="12622" y="42243"/>
                    <a:pt x="12469" y="42204"/>
                  </a:cubicBezTo>
                  <a:lnTo>
                    <a:pt x="12546" y="42051"/>
                  </a:lnTo>
                  <a:cubicBezTo>
                    <a:pt x="12699" y="41707"/>
                    <a:pt x="12928" y="41401"/>
                    <a:pt x="13234" y="41133"/>
                  </a:cubicBezTo>
                  <a:lnTo>
                    <a:pt x="13502" y="41019"/>
                  </a:lnTo>
                  <a:close/>
                  <a:moveTo>
                    <a:pt x="35799" y="33370"/>
                  </a:moveTo>
                  <a:lnTo>
                    <a:pt x="35799" y="33370"/>
                  </a:lnTo>
                  <a:cubicBezTo>
                    <a:pt x="35761" y="33523"/>
                    <a:pt x="35761" y="33675"/>
                    <a:pt x="35723" y="33828"/>
                  </a:cubicBezTo>
                  <a:cubicBezTo>
                    <a:pt x="28303" y="36773"/>
                    <a:pt x="20692" y="39451"/>
                    <a:pt x="13387" y="42625"/>
                  </a:cubicBezTo>
                  <a:cubicBezTo>
                    <a:pt x="13387" y="42625"/>
                    <a:pt x="13387" y="42587"/>
                    <a:pt x="13387" y="42587"/>
                  </a:cubicBezTo>
                  <a:cubicBezTo>
                    <a:pt x="13310" y="42549"/>
                    <a:pt x="13272" y="42510"/>
                    <a:pt x="13234" y="42510"/>
                  </a:cubicBezTo>
                  <a:cubicBezTo>
                    <a:pt x="13234" y="42281"/>
                    <a:pt x="13272" y="42090"/>
                    <a:pt x="13349" y="41937"/>
                  </a:cubicBezTo>
                  <a:cubicBezTo>
                    <a:pt x="20921" y="39336"/>
                    <a:pt x="28303" y="36200"/>
                    <a:pt x="35799" y="33370"/>
                  </a:cubicBezTo>
                  <a:close/>
                  <a:moveTo>
                    <a:pt x="12431" y="42319"/>
                  </a:moveTo>
                  <a:cubicBezTo>
                    <a:pt x="12584" y="42396"/>
                    <a:pt x="12737" y="42472"/>
                    <a:pt x="12928" y="42549"/>
                  </a:cubicBezTo>
                  <a:lnTo>
                    <a:pt x="12928" y="42855"/>
                  </a:lnTo>
                  <a:lnTo>
                    <a:pt x="12852" y="42855"/>
                  </a:lnTo>
                  <a:cubicBezTo>
                    <a:pt x="12737" y="42778"/>
                    <a:pt x="12584" y="42663"/>
                    <a:pt x="12507" y="42549"/>
                  </a:cubicBezTo>
                  <a:lnTo>
                    <a:pt x="12431" y="42549"/>
                  </a:lnTo>
                  <a:cubicBezTo>
                    <a:pt x="12393" y="42434"/>
                    <a:pt x="12431" y="42396"/>
                    <a:pt x="12431" y="42319"/>
                  </a:cubicBezTo>
                  <a:close/>
                  <a:moveTo>
                    <a:pt x="4743" y="9122"/>
                  </a:moveTo>
                  <a:cubicBezTo>
                    <a:pt x="6388" y="14246"/>
                    <a:pt x="8415" y="19257"/>
                    <a:pt x="10327" y="24305"/>
                  </a:cubicBezTo>
                  <a:cubicBezTo>
                    <a:pt x="12201" y="29354"/>
                    <a:pt x="14152" y="34440"/>
                    <a:pt x="16064" y="39489"/>
                  </a:cubicBezTo>
                  <a:lnTo>
                    <a:pt x="14037" y="40254"/>
                  </a:lnTo>
                  <a:cubicBezTo>
                    <a:pt x="13234" y="40522"/>
                    <a:pt x="12584" y="41133"/>
                    <a:pt x="12240" y="41937"/>
                  </a:cubicBezTo>
                  <a:cubicBezTo>
                    <a:pt x="12087" y="42243"/>
                    <a:pt x="12010" y="42549"/>
                    <a:pt x="11972" y="42893"/>
                  </a:cubicBezTo>
                  <a:lnTo>
                    <a:pt x="919" y="13596"/>
                  </a:lnTo>
                  <a:cubicBezTo>
                    <a:pt x="383" y="12105"/>
                    <a:pt x="1148" y="10498"/>
                    <a:pt x="2602" y="9925"/>
                  </a:cubicBezTo>
                  <a:lnTo>
                    <a:pt x="4743" y="9122"/>
                  </a:lnTo>
                  <a:close/>
                  <a:moveTo>
                    <a:pt x="12354" y="42663"/>
                  </a:moveTo>
                  <a:cubicBezTo>
                    <a:pt x="12507" y="42816"/>
                    <a:pt x="12699" y="42931"/>
                    <a:pt x="12890" y="43046"/>
                  </a:cubicBezTo>
                  <a:lnTo>
                    <a:pt x="12890" y="43199"/>
                  </a:lnTo>
                  <a:lnTo>
                    <a:pt x="12890" y="43390"/>
                  </a:lnTo>
                  <a:cubicBezTo>
                    <a:pt x="12852" y="43390"/>
                    <a:pt x="12775" y="43352"/>
                    <a:pt x="12699" y="43313"/>
                  </a:cubicBezTo>
                  <a:cubicBezTo>
                    <a:pt x="12546" y="43237"/>
                    <a:pt x="12393" y="43122"/>
                    <a:pt x="12278" y="43008"/>
                  </a:cubicBezTo>
                  <a:cubicBezTo>
                    <a:pt x="12278" y="42893"/>
                    <a:pt x="12316" y="42778"/>
                    <a:pt x="12354" y="42663"/>
                  </a:cubicBezTo>
                  <a:close/>
                  <a:moveTo>
                    <a:pt x="12278" y="43199"/>
                  </a:moveTo>
                  <a:cubicBezTo>
                    <a:pt x="12393" y="43313"/>
                    <a:pt x="12507" y="43390"/>
                    <a:pt x="12660" y="43466"/>
                  </a:cubicBezTo>
                  <a:cubicBezTo>
                    <a:pt x="12737" y="43505"/>
                    <a:pt x="12852" y="43543"/>
                    <a:pt x="12928" y="43581"/>
                  </a:cubicBezTo>
                  <a:cubicBezTo>
                    <a:pt x="12966" y="43658"/>
                    <a:pt x="13005" y="43734"/>
                    <a:pt x="13005" y="43811"/>
                  </a:cubicBezTo>
                  <a:lnTo>
                    <a:pt x="12852" y="43772"/>
                  </a:lnTo>
                  <a:cubicBezTo>
                    <a:pt x="12660" y="43658"/>
                    <a:pt x="12469" y="43543"/>
                    <a:pt x="12278" y="43428"/>
                  </a:cubicBezTo>
                  <a:cubicBezTo>
                    <a:pt x="12278" y="43352"/>
                    <a:pt x="12278" y="43275"/>
                    <a:pt x="12278" y="43199"/>
                  </a:cubicBezTo>
                  <a:close/>
                  <a:moveTo>
                    <a:pt x="12316" y="43619"/>
                  </a:moveTo>
                  <a:lnTo>
                    <a:pt x="12316" y="43619"/>
                  </a:lnTo>
                  <a:cubicBezTo>
                    <a:pt x="12469" y="43734"/>
                    <a:pt x="12660" y="43849"/>
                    <a:pt x="12813" y="43925"/>
                  </a:cubicBezTo>
                  <a:lnTo>
                    <a:pt x="13043" y="44040"/>
                  </a:lnTo>
                  <a:cubicBezTo>
                    <a:pt x="13119" y="44155"/>
                    <a:pt x="13196" y="44308"/>
                    <a:pt x="13272" y="44423"/>
                  </a:cubicBezTo>
                  <a:cubicBezTo>
                    <a:pt x="13043" y="44346"/>
                    <a:pt x="12775" y="44231"/>
                    <a:pt x="12546" y="44155"/>
                  </a:cubicBezTo>
                  <a:cubicBezTo>
                    <a:pt x="12546" y="44144"/>
                    <a:pt x="12539" y="44139"/>
                    <a:pt x="12530" y="44139"/>
                  </a:cubicBezTo>
                  <a:cubicBezTo>
                    <a:pt x="12507" y="44139"/>
                    <a:pt x="12469" y="44166"/>
                    <a:pt x="12469" y="44193"/>
                  </a:cubicBezTo>
                  <a:lnTo>
                    <a:pt x="12431" y="44193"/>
                  </a:lnTo>
                  <a:cubicBezTo>
                    <a:pt x="12393" y="44002"/>
                    <a:pt x="12316" y="43811"/>
                    <a:pt x="12316" y="43619"/>
                  </a:cubicBezTo>
                  <a:close/>
                  <a:moveTo>
                    <a:pt x="35723" y="34211"/>
                  </a:moveTo>
                  <a:cubicBezTo>
                    <a:pt x="35723" y="34326"/>
                    <a:pt x="35723" y="34440"/>
                    <a:pt x="35723" y="34517"/>
                  </a:cubicBezTo>
                  <a:cubicBezTo>
                    <a:pt x="35723" y="34555"/>
                    <a:pt x="35761" y="34593"/>
                    <a:pt x="35761" y="34670"/>
                  </a:cubicBezTo>
                  <a:cubicBezTo>
                    <a:pt x="28341" y="37577"/>
                    <a:pt x="20807" y="40216"/>
                    <a:pt x="13540" y="43428"/>
                  </a:cubicBezTo>
                  <a:cubicBezTo>
                    <a:pt x="13502" y="43428"/>
                    <a:pt x="13502" y="43466"/>
                    <a:pt x="13540" y="43466"/>
                  </a:cubicBezTo>
                  <a:cubicBezTo>
                    <a:pt x="21074" y="40942"/>
                    <a:pt x="28456" y="37844"/>
                    <a:pt x="35875" y="34976"/>
                  </a:cubicBezTo>
                  <a:cubicBezTo>
                    <a:pt x="35952" y="35129"/>
                    <a:pt x="36028" y="35244"/>
                    <a:pt x="36105" y="35358"/>
                  </a:cubicBezTo>
                  <a:cubicBezTo>
                    <a:pt x="28685" y="38265"/>
                    <a:pt x="21113" y="40942"/>
                    <a:pt x="13808" y="44155"/>
                  </a:cubicBezTo>
                  <a:cubicBezTo>
                    <a:pt x="13769" y="44155"/>
                    <a:pt x="13808" y="44193"/>
                    <a:pt x="13846" y="44193"/>
                  </a:cubicBezTo>
                  <a:cubicBezTo>
                    <a:pt x="21419" y="41631"/>
                    <a:pt x="28877" y="38494"/>
                    <a:pt x="36373" y="35626"/>
                  </a:cubicBezTo>
                  <a:cubicBezTo>
                    <a:pt x="36449" y="35703"/>
                    <a:pt x="36526" y="35779"/>
                    <a:pt x="36640" y="35856"/>
                  </a:cubicBezTo>
                  <a:cubicBezTo>
                    <a:pt x="32892" y="37232"/>
                    <a:pt x="29182" y="38647"/>
                    <a:pt x="25473" y="40063"/>
                  </a:cubicBezTo>
                  <a:cubicBezTo>
                    <a:pt x="21648" y="41516"/>
                    <a:pt x="17632" y="42893"/>
                    <a:pt x="13961" y="44690"/>
                  </a:cubicBezTo>
                  <a:cubicBezTo>
                    <a:pt x="13731" y="44537"/>
                    <a:pt x="13578" y="44346"/>
                    <a:pt x="13425" y="44117"/>
                  </a:cubicBezTo>
                  <a:cubicBezTo>
                    <a:pt x="13463" y="44078"/>
                    <a:pt x="13463" y="44040"/>
                    <a:pt x="13425" y="44040"/>
                  </a:cubicBezTo>
                  <a:lnTo>
                    <a:pt x="13387" y="44002"/>
                  </a:lnTo>
                  <a:cubicBezTo>
                    <a:pt x="13349" y="43887"/>
                    <a:pt x="13272" y="43734"/>
                    <a:pt x="13272" y="43619"/>
                  </a:cubicBezTo>
                  <a:cubicBezTo>
                    <a:pt x="13272" y="43581"/>
                    <a:pt x="13272" y="43543"/>
                    <a:pt x="13272" y="43543"/>
                  </a:cubicBezTo>
                  <a:cubicBezTo>
                    <a:pt x="13234" y="43505"/>
                    <a:pt x="13234" y="43505"/>
                    <a:pt x="13272" y="43505"/>
                  </a:cubicBezTo>
                  <a:cubicBezTo>
                    <a:pt x="13234" y="43352"/>
                    <a:pt x="13196" y="43237"/>
                    <a:pt x="13196" y="43122"/>
                  </a:cubicBezTo>
                  <a:cubicBezTo>
                    <a:pt x="13272" y="43122"/>
                    <a:pt x="13310" y="43008"/>
                    <a:pt x="13234" y="42969"/>
                  </a:cubicBezTo>
                  <a:lnTo>
                    <a:pt x="13196" y="42969"/>
                  </a:lnTo>
                  <a:cubicBezTo>
                    <a:pt x="13157" y="42855"/>
                    <a:pt x="13157" y="42778"/>
                    <a:pt x="13196" y="42663"/>
                  </a:cubicBezTo>
                  <a:lnTo>
                    <a:pt x="13272" y="42702"/>
                  </a:lnTo>
                  <a:cubicBezTo>
                    <a:pt x="13234" y="42702"/>
                    <a:pt x="13272" y="42740"/>
                    <a:pt x="13310" y="42740"/>
                  </a:cubicBezTo>
                  <a:cubicBezTo>
                    <a:pt x="20883" y="40216"/>
                    <a:pt x="28265" y="37079"/>
                    <a:pt x="35723" y="34211"/>
                  </a:cubicBezTo>
                  <a:close/>
                  <a:moveTo>
                    <a:pt x="12507" y="44308"/>
                  </a:moveTo>
                  <a:cubicBezTo>
                    <a:pt x="12852" y="44461"/>
                    <a:pt x="13234" y="44652"/>
                    <a:pt x="13616" y="44805"/>
                  </a:cubicBezTo>
                  <a:cubicBezTo>
                    <a:pt x="13272" y="44690"/>
                    <a:pt x="12928" y="44576"/>
                    <a:pt x="12584" y="44499"/>
                  </a:cubicBezTo>
                  <a:cubicBezTo>
                    <a:pt x="12584" y="44423"/>
                    <a:pt x="12546" y="44384"/>
                    <a:pt x="12507" y="44308"/>
                  </a:cubicBezTo>
                  <a:close/>
                  <a:moveTo>
                    <a:pt x="37061" y="36161"/>
                  </a:moveTo>
                  <a:cubicBezTo>
                    <a:pt x="37214" y="36276"/>
                    <a:pt x="37405" y="36353"/>
                    <a:pt x="37558" y="36467"/>
                  </a:cubicBezTo>
                  <a:lnTo>
                    <a:pt x="37673" y="36582"/>
                  </a:lnTo>
                  <a:cubicBezTo>
                    <a:pt x="37711" y="36601"/>
                    <a:pt x="37750" y="36611"/>
                    <a:pt x="37788" y="36611"/>
                  </a:cubicBezTo>
                  <a:cubicBezTo>
                    <a:pt x="37826" y="36611"/>
                    <a:pt x="37864" y="36601"/>
                    <a:pt x="37903" y="36582"/>
                  </a:cubicBezTo>
                  <a:lnTo>
                    <a:pt x="38055" y="36620"/>
                  </a:lnTo>
                  <a:cubicBezTo>
                    <a:pt x="34040" y="37997"/>
                    <a:pt x="30024" y="39451"/>
                    <a:pt x="26008" y="40866"/>
                  </a:cubicBezTo>
                  <a:cubicBezTo>
                    <a:pt x="22413" y="42204"/>
                    <a:pt x="18435" y="43275"/>
                    <a:pt x="15032" y="45111"/>
                  </a:cubicBezTo>
                  <a:cubicBezTo>
                    <a:pt x="14764" y="45073"/>
                    <a:pt x="14496" y="44996"/>
                    <a:pt x="14228" y="44843"/>
                  </a:cubicBezTo>
                  <a:cubicBezTo>
                    <a:pt x="14190" y="44843"/>
                    <a:pt x="14152" y="44805"/>
                    <a:pt x="14075" y="44805"/>
                  </a:cubicBezTo>
                  <a:cubicBezTo>
                    <a:pt x="18091" y="43466"/>
                    <a:pt x="21954" y="41669"/>
                    <a:pt x="25893" y="40177"/>
                  </a:cubicBezTo>
                  <a:cubicBezTo>
                    <a:pt x="29565" y="38762"/>
                    <a:pt x="33313" y="37462"/>
                    <a:pt x="37061" y="36161"/>
                  </a:cubicBezTo>
                  <a:close/>
                  <a:moveTo>
                    <a:pt x="35684" y="37768"/>
                  </a:moveTo>
                  <a:lnTo>
                    <a:pt x="15758" y="45264"/>
                  </a:lnTo>
                  <a:lnTo>
                    <a:pt x="15337" y="45188"/>
                  </a:lnTo>
                  <a:cubicBezTo>
                    <a:pt x="19086" y="44078"/>
                    <a:pt x="22681" y="42204"/>
                    <a:pt x="26352" y="40827"/>
                  </a:cubicBezTo>
                  <a:cubicBezTo>
                    <a:pt x="29412" y="39718"/>
                    <a:pt x="32548" y="38724"/>
                    <a:pt x="35684" y="37768"/>
                  </a:cubicBezTo>
                  <a:close/>
                  <a:moveTo>
                    <a:pt x="12775" y="44767"/>
                  </a:moveTo>
                  <a:lnTo>
                    <a:pt x="12775" y="44767"/>
                  </a:lnTo>
                  <a:cubicBezTo>
                    <a:pt x="13005" y="44843"/>
                    <a:pt x="13234" y="44920"/>
                    <a:pt x="13502" y="44996"/>
                  </a:cubicBezTo>
                  <a:cubicBezTo>
                    <a:pt x="13846" y="45188"/>
                    <a:pt x="14228" y="45341"/>
                    <a:pt x="14611" y="45417"/>
                  </a:cubicBezTo>
                  <a:cubicBezTo>
                    <a:pt x="14649" y="45417"/>
                    <a:pt x="14687" y="45417"/>
                    <a:pt x="14726" y="45379"/>
                  </a:cubicBezTo>
                  <a:cubicBezTo>
                    <a:pt x="14879" y="45417"/>
                    <a:pt x="15032" y="45455"/>
                    <a:pt x="15185" y="45494"/>
                  </a:cubicBezTo>
                  <a:cubicBezTo>
                    <a:pt x="14993" y="45532"/>
                    <a:pt x="14802" y="45608"/>
                    <a:pt x="14611" y="45608"/>
                  </a:cubicBezTo>
                  <a:cubicBezTo>
                    <a:pt x="14420" y="45570"/>
                    <a:pt x="14267" y="45532"/>
                    <a:pt x="14075" y="45494"/>
                  </a:cubicBezTo>
                  <a:lnTo>
                    <a:pt x="13310" y="45264"/>
                  </a:lnTo>
                  <a:cubicBezTo>
                    <a:pt x="13119" y="45149"/>
                    <a:pt x="12928" y="44958"/>
                    <a:pt x="12775" y="44767"/>
                  </a:cubicBezTo>
                  <a:close/>
                  <a:moveTo>
                    <a:pt x="16477" y="0"/>
                  </a:moveTo>
                  <a:cubicBezTo>
                    <a:pt x="16437" y="0"/>
                    <a:pt x="16397" y="17"/>
                    <a:pt x="16370" y="57"/>
                  </a:cubicBezTo>
                  <a:cubicBezTo>
                    <a:pt x="16141" y="478"/>
                    <a:pt x="16026" y="937"/>
                    <a:pt x="16026" y="1434"/>
                  </a:cubicBezTo>
                  <a:cubicBezTo>
                    <a:pt x="15643" y="1281"/>
                    <a:pt x="15223" y="1205"/>
                    <a:pt x="14802" y="1205"/>
                  </a:cubicBezTo>
                  <a:cubicBezTo>
                    <a:pt x="14687" y="1205"/>
                    <a:pt x="14687" y="1358"/>
                    <a:pt x="14764" y="1396"/>
                  </a:cubicBezTo>
                  <a:cubicBezTo>
                    <a:pt x="14726" y="1434"/>
                    <a:pt x="14726" y="1511"/>
                    <a:pt x="14764" y="1549"/>
                  </a:cubicBezTo>
                  <a:cubicBezTo>
                    <a:pt x="14955" y="1931"/>
                    <a:pt x="15146" y="2275"/>
                    <a:pt x="15376" y="2658"/>
                  </a:cubicBezTo>
                  <a:cubicBezTo>
                    <a:pt x="15376" y="2734"/>
                    <a:pt x="15376" y="2773"/>
                    <a:pt x="15414" y="2811"/>
                  </a:cubicBezTo>
                  <a:cubicBezTo>
                    <a:pt x="15414" y="2849"/>
                    <a:pt x="15452" y="2887"/>
                    <a:pt x="15452" y="2887"/>
                  </a:cubicBezTo>
                  <a:cubicBezTo>
                    <a:pt x="15529" y="3002"/>
                    <a:pt x="15605" y="3117"/>
                    <a:pt x="15682" y="3270"/>
                  </a:cubicBezTo>
                  <a:lnTo>
                    <a:pt x="15682" y="3308"/>
                  </a:lnTo>
                  <a:cubicBezTo>
                    <a:pt x="15682" y="3346"/>
                    <a:pt x="15682" y="3346"/>
                    <a:pt x="15720" y="3346"/>
                  </a:cubicBezTo>
                  <a:cubicBezTo>
                    <a:pt x="15835" y="3576"/>
                    <a:pt x="15949" y="3767"/>
                    <a:pt x="16064" y="3958"/>
                  </a:cubicBezTo>
                  <a:lnTo>
                    <a:pt x="16064" y="4073"/>
                  </a:lnTo>
                  <a:cubicBezTo>
                    <a:pt x="16102" y="4111"/>
                    <a:pt x="16141" y="4111"/>
                    <a:pt x="16179" y="4111"/>
                  </a:cubicBezTo>
                  <a:cubicBezTo>
                    <a:pt x="16217" y="4226"/>
                    <a:pt x="16255" y="4303"/>
                    <a:pt x="16332" y="4417"/>
                  </a:cubicBezTo>
                  <a:lnTo>
                    <a:pt x="2487" y="9619"/>
                  </a:lnTo>
                  <a:cubicBezTo>
                    <a:pt x="804" y="10231"/>
                    <a:pt x="1" y="12066"/>
                    <a:pt x="613" y="13749"/>
                  </a:cubicBezTo>
                  <a:lnTo>
                    <a:pt x="12163" y="44384"/>
                  </a:lnTo>
                  <a:cubicBezTo>
                    <a:pt x="12507" y="45341"/>
                    <a:pt x="13425" y="45952"/>
                    <a:pt x="14458" y="45991"/>
                  </a:cubicBezTo>
                  <a:cubicBezTo>
                    <a:pt x="14726" y="45952"/>
                    <a:pt x="15032" y="45914"/>
                    <a:pt x="15299" y="45799"/>
                  </a:cubicBezTo>
                  <a:lnTo>
                    <a:pt x="38667" y="37041"/>
                  </a:lnTo>
                  <a:lnTo>
                    <a:pt x="38820" y="36965"/>
                  </a:lnTo>
                  <a:lnTo>
                    <a:pt x="38476" y="35970"/>
                  </a:lnTo>
                  <a:cubicBezTo>
                    <a:pt x="38476" y="35970"/>
                    <a:pt x="38438" y="35932"/>
                    <a:pt x="38438" y="35932"/>
                  </a:cubicBezTo>
                  <a:lnTo>
                    <a:pt x="25358" y="1205"/>
                  </a:lnTo>
                  <a:lnTo>
                    <a:pt x="25320" y="1052"/>
                  </a:lnTo>
                  <a:lnTo>
                    <a:pt x="18244" y="3691"/>
                  </a:lnTo>
                  <a:cubicBezTo>
                    <a:pt x="18053" y="3155"/>
                    <a:pt x="17747" y="2658"/>
                    <a:pt x="17518" y="2161"/>
                  </a:cubicBezTo>
                  <a:cubicBezTo>
                    <a:pt x="17288" y="1472"/>
                    <a:pt x="16982" y="822"/>
                    <a:pt x="16600" y="248"/>
                  </a:cubicBezTo>
                  <a:lnTo>
                    <a:pt x="16600" y="134"/>
                  </a:lnTo>
                  <a:cubicBezTo>
                    <a:pt x="16625" y="59"/>
                    <a:pt x="16552" y="0"/>
                    <a:pt x="16477" y="0"/>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2"/>
            <p:cNvSpPr/>
            <p:nvPr/>
          </p:nvSpPr>
          <p:spPr>
            <a:xfrm>
              <a:off x="1362375" y="2954700"/>
              <a:ext cx="365575" cy="292350"/>
            </a:xfrm>
            <a:custGeom>
              <a:rect b="b" l="l" r="r" t="t"/>
              <a:pathLst>
                <a:path extrusionOk="0" h="11694" w="14623">
                  <a:moveTo>
                    <a:pt x="12146" y="469"/>
                  </a:moveTo>
                  <a:cubicBezTo>
                    <a:pt x="12490" y="2649"/>
                    <a:pt x="13408" y="4790"/>
                    <a:pt x="14288" y="6779"/>
                  </a:cubicBezTo>
                  <a:cubicBezTo>
                    <a:pt x="12299" y="7429"/>
                    <a:pt x="10387" y="8385"/>
                    <a:pt x="8436" y="9150"/>
                  </a:cubicBezTo>
                  <a:cubicBezTo>
                    <a:pt x="6448" y="9915"/>
                    <a:pt x="4459" y="10489"/>
                    <a:pt x="2508" y="11216"/>
                  </a:cubicBezTo>
                  <a:cubicBezTo>
                    <a:pt x="2126" y="9074"/>
                    <a:pt x="1208" y="6932"/>
                    <a:pt x="328" y="4943"/>
                  </a:cubicBezTo>
                  <a:cubicBezTo>
                    <a:pt x="2355" y="4255"/>
                    <a:pt x="4229" y="3299"/>
                    <a:pt x="6218" y="2534"/>
                  </a:cubicBezTo>
                  <a:cubicBezTo>
                    <a:pt x="8207" y="1769"/>
                    <a:pt x="10157" y="1195"/>
                    <a:pt x="12146" y="469"/>
                  </a:cubicBezTo>
                  <a:close/>
                  <a:moveTo>
                    <a:pt x="12166" y="0"/>
                  </a:moveTo>
                  <a:cubicBezTo>
                    <a:pt x="12106" y="0"/>
                    <a:pt x="12047" y="56"/>
                    <a:pt x="12070" y="124"/>
                  </a:cubicBezTo>
                  <a:cubicBezTo>
                    <a:pt x="12070" y="163"/>
                    <a:pt x="12070" y="163"/>
                    <a:pt x="12070" y="163"/>
                  </a:cubicBezTo>
                  <a:cubicBezTo>
                    <a:pt x="8169" y="1157"/>
                    <a:pt x="3732" y="2687"/>
                    <a:pt x="290" y="4829"/>
                  </a:cubicBezTo>
                  <a:cubicBezTo>
                    <a:pt x="265" y="4812"/>
                    <a:pt x="236" y="4804"/>
                    <a:pt x="207" y="4804"/>
                  </a:cubicBezTo>
                  <a:cubicBezTo>
                    <a:pt x="104" y="4804"/>
                    <a:pt x="1" y="4900"/>
                    <a:pt x="60" y="5020"/>
                  </a:cubicBezTo>
                  <a:cubicBezTo>
                    <a:pt x="978" y="7085"/>
                    <a:pt x="1514" y="9227"/>
                    <a:pt x="2279" y="11330"/>
                  </a:cubicBezTo>
                  <a:cubicBezTo>
                    <a:pt x="2240" y="11407"/>
                    <a:pt x="2240" y="11522"/>
                    <a:pt x="2355" y="11560"/>
                  </a:cubicBezTo>
                  <a:lnTo>
                    <a:pt x="2355" y="11636"/>
                  </a:lnTo>
                  <a:cubicBezTo>
                    <a:pt x="2382" y="11676"/>
                    <a:pt x="2418" y="11693"/>
                    <a:pt x="2453" y="11693"/>
                  </a:cubicBezTo>
                  <a:cubicBezTo>
                    <a:pt x="2520" y="11693"/>
                    <a:pt x="2585" y="11635"/>
                    <a:pt x="2585" y="11560"/>
                  </a:cubicBezTo>
                  <a:cubicBezTo>
                    <a:pt x="2585" y="11560"/>
                    <a:pt x="2585" y="11560"/>
                    <a:pt x="2585" y="11522"/>
                  </a:cubicBezTo>
                  <a:cubicBezTo>
                    <a:pt x="6486" y="10566"/>
                    <a:pt x="10922" y="9036"/>
                    <a:pt x="14364" y="6856"/>
                  </a:cubicBezTo>
                  <a:cubicBezTo>
                    <a:pt x="14392" y="6884"/>
                    <a:pt x="14423" y="6896"/>
                    <a:pt x="14452" y="6896"/>
                  </a:cubicBezTo>
                  <a:cubicBezTo>
                    <a:pt x="14542" y="6896"/>
                    <a:pt x="14623" y="6780"/>
                    <a:pt x="14594" y="6664"/>
                  </a:cubicBezTo>
                  <a:cubicBezTo>
                    <a:pt x="13676" y="4599"/>
                    <a:pt x="13141" y="2457"/>
                    <a:pt x="12376" y="354"/>
                  </a:cubicBezTo>
                  <a:cubicBezTo>
                    <a:pt x="12414" y="277"/>
                    <a:pt x="12376" y="201"/>
                    <a:pt x="12299" y="163"/>
                  </a:cubicBezTo>
                  <a:lnTo>
                    <a:pt x="12261" y="86"/>
                  </a:lnTo>
                  <a:cubicBezTo>
                    <a:pt x="12246" y="25"/>
                    <a:pt x="12206" y="0"/>
                    <a:pt x="12166" y="0"/>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2"/>
            <p:cNvSpPr/>
            <p:nvPr/>
          </p:nvSpPr>
          <p:spPr>
            <a:xfrm>
              <a:off x="1441075" y="3169900"/>
              <a:ext cx="321800" cy="162875"/>
            </a:xfrm>
            <a:custGeom>
              <a:rect b="b" l="l" r="r" t="t"/>
              <a:pathLst>
                <a:path extrusionOk="0" h="6515" w="12872">
                  <a:moveTo>
                    <a:pt x="12096" y="389"/>
                  </a:moveTo>
                  <a:lnTo>
                    <a:pt x="12096" y="389"/>
                  </a:lnTo>
                  <a:cubicBezTo>
                    <a:pt x="12058" y="581"/>
                    <a:pt x="12096" y="772"/>
                    <a:pt x="12134" y="963"/>
                  </a:cubicBezTo>
                  <a:cubicBezTo>
                    <a:pt x="12211" y="1231"/>
                    <a:pt x="12326" y="1537"/>
                    <a:pt x="12517" y="1805"/>
                  </a:cubicBezTo>
                  <a:cubicBezTo>
                    <a:pt x="10490" y="2340"/>
                    <a:pt x="8539" y="3220"/>
                    <a:pt x="6550" y="3985"/>
                  </a:cubicBezTo>
                  <a:cubicBezTo>
                    <a:pt x="4600" y="4711"/>
                    <a:pt x="2688" y="5323"/>
                    <a:pt x="775" y="6126"/>
                  </a:cubicBezTo>
                  <a:cubicBezTo>
                    <a:pt x="775" y="5935"/>
                    <a:pt x="775" y="5744"/>
                    <a:pt x="737" y="5591"/>
                  </a:cubicBezTo>
                  <a:cubicBezTo>
                    <a:pt x="661" y="5285"/>
                    <a:pt x="546" y="4979"/>
                    <a:pt x="355" y="4711"/>
                  </a:cubicBezTo>
                  <a:cubicBezTo>
                    <a:pt x="2382" y="4176"/>
                    <a:pt x="4332" y="3296"/>
                    <a:pt x="6321" y="2531"/>
                  </a:cubicBezTo>
                  <a:cubicBezTo>
                    <a:pt x="8271" y="1805"/>
                    <a:pt x="10184" y="1193"/>
                    <a:pt x="12096" y="389"/>
                  </a:cubicBezTo>
                  <a:close/>
                  <a:moveTo>
                    <a:pt x="12294" y="1"/>
                  </a:moveTo>
                  <a:cubicBezTo>
                    <a:pt x="12280" y="1"/>
                    <a:pt x="12265" y="3"/>
                    <a:pt x="12249" y="7"/>
                  </a:cubicBezTo>
                  <a:cubicBezTo>
                    <a:pt x="10107" y="657"/>
                    <a:pt x="8004" y="1499"/>
                    <a:pt x="5900" y="2302"/>
                  </a:cubicBezTo>
                  <a:cubicBezTo>
                    <a:pt x="3988" y="2952"/>
                    <a:pt x="2114" y="3717"/>
                    <a:pt x="316" y="4635"/>
                  </a:cubicBezTo>
                  <a:cubicBezTo>
                    <a:pt x="288" y="4606"/>
                    <a:pt x="252" y="4594"/>
                    <a:pt x="216" y="4594"/>
                  </a:cubicBezTo>
                  <a:cubicBezTo>
                    <a:pt x="108" y="4594"/>
                    <a:pt x="1" y="4702"/>
                    <a:pt x="87" y="4788"/>
                  </a:cubicBezTo>
                  <a:cubicBezTo>
                    <a:pt x="125" y="5094"/>
                    <a:pt x="240" y="5400"/>
                    <a:pt x="431" y="5667"/>
                  </a:cubicBezTo>
                  <a:cubicBezTo>
                    <a:pt x="469" y="5859"/>
                    <a:pt x="431" y="6088"/>
                    <a:pt x="469" y="6279"/>
                  </a:cubicBezTo>
                  <a:cubicBezTo>
                    <a:pt x="401" y="6382"/>
                    <a:pt x="455" y="6515"/>
                    <a:pt x="576" y="6515"/>
                  </a:cubicBezTo>
                  <a:cubicBezTo>
                    <a:pt x="590" y="6515"/>
                    <a:pt x="606" y="6513"/>
                    <a:pt x="622" y="6509"/>
                  </a:cubicBezTo>
                  <a:cubicBezTo>
                    <a:pt x="2764" y="5859"/>
                    <a:pt x="4868" y="5017"/>
                    <a:pt x="6971" y="4214"/>
                  </a:cubicBezTo>
                  <a:cubicBezTo>
                    <a:pt x="8883" y="3564"/>
                    <a:pt x="10757" y="2761"/>
                    <a:pt x="12555" y="1881"/>
                  </a:cubicBezTo>
                  <a:cubicBezTo>
                    <a:pt x="12583" y="1909"/>
                    <a:pt x="12618" y="1921"/>
                    <a:pt x="12653" y="1921"/>
                  </a:cubicBezTo>
                  <a:cubicBezTo>
                    <a:pt x="12761" y="1921"/>
                    <a:pt x="12871" y="1805"/>
                    <a:pt x="12784" y="1690"/>
                  </a:cubicBezTo>
                  <a:cubicBezTo>
                    <a:pt x="12631" y="1460"/>
                    <a:pt x="12517" y="1193"/>
                    <a:pt x="12440" y="925"/>
                  </a:cubicBezTo>
                  <a:cubicBezTo>
                    <a:pt x="12402" y="695"/>
                    <a:pt x="12440" y="428"/>
                    <a:pt x="12402" y="236"/>
                  </a:cubicBezTo>
                  <a:cubicBezTo>
                    <a:pt x="12436" y="134"/>
                    <a:pt x="12409" y="1"/>
                    <a:pt x="12294" y="1"/>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2"/>
            <p:cNvSpPr/>
            <p:nvPr/>
          </p:nvSpPr>
          <p:spPr>
            <a:xfrm>
              <a:off x="1142375" y="3049125"/>
              <a:ext cx="234900" cy="613775"/>
            </a:xfrm>
            <a:custGeom>
              <a:rect b="b" l="l" r="r" t="t"/>
              <a:pathLst>
                <a:path extrusionOk="0" h="24551" w="9396">
                  <a:moveTo>
                    <a:pt x="148" y="0"/>
                  </a:moveTo>
                  <a:cubicBezTo>
                    <a:pt x="73" y="0"/>
                    <a:pt x="1" y="59"/>
                    <a:pt x="26" y="134"/>
                  </a:cubicBezTo>
                  <a:cubicBezTo>
                    <a:pt x="2741" y="8357"/>
                    <a:pt x="5916" y="16580"/>
                    <a:pt x="9281" y="24535"/>
                  </a:cubicBezTo>
                  <a:cubicBezTo>
                    <a:pt x="9292" y="24546"/>
                    <a:pt x="9307" y="24551"/>
                    <a:pt x="9322" y="24551"/>
                  </a:cubicBezTo>
                  <a:cubicBezTo>
                    <a:pt x="9358" y="24551"/>
                    <a:pt x="9396" y="24523"/>
                    <a:pt x="9396" y="24496"/>
                  </a:cubicBezTo>
                  <a:cubicBezTo>
                    <a:pt x="6680" y="16274"/>
                    <a:pt x="3621" y="8012"/>
                    <a:pt x="255" y="57"/>
                  </a:cubicBezTo>
                  <a:cubicBezTo>
                    <a:pt x="228" y="17"/>
                    <a:pt x="188" y="0"/>
                    <a:pt x="148" y="0"/>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 name="Google Shape;496;p22"/>
          <p:cNvGrpSpPr/>
          <p:nvPr/>
        </p:nvGrpSpPr>
        <p:grpSpPr>
          <a:xfrm>
            <a:off x="129875" y="129002"/>
            <a:ext cx="8879579" cy="4886704"/>
            <a:chOff x="129875" y="129002"/>
            <a:chExt cx="8879579" cy="4886704"/>
          </a:xfrm>
        </p:grpSpPr>
        <p:grpSp>
          <p:nvGrpSpPr>
            <p:cNvPr id="497" name="Google Shape;497;p22"/>
            <p:cNvGrpSpPr/>
            <p:nvPr/>
          </p:nvGrpSpPr>
          <p:grpSpPr>
            <a:xfrm>
              <a:off x="139519" y="132777"/>
              <a:ext cx="8864961" cy="4877945"/>
              <a:chOff x="245600" y="857825"/>
              <a:chExt cx="7086300" cy="3985575"/>
            </a:xfrm>
          </p:grpSpPr>
          <p:sp>
            <p:nvSpPr>
              <p:cNvPr id="498" name="Google Shape;498;p22"/>
              <p:cNvSpPr/>
              <p:nvPr/>
            </p:nvSpPr>
            <p:spPr>
              <a:xfrm>
                <a:off x="245600" y="857825"/>
                <a:ext cx="7086300" cy="3985575"/>
              </a:xfrm>
              <a:custGeom>
                <a:rect b="b" l="l" r="r" t="t"/>
                <a:pathLst>
                  <a:path extrusionOk="0" fill="none" h="159423" w="283452">
                    <a:moveTo>
                      <a:pt x="274803" y="76037"/>
                    </a:moveTo>
                    <a:lnTo>
                      <a:pt x="272203" y="79187"/>
                    </a:lnTo>
                    <a:lnTo>
                      <a:pt x="274803" y="82336"/>
                    </a:lnTo>
                    <a:lnTo>
                      <a:pt x="279202" y="87685"/>
                    </a:lnTo>
                    <a:lnTo>
                      <a:pt x="283451" y="92784"/>
                    </a:lnTo>
                    <a:lnTo>
                      <a:pt x="283451" y="159422"/>
                    </a:lnTo>
                    <a:lnTo>
                      <a:pt x="155124" y="159422"/>
                    </a:lnTo>
                    <a:lnTo>
                      <a:pt x="150175" y="155323"/>
                    </a:lnTo>
                    <a:lnTo>
                      <a:pt x="144876" y="150974"/>
                    </a:lnTo>
                    <a:lnTo>
                      <a:pt x="141926" y="148574"/>
                    </a:lnTo>
                    <a:lnTo>
                      <a:pt x="139027" y="150974"/>
                    </a:lnTo>
                    <a:lnTo>
                      <a:pt x="133678" y="155323"/>
                    </a:lnTo>
                    <a:lnTo>
                      <a:pt x="128728" y="159422"/>
                    </a:lnTo>
                    <a:lnTo>
                      <a:pt x="1" y="159422"/>
                    </a:lnTo>
                    <a:lnTo>
                      <a:pt x="1" y="92534"/>
                    </a:lnTo>
                    <a:lnTo>
                      <a:pt x="4250" y="87435"/>
                    </a:lnTo>
                    <a:lnTo>
                      <a:pt x="8599" y="82086"/>
                    </a:lnTo>
                    <a:lnTo>
                      <a:pt x="10999" y="79187"/>
                    </a:lnTo>
                    <a:lnTo>
                      <a:pt x="8599" y="76287"/>
                    </a:lnTo>
                    <a:lnTo>
                      <a:pt x="4250" y="70988"/>
                    </a:lnTo>
                    <a:lnTo>
                      <a:pt x="1" y="65839"/>
                    </a:lnTo>
                    <a:lnTo>
                      <a:pt x="1" y="1"/>
                    </a:lnTo>
                    <a:lnTo>
                      <a:pt x="128478" y="1"/>
                    </a:lnTo>
                    <a:lnTo>
                      <a:pt x="133478" y="4100"/>
                    </a:lnTo>
                    <a:lnTo>
                      <a:pt x="138777" y="8499"/>
                    </a:lnTo>
                    <a:lnTo>
                      <a:pt x="141926" y="11099"/>
                    </a:lnTo>
                    <a:lnTo>
                      <a:pt x="145076" y="8499"/>
                    </a:lnTo>
                    <a:lnTo>
                      <a:pt x="150375" y="4100"/>
                    </a:lnTo>
                    <a:lnTo>
                      <a:pt x="155374" y="1"/>
                    </a:lnTo>
                    <a:lnTo>
                      <a:pt x="283451" y="1"/>
                    </a:lnTo>
                    <a:lnTo>
                      <a:pt x="283451" y="65589"/>
                    </a:lnTo>
                    <a:lnTo>
                      <a:pt x="279202" y="70738"/>
                    </a:lnTo>
                    <a:close/>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2"/>
              <p:cNvSpPr/>
              <p:nvPr/>
            </p:nvSpPr>
            <p:spPr>
              <a:xfrm>
                <a:off x="245600" y="2909975"/>
                <a:ext cx="215000" cy="261225"/>
              </a:xfrm>
              <a:custGeom>
                <a:rect b="b" l="l" r="r" t="t"/>
                <a:pathLst>
                  <a:path extrusionOk="0" fill="none" h="10449" w="8600">
                    <a:moveTo>
                      <a:pt x="1" y="10448"/>
                    </a:moveTo>
                    <a:lnTo>
                      <a:pt x="4250" y="5349"/>
                    </a:lnTo>
                    <a:lnTo>
                      <a:pt x="8599" y="0"/>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2"/>
              <p:cNvSpPr/>
              <p:nvPr/>
            </p:nvSpPr>
            <p:spPr>
              <a:xfrm>
                <a:off x="245600" y="2503800"/>
                <a:ext cx="215000" cy="261225"/>
              </a:xfrm>
              <a:custGeom>
                <a:rect b="b" l="l" r="r" t="t"/>
                <a:pathLst>
                  <a:path extrusionOk="0" fill="none" h="10449" w="8600">
                    <a:moveTo>
                      <a:pt x="8599" y="10448"/>
                    </a:moveTo>
                    <a:lnTo>
                      <a:pt x="4250" y="5149"/>
                    </a:lnTo>
                    <a:lnTo>
                      <a:pt x="1" y="0"/>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2"/>
              <p:cNvSpPr/>
              <p:nvPr/>
            </p:nvSpPr>
            <p:spPr>
              <a:xfrm>
                <a:off x="351850" y="960325"/>
                <a:ext cx="6873825" cy="3780575"/>
              </a:xfrm>
              <a:custGeom>
                <a:rect b="b" l="l" r="r" t="t"/>
                <a:pathLst>
                  <a:path extrusionOk="0" fill="none" h="151223" w="274953">
                    <a:moveTo>
                      <a:pt x="270553" y="71937"/>
                    </a:moveTo>
                    <a:lnTo>
                      <a:pt x="267953" y="75087"/>
                    </a:lnTo>
                    <a:lnTo>
                      <a:pt x="270553" y="78236"/>
                    </a:lnTo>
                    <a:lnTo>
                      <a:pt x="274952" y="83585"/>
                    </a:lnTo>
                    <a:lnTo>
                      <a:pt x="274952" y="151223"/>
                    </a:lnTo>
                    <a:lnTo>
                      <a:pt x="145925" y="151223"/>
                    </a:lnTo>
                    <a:lnTo>
                      <a:pt x="140626" y="146874"/>
                    </a:lnTo>
                    <a:lnTo>
                      <a:pt x="137676" y="144474"/>
                    </a:lnTo>
                    <a:lnTo>
                      <a:pt x="134777" y="146874"/>
                    </a:lnTo>
                    <a:lnTo>
                      <a:pt x="129428" y="151223"/>
                    </a:lnTo>
                    <a:lnTo>
                      <a:pt x="0" y="151223"/>
                    </a:lnTo>
                    <a:lnTo>
                      <a:pt x="0" y="83335"/>
                    </a:lnTo>
                    <a:lnTo>
                      <a:pt x="4349" y="77986"/>
                    </a:lnTo>
                    <a:lnTo>
                      <a:pt x="6749" y="75087"/>
                    </a:lnTo>
                    <a:lnTo>
                      <a:pt x="4349" y="72187"/>
                    </a:lnTo>
                    <a:lnTo>
                      <a:pt x="0" y="66888"/>
                    </a:lnTo>
                    <a:lnTo>
                      <a:pt x="0" y="0"/>
                    </a:lnTo>
                    <a:lnTo>
                      <a:pt x="129228" y="0"/>
                    </a:lnTo>
                    <a:lnTo>
                      <a:pt x="134527" y="4399"/>
                    </a:lnTo>
                    <a:lnTo>
                      <a:pt x="137676" y="6999"/>
                    </a:lnTo>
                    <a:lnTo>
                      <a:pt x="140826" y="4399"/>
                    </a:lnTo>
                    <a:lnTo>
                      <a:pt x="146125" y="0"/>
                    </a:lnTo>
                    <a:lnTo>
                      <a:pt x="274952" y="0"/>
                    </a:lnTo>
                    <a:lnTo>
                      <a:pt x="274952" y="66638"/>
                    </a:lnTo>
                    <a:close/>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2"/>
              <p:cNvSpPr/>
              <p:nvPr/>
            </p:nvSpPr>
            <p:spPr>
              <a:xfrm>
                <a:off x="460575" y="1070300"/>
                <a:ext cx="6655100" cy="3561875"/>
              </a:xfrm>
              <a:custGeom>
                <a:rect b="b" l="l" r="r" t="t"/>
                <a:pathLst>
                  <a:path extrusionOk="0" fill="none" h="142475" w="266204">
                    <a:moveTo>
                      <a:pt x="266204" y="67538"/>
                    </a:moveTo>
                    <a:lnTo>
                      <a:pt x="263604" y="70688"/>
                    </a:lnTo>
                    <a:lnTo>
                      <a:pt x="266204" y="73837"/>
                    </a:lnTo>
                    <a:lnTo>
                      <a:pt x="266204" y="142475"/>
                    </a:lnTo>
                    <a:lnTo>
                      <a:pt x="136277" y="142475"/>
                    </a:lnTo>
                    <a:lnTo>
                      <a:pt x="133327" y="140075"/>
                    </a:lnTo>
                    <a:lnTo>
                      <a:pt x="130428" y="142475"/>
                    </a:lnTo>
                    <a:lnTo>
                      <a:pt x="0" y="142475"/>
                    </a:lnTo>
                    <a:lnTo>
                      <a:pt x="0" y="73587"/>
                    </a:lnTo>
                    <a:lnTo>
                      <a:pt x="2400" y="70688"/>
                    </a:lnTo>
                    <a:lnTo>
                      <a:pt x="0" y="67788"/>
                    </a:lnTo>
                    <a:lnTo>
                      <a:pt x="0" y="0"/>
                    </a:lnTo>
                    <a:lnTo>
                      <a:pt x="130178" y="0"/>
                    </a:lnTo>
                    <a:lnTo>
                      <a:pt x="133327" y="2600"/>
                    </a:lnTo>
                    <a:lnTo>
                      <a:pt x="136477" y="0"/>
                    </a:lnTo>
                    <a:lnTo>
                      <a:pt x="266204" y="0"/>
                    </a:lnTo>
                    <a:close/>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2"/>
              <p:cNvSpPr/>
              <p:nvPr/>
            </p:nvSpPr>
            <p:spPr>
              <a:xfrm>
                <a:off x="3457550" y="857825"/>
                <a:ext cx="257475" cy="212500"/>
              </a:xfrm>
              <a:custGeom>
                <a:rect b="b" l="l" r="r" t="t"/>
                <a:pathLst>
                  <a:path extrusionOk="0" fill="none" h="8500" w="10299">
                    <a:moveTo>
                      <a:pt x="0" y="1"/>
                    </a:moveTo>
                    <a:lnTo>
                      <a:pt x="5000" y="4100"/>
                    </a:lnTo>
                    <a:lnTo>
                      <a:pt x="10299" y="8499"/>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2"/>
              <p:cNvSpPr/>
              <p:nvPr/>
            </p:nvSpPr>
            <p:spPr>
              <a:xfrm>
                <a:off x="3872475" y="857825"/>
                <a:ext cx="257475" cy="212500"/>
              </a:xfrm>
              <a:custGeom>
                <a:rect b="b" l="l" r="r" t="t"/>
                <a:pathLst>
                  <a:path extrusionOk="0" fill="none" h="8500" w="10299">
                    <a:moveTo>
                      <a:pt x="1" y="8499"/>
                    </a:moveTo>
                    <a:lnTo>
                      <a:pt x="5300" y="4100"/>
                    </a:lnTo>
                    <a:lnTo>
                      <a:pt x="10299" y="1"/>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2"/>
              <p:cNvSpPr/>
              <p:nvPr/>
            </p:nvSpPr>
            <p:spPr>
              <a:xfrm>
                <a:off x="7115650" y="2497550"/>
                <a:ext cx="216250" cy="261225"/>
              </a:xfrm>
              <a:custGeom>
                <a:rect b="b" l="l" r="r" t="t"/>
                <a:pathLst>
                  <a:path extrusionOk="0" fill="none" h="10449" w="8650">
                    <a:moveTo>
                      <a:pt x="8649" y="0"/>
                    </a:moveTo>
                    <a:lnTo>
                      <a:pt x="4400" y="5149"/>
                    </a:lnTo>
                    <a:lnTo>
                      <a:pt x="1" y="10448"/>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2"/>
              <p:cNvSpPr/>
              <p:nvPr/>
            </p:nvSpPr>
            <p:spPr>
              <a:xfrm>
                <a:off x="7115650" y="2916225"/>
                <a:ext cx="216250" cy="261225"/>
              </a:xfrm>
              <a:custGeom>
                <a:rect b="b" l="l" r="r" t="t"/>
                <a:pathLst>
                  <a:path extrusionOk="0" fill="none" h="10449" w="8650">
                    <a:moveTo>
                      <a:pt x="1" y="0"/>
                    </a:moveTo>
                    <a:lnTo>
                      <a:pt x="4400" y="5349"/>
                    </a:lnTo>
                    <a:lnTo>
                      <a:pt x="8649" y="10448"/>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2"/>
              <p:cNvSpPr/>
              <p:nvPr/>
            </p:nvSpPr>
            <p:spPr>
              <a:xfrm>
                <a:off x="3867475" y="4632150"/>
                <a:ext cx="256225" cy="211250"/>
              </a:xfrm>
              <a:custGeom>
                <a:rect b="b" l="l" r="r" t="t"/>
                <a:pathLst>
                  <a:path extrusionOk="0" fill="none" h="8450" w="10249">
                    <a:moveTo>
                      <a:pt x="10249" y="8449"/>
                    </a:moveTo>
                    <a:lnTo>
                      <a:pt x="5300" y="4350"/>
                    </a:lnTo>
                    <a:lnTo>
                      <a:pt x="1" y="1"/>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2"/>
              <p:cNvSpPr/>
              <p:nvPr/>
            </p:nvSpPr>
            <p:spPr>
              <a:xfrm>
                <a:off x="3463800" y="4632150"/>
                <a:ext cx="257475" cy="211250"/>
              </a:xfrm>
              <a:custGeom>
                <a:rect b="b" l="l" r="r" t="t"/>
                <a:pathLst>
                  <a:path extrusionOk="0" fill="none" h="8450" w="10299">
                    <a:moveTo>
                      <a:pt x="10299" y="1"/>
                    </a:moveTo>
                    <a:lnTo>
                      <a:pt x="4950" y="4350"/>
                    </a:lnTo>
                    <a:lnTo>
                      <a:pt x="0" y="8449"/>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 name="Google Shape;509;p22"/>
            <p:cNvSpPr/>
            <p:nvPr/>
          </p:nvSpPr>
          <p:spPr>
            <a:xfrm rot="10800000">
              <a:off x="4277400" y="129002"/>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2"/>
            <p:cNvSpPr/>
            <p:nvPr/>
          </p:nvSpPr>
          <p:spPr>
            <a:xfrm flipH="1">
              <a:off x="4280308" y="4770906"/>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2"/>
            <p:cNvSpPr/>
            <p:nvPr/>
          </p:nvSpPr>
          <p:spPr>
            <a:xfrm flipH="1" rot="-5400000">
              <a:off x="8585404" y="2434418"/>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2"/>
            <p:cNvSpPr/>
            <p:nvPr/>
          </p:nvSpPr>
          <p:spPr>
            <a:xfrm rot="5400000">
              <a:off x="-49375" y="2434418"/>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 name="Shape 51"/>
        <p:cNvGrpSpPr/>
        <p:nvPr/>
      </p:nvGrpSpPr>
      <p:grpSpPr>
        <a:xfrm>
          <a:off x="0" y="0"/>
          <a:ext cx="0" cy="0"/>
          <a:chOff x="0" y="0"/>
          <a:chExt cx="0" cy="0"/>
        </a:xfrm>
      </p:grpSpPr>
      <p:pic>
        <p:nvPicPr>
          <p:cNvPr id="52" name="Google Shape;52;p4"/>
          <p:cNvPicPr preferRelativeResize="0"/>
          <p:nvPr/>
        </p:nvPicPr>
        <p:blipFill>
          <a:blip r:embed="rId2">
            <a:alphaModFix/>
          </a:blip>
          <a:stretch>
            <a:fillRect/>
          </a:stretch>
        </p:blipFill>
        <p:spPr>
          <a:xfrm>
            <a:off x="3965" y="0"/>
            <a:ext cx="9136072" cy="5143501"/>
          </a:xfrm>
          <a:prstGeom prst="rect">
            <a:avLst/>
          </a:prstGeom>
          <a:noFill/>
          <a:ln>
            <a:noFill/>
          </a:ln>
        </p:spPr>
      </p:pic>
      <p:sp>
        <p:nvSpPr>
          <p:cNvPr id="53" name="Google Shape;53;p4"/>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4" name="Google Shape;54;p4"/>
          <p:cNvSpPr txBox="1"/>
          <p:nvPr>
            <p:ph idx="1" type="body"/>
          </p:nvPr>
        </p:nvSpPr>
        <p:spPr>
          <a:xfrm>
            <a:off x="722375" y="1285025"/>
            <a:ext cx="7699200" cy="33189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grpSp>
        <p:nvGrpSpPr>
          <p:cNvPr id="55" name="Google Shape;55;p4"/>
          <p:cNvGrpSpPr/>
          <p:nvPr/>
        </p:nvGrpSpPr>
        <p:grpSpPr>
          <a:xfrm>
            <a:off x="3269336" y="1125180"/>
            <a:ext cx="2605682" cy="142525"/>
            <a:chOff x="255575" y="2652425"/>
            <a:chExt cx="7071050" cy="386875"/>
          </a:xfrm>
        </p:grpSpPr>
        <p:sp>
          <p:nvSpPr>
            <p:cNvPr id="56" name="Google Shape;56;p4"/>
            <p:cNvSpPr/>
            <p:nvPr/>
          </p:nvSpPr>
          <p:spPr>
            <a:xfrm>
              <a:off x="514450" y="2847300"/>
              <a:ext cx="2623650" cy="25"/>
            </a:xfrm>
            <a:custGeom>
              <a:rect b="b" l="l" r="r" t="t"/>
              <a:pathLst>
                <a:path extrusionOk="0" fill="none" h="1" w="104946">
                  <a:moveTo>
                    <a:pt x="0" y="0"/>
                  </a:moveTo>
                  <a:lnTo>
                    <a:pt x="104946" y="0"/>
                  </a:ln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a:off x="363175" y="2760025"/>
              <a:ext cx="154200" cy="174550"/>
            </a:xfrm>
            <a:custGeom>
              <a:rect b="b" l="l" r="r" t="t"/>
              <a:pathLst>
                <a:path extrusionOk="0" fill="none" h="6982" w="6168">
                  <a:moveTo>
                    <a:pt x="1" y="1"/>
                  </a:moveTo>
                  <a:lnTo>
                    <a:pt x="1" y="6982"/>
                  </a:lnTo>
                  <a:lnTo>
                    <a:pt x="6167" y="3491"/>
                  </a:lnTo>
                  <a:close/>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a:off x="255575" y="2760025"/>
              <a:ext cx="25" cy="174550"/>
            </a:xfrm>
            <a:custGeom>
              <a:rect b="b" l="l" r="r" t="t"/>
              <a:pathLst>
                <a:path extrusionOk="0" fill="none" h="6982" w="1">
                  <a:moveTo>
                    <a:pt x="0" y="1"/>
                  </a:moveTo>
                  <a:lnTo>
                    <a:pt x="0" y="6982"/>
                  </a:ln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a:off x="3257325" y="2783300"/>
              <a:ext cx="456700" cy="125100"/>
            </a:xfrm>
            <a:custGeom>
              <a:rect b="b" l="l" r="r" t="t"/>
              <a:pathLst>
                <a:path extrusionOk="0" h="5004" w="18268">
                  <a:moveTo>
                    <a:pt x="15126" y="1"/>
                  </a:moveTo>
                  <a:lnTo>
                    <a:pt x="1" y="2560"/>
                  </a:lnTo>
                  <a:lnTo>
                    <a:pt x="15126" y="5004"/>
                  </a:lnTo>
                  <a:lnTo>
                    <a:pt x="18268" y="2560"/>
                  </a:lnTo>
                  <a:lnTo>
                    <a:pt x="151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a:off x="3257325" y="2652425"/>
              <a:ext cx="354900" cy="148350"/>
            </a:xfrm>
            <a:custGeom>
              <a:rect b="b" l="l" r="r" t="t"/>
              <a:pathLst>
                <a:path extrusionOk="0" h="5934" w="14196">
                  <a:moveTo>
                    <a:pt x="11054" y="0"/>
                  </a:moveTo>
                  <a:lnTo>
                    <a:pt x="1" y="5934"/>
                  </a:lnTo>
                  <a:lnTo>
                    <a:pt x="12334" y="3839"/>
                  </a:lnTo>
                  <a:lnTo>
                    <a:pt x="14195" y="1047"/>
                  </a:lnTo>
                  <a:lnTo>
                    <a:pt x="110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a:off x="3257325" y="2890925"/>
              <a:ext cx="354900" cy="148375"/>
            </a:xfrm>
            <a:custGeom>
              <a:rect b="b" l="l" r="r" t="t"/>
              <a:pathLst>
                <a:path extrusionOk="0" h="5935" w="14196">
                  <a:moveTo>
                    <a:pt x="1" y="1"/>
                  </a:moveTo>
                  <a:lnTo>
                    <a:pt x="11054" y="5934"/>
                  </a:lnTo>
                  <a:lnTo>
                    <a:pt x="14195" y="4887"/>
                  </a:lnTo>
                  <a:lnTo>
                    <a:pt x="12334" y="209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a:off x="4444075" y="2847300"/>
              <a:ext cx="2623675" cy="25"/>
            </a:xfrm>
            <a:custGeom>
              <a:rect b="b" l="l" r="r" t="t"/>
              <a:pathLst>
                <a:path extrusionOk="0" fill="none" h="1" w="104947">
                  <a:moveTo>
                    <a:pt x="104946" y="0"/>
                  </a:moveTo>
                  <a:lnTo>
                    <a:pt x="1" y="0"/>
                  </a:ln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a:off x="7067725" y="2760025"/>
              <a:ext cx="154175" cy="174550"/>
            </a:xfrm>
            <a:custGeom>
              <a:rect b="b" l="l" r="r" t="t"/>
              <a:pathLst>
                <a:path extrusionOk="0" fill="none" h="6982" w="6167">
                  <a:moveTo>
                    <a:pt x="6167" y="6982"/>
                  </a:moveTo>
                  <a:lnTo>
                    <a:pt x="6167" y="1"/>
                  </a:lnTo>
                  <a:lnTo>
                    <a:pt x="0" y="3491"/>
                  </a:lnTo>
                  <a:close/>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p:nvPr/>
          </p:nvSpPr>
          <p:spPr>
            <a:xfrm>
              <a:off x="7326600" y="2760025"/>
              <a:ext cx="25" cy="174550"/>
            </a:xfrm>
            <a:custGeom>
              <a:rect b="b" l="l" r="r" t="t"/>
              <a:pathLst>
                <a:path extrusionOk="0" fill="none" h="6982" w="1">
                  <a:moveTo>
                    <a:pt x="0" y="6982"/>
                  </a:moveTo>
                  <a:lnTo>
                    <a:pt x="0" y="1"/>
                  </a:ln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a:off x="3868150" y="2783300"/>
              <a:ext cx="459600" cy="125100"/>
            </a:xfrm>
            <a:custGeom>
              <a:rect b="b" l="l" r="r" t="t"/>
              <a:pathLst>
                <a:path extrusionOk="0" h="5004" w="18384">
                  <a:moveTo>
                    <a:pt x="3142" y="1"/>
                  </a:moveTo>
                  <a:lnTo>
                    <a:pt x="1" y="2560"/>
                  </a:lnTo>
                  <a:lnTo>
                    <a:pt x="3142" y="5004"/>
                  </a:lnTo>
                  <a:lnTo>
                    <a:pt x="18384" y="2560"/>
                  </a:lnTo>
                  <a:lnTo>
                    <a:pt x="31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a:off x="3972875" y="2890925"/>
              <a:ext cx="354875" cy="148375"/>
            </a:xfrm>
            <a:custGeom>
              <a:rect b="b" l="l" r="r" t="t"/>
              <a:pathLst>
                <a:path extrusionOk="0" h="5935" w="14195">
                  <a:moveTo>
                    <a:pt x="14195" y="1"/>
                  </a:moveTo>
                  <a:lnTo>
                    <a:pt x="1746" y="2095"/>
                  </a:lnTo>
                  <a:lnTo>
                    <a:pt x="0" y="4887"/>
                  </a:lnTo>
                  <a:lnTo>
                    <a:pt x="3142" y="5934"/>
                  </a:lnTo>
                  <a:lnTo>
                    <a:pt x="141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4"/>
            <p:cNvSpPr/>
            <p:nvPr/>
          </p:nvSpPr>
          <p:spPr>
            <a:xfrm>
              <a:off x="3972875" y="2652425"/>
              <a:ext cx="354875" cy="148350"/>
            </a:xfrm>
            <a:custGeom>
              <a:rect b="b" l="l" r="r" t="t"/>
              <a:pathLst>
                <a:path extrusionOk="0" h="5934" w="14195">
                  <a:moveTo>
                    <a:pt x="3142" y="0"/>
                  </a:moveTo>
                  <a:lnTo>
                    <a:pt x="0" y="1047"/>
                  </a:lnTo>
                  <a:lnTo>
                    <a:pt x="1746" y="3839"/>
                  </a:lnTo>
                  <a:lnTo>
                    <a:pt x="14195" y="5934"/>
                  </a:lnTo>
                  <a:lnTo>
                    <a:pt x="314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 name="Google Shape;68;p4"/>
          <p:cNvGrpSpPr/>
          <p:nvPr/>
        </p:nvGrpSpPr>
        <p:grpSpPr>
          <a:xfrm>
            <a:off x="129875" y="129002"/>
            <a:ext cx="8879579" cy="4886704"/>
            <a:chOff x="129875" y="129002"/>
            <a:chExt cx="8879579" cy="4886704"/>
          </a:xfrm>
        </p:grpSpPr>
        <p:grpSp>
          <p:nvGrpSpPr>
            <p:cNvPr id="69" name="Google Shape;69;p4"/>
            <p:cNvGrpSpPr/>
            <p:nvPr/>
          </p:nvGrpSpPr>
          <p:grpSpPr>
            <a:xfrm>
              <a:off x="139519" y="132777"/>
              <a:ext cx="8864961" cy="4877945"/>
              <a:chOff x="245600" y="857825"/>
              <a:chExt cx="7086300" cy="3985575"/>
            </a:xfrm>
          </p:grpSpPr>
          <p:sp>
            <p:nvSpPr>
              <p:cNvPr id="70" name="Google Shape;70;p4"/>
              <p:cNvSpPr/>
              <p:nvPr/>
            </p:nvSpPr>
            <p:spPr>
              <a:xfrm>
                <a:off x="245600" y="857825"/>
                <a:ext cx="7086300" cy="3985575"/>
              </a:xfrm>
              <a:custGeom>
                <a:rect b="b" l="l" r="r" t="t"/>
                <a:pathLst>
                  <a:path extrusionOk="0" fill="none" h="159423" w="283452">
                    <a:moveTo>
                      <a:pt x="274803" y="76037"/>
                    </a:moveTo>
                    <a:lnTo>
                      <a:pt x="272203" y="79187"/>
                    </a:lnTo>
                    <a:lnTo>
                      <a:pt x="274803" y="82336"/>
                    </a:lnTo>
                    <a:lnTo>
                      <a:pt x="279202" y="87685"/>
                    </a:lnTo>
                    <a:lnTo>
                      <a:pt x="283451" y="92784"/>
                    </a:lnTo>
                    <a:lnTo>
                      <a:pt x="283451" y="159422"/>
                    </a:lnTo>
                    <a:lnTo>
                      <a:pt x="155124" y="159422"/>
                    </a:lnTo>
                    <a:lnTo>
                      <a:pt x="150175" y="155323"/>
                    </a:lnTo>
                    <a:lnTo>
                      <a:pt x="144876" y="150974"/>
                    </a:lnTo>
                    <a:lnTo>
                      <a:pt x="141926" y="148574"/>
                    </a:lnTo>
                    <a:lnTo>
                      <a:pt x="139027" y="150974"/>
                    </a:lnTo>
                    <a:lnTo>
                      <a:pt x="133678" y="155323"/>
                    </a:lnTo>
                    <a:lnTo>
                      <a:pt x="128728" y="159422"/>
                    </a:lnTo>
                    <a:lnTo>
                      <a:pt x="1" y="159422"/>
                    </a:lnTo>
                    <a:lnTo>
                      <a:pt x="1" y="92534"/>
                    </a:lnTo>
                    <a:lnTo>
                      <a:pt x="4250" y="87435"/>
                    </a:lnTo>
                    <a:lnTo>
                      <a:pt x="8599" y="82086"/>
                    </a:lnTo>
                    <a:lnTo>
                      <a:pt x="10999" y="79187"/>
                    </a:lnTo>
                    <a:lnTo>
                      <a:pt x="8599" y="76287"/>
                    </a:lnTo>
                    <a:lnTo>
                      <a:pt x="4250" y="70988"/>
                    </a:lnTo>
                    <a:lnTo>
                      <a:pt x="1" y="65839"/>
                    </a:lnTo>
                    <a:lnTo>
                      <a:pt x="1" y="1"/>
                    </a:lnTo>
                    <a:lnTo>
                      <a:pt x="128478" y="1"/>
                    </a:lnTo>
                    <a:lnTo>
                      <a:pt x="133478" y="4100"/>
                    </a:lnTo>
                    <a:lnTo>
                      <a:pt x="138777" y="8499"/>
                    </a:lnTo>
                    <a:lnTo>
                      <a:pt x="141926" y="11099"/>
                    </a:lnTo>
                    <a:lnTo>
                      <a:pt x="145076" y="8499"/>
                    </a:lnTo>
                    <a:lnTo>
                      <a:pt x="150375" y="4100"/>
                    </a:lnTo>
                    <a:lnTo>
                      <a:pt x="155374" y="1"/>
                    </a:lnTo>
                    <a:lnTo>
                      <a:pt x="283451" y="1"/>
                    </a:lnTo>
                    <a:lnTo>
                      <a:pt x="283451" y="65589"/>
                    </a:lnTo>
                    <a:lnTo>
                      <a:pt x="279202" y="70738"/>
                    </a:lnTo>
                    <a:close/>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4"/>
              <p:cNvSpPr/>
              <p:nvPr/>
            </p:nvSpPr>
            <p:spPr>
              <a:xfrm>
                <a:off x="245600" y="2909975"/>
                <a:ext cx="215000" cy="261225"/>
              </a:xfrm>
              <a:custGeom>
                <a:rect b="b" l="l" r="r" t="t"/>
                <a:pathLst>
                  <a:path extrusionOk="0" fill="none" h="10449" w="8600">
                    <a:moveTo>
                      <a:pt x="1" y="10448"/>
                    </a:moveTo>
                    <a:lnTo>
                      <a:pt x="4250" y="5349"/>
                    </a:lnTo>
                    <a:lnTo>
                      <a:pt x="8599" y="0"/>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245600" y="2503800"/>
                <a:ext cx="215000" cy="261225"/>
              </a:xfrm>
              <a:custGeom>
                <a:rect b="b" l="l" r="r" t="t"/>
                <a:pathLst>
                  <a:path extrusionOk="0" fill="none" h="10449" w="8600">
                    <a:moveTo>
                      <a:pt x="8599" y="10448"/>
                    </a:moveTo>
                    <a:lnTo>
                      <a:pt x="4250" y="5149"/>
                    </a:lnTo>
                    <a:lnTo>
                      <a:pt x="1" y="0"/>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4"/>
              <p:cNvSpPr/>
              <p:nvPr/>
            </p:nvSpPr>
            <p:spPr>
              <a:xfrm>
                <a:off x="351850" y="960325"/>
                <a:ext cx="6873825" cy="3780575"/>
              </a:xfrm>
              <a:custGeom>
                <a:rect b="b" l="l" r="r" t="t"/>
                <a:pathLst>
                  <a:path extrusionOk="0" fill="none" h="151223" w="274953">
                    <a:moveTo>
                      <a:pt x="270553" y="71937"/>
                    </a:moveTo>
                    <a:lnTo>
                      <a:pt x="267953" y="75087"/>
                    </a:lnTo>
                    <a:lnTo>
                      <a:pt x="270553" y="78236"/>
                    </a:lnTo>
                    <a:lnTo>
                      <a:pt x="274952" y="83585"/>
                    </a:lnTo>
                    <a:lnTo>
                      <a:pt x="274952" y="151223"/>
                    </a:lnTo>
                    <a:lnTo>
                      <a:pt x="145925" y="151223"/>
                    </a:lnTo>
                    <a:lnTo>
                      <a:pt x="140626" y="146874"/>
                    </a:lnTo>
                    <a:lnTo>
                      <a:pt x="137676" y="144474"/>
                    </a:lnTo>
                    <a:lnTo>
                      <a:pt x="134777" y="146874"/>
                    </a:lnTo>
                    <a:lnTo>
                      <a:pt x="129428" y="151223"/>
                    </a:lnTo>
                    <a:lnTo>
                      <a:pt x="0" y="151223"/>
                    </a:lnTo>
                    <a:lnTo>
                      <a:pt x="0" y="83335"/>
                    </a:lnTo>
                    <a:lnTo>
                      <a:pt x="4349" y="77986"/>
                    </a:lnTo>
                    <a:lnTo>
                      <a:pt x="6749" y="75087"/>
                    </a:lnTo>
                    <a:lnTo>
                      <a:pt x="4349" y="72187"/>
                    </a:lnTo>
                    <a:lnTo>
                      <a:pt x="0" y="66888"/>
                    </a:lnTo>
                    <a:lnTo>
                      <a:pt x="0" y="0"/>
                    </a:lnTo>
                    <a:lnTo>
                      <a:pt x="129228" y="0"/>
                    </a:lnTo>
                    <a:lnTo>
                      <a:pt x="134527" y="4399"/>
                    </a:lnTo>
                    <a:lnTo>
                      <a:pt x="137676" y="6999"/>
                    </a:lnTo>
                    <a:lnTo>
                      <a:pt x="140826" y="4399"/>
                    </a:lnTo>
                    <a:lnTo>
                      <a:pt x="146125" y="0"/>
                    </a:lnTo>
                    <a:lnTo>
                      <a:pt x="274952" y="0"/>
                    </a:lnTo>
                    <a:lnTo>
                      <a:pt x="274952" y="66638"/>
                    </a:lnTo>
                    <a:close/>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4"/>
              <p:cNvSpPr/>
              <p:nvPr/>
            </p:nvSpPr>
            <p:spPr>
              <a:xfrm>
                <a:off x="460575" y="1070300"/>
                <a:ext cx="6655100" cy="3561875"/>
              </a:xfrm>
              <a:custGeom>
                <a:rect b="b" l="l" r="r" t="t"/>
                <a:pathLst>
                  <a:path extrusionOk="0" fill="none" h="142475" w="266204">
                    <a:moveTo>
                      <a:pt x="266204" y="67538"/>
                    </a:moveTo>
                    <a:lnTo>
                      <a:pt x="263604" y="70688"/>
                    </a:lnTo>
                    <a:lnTo>
                      <a:pt x="266204" y="73837"/>
                    </a:lnTo>
                    <a:lnTo>
                      <a:pt x="266204" y="142475"/>
                    </a:lnTo>
                    <a:lnTo>
                      <a:pt x="136277" y="142475"/>
                    </a:lnTo>
                    <a:lnTo>
                      <a:pt x="133327" y="140075"/>
                    </a:lnTo>
                    <a:lnTo>
                      <a:pt x="130428" y="142475"/>
                    </a:lnTo>
                    <a:lnTo>
                      <a:pt x="0" y="142475"/>
                    </a:lnTo>
                    <a:lnTo>
                      <a:pt x="0" y="73587"/>
                    </a:lnTo>
                    <a:lnTo>
                      <a:pt x="2400" y="70688"/>
                    </a:lnTo>
                    <a:lnTo>
                      <a:pt x="0" y="67788"/>
                    </a:lnTo>
                    <a:lnTo>
                      <a:pt x="0" y="0"/>
                    </a:lnTo>
                    <a:lnTo>
                      <a:pt x="130178" y="0"/>
                    </a:lnTo>
                    <a:lnTo>
                      <a:pt x="133327" y="2600"/>
                    </a:lnTo>
                    <a:lnTo>
                      <a:pt x="136477" y="0"/>
                    </a:lnTo>
                    <a:lnTo>
                      <a:pt x="266204" y="0"/>
                    </a:lnTo>
                    <a:close/>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3457550" y="857825"/>
                <a:ext cx="257475" cy="212500"/>
              </a:xfrm>
              <a:custGeom>
                <a:rect b="b" l="l" r="r" t="t"/>
                <a:pathLst>
                  <a:path extrusionOk="0" fill="none" h="8500" w="10299">
                    <a:moveTo>
                      <a:pt x="0" y="1"/>
                    </a:moveTo>
                    <a:lnTo>
                      <a:pt x="5000" y="4100"/>
                    </a:lnTo>
                    <a:lnTo>
                      <a:pt x="10299" y="8499"/>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4"/>
              <p:cNvSpPr/>
              <p:nvPr/>
            </p:nvSpPr>
            <p:spPr>
              <a:xfrm>
                <a:off x="3872475" y="857825"/>
                <a:ext cx="257475" cy="212500"/>
              </a:xfrm>
              <a:custGeom>
                <a:rect b="b" l="l" r="r" t="t"/>
                <a:pathLst>
                  <a:path extrusionOk="0" fill="none" h="8500" w="10299">
                    <a:moveTo>
                      <a:pt x="1" y="8499"/>
                    </a:moveTo>
                    <a:lnTo>
                      <a:pt x="5300" y="4100"/>
                    </a:lnTo>
                    <a:lnTo>
                      <a:pt x="10299" y="1"/>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7115650" y="2497550"/>
                <a:ext cx="216250" cy="261225"/>
              </a:xfrm>
              <a:custGeom>
                <a:rect b="b" l="l" r="r" t="t"/>
                <a:pathLst>
                  <a:path extrusionOk="0" fill="none" h="10449" w="8650">
                    <a:moveTo>
                      <a:pt x="8649" y="0"/>
                    </a:moveTo>
                    <a:lnTo>
                      <a:pt x="4400" y="5149"/>
                    </a:lnTo>
                    <a:lnTo>
                      <a:pt x="1" y="10448"/>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4"/>
              <p:cNvSpPr/>
              <p:nvPr/>
            </p:nvSpPr>
            <p:spPr>
              <a:xfrm>
                <a:off x="7115650" y="2916225"/>
                <a:ext cx="216250" cy="261225"/>
              </a:xfrm>
              <a:custGeom>
                <a:rect b="b" l="l" r="r" t="t"/>
                <a:pathLst>
                  <a:path extrusionOk="0" fill="none" h="10449" w="8650">
                    <a:moveTo>
                      <a:pt x="1" y="0"/>
                    </a:moveTo>
                    <a:lnTo>
                      <a:pt x="4400" y="5349"/>
                    </a:lnTo>
                    <a:lnTo>
                      <a:pt x="8649" y="10448"/>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4"/>
              <p:cNvSpPr/>
              <p:nvPr/>
            </p:nvSpPr>
            <p:spPr>
              <a:xfrm>
                <a:off x="3867475" y="4632150"/>
                <a:ext cx="256225" cy="211250"/>
              </a:xfrm>
              <a:custGeom>
                <a:rect b="b" l="l" r="r" t="t"/>
                <a:pathLst>
                  <a:path extrusionOk="0" fill="none" h="8450" w="10249">
                    <a:moveTo>
                      <a:pt x="10249" y="8449"/>
                    </a:moveTo>
                    <a:lnTo>
                      <a:pt x="5300" y="4350"/>
                    </a:lnTo>
                    <a:lnTo>
                      <a:pt x="1" y="1"/>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4"/>
              <p:cNvSpPr/>
              <p:nvPr/>
            </p:nvSpPr>
            <p:spPr>
              <a:xfrm>
                <a:off x="3463800" y="4632150"/>
                <a:ext cx="257475" cy="211250"/>
              </a:xfrm>
              <a:custGeom>
                <a:rect b="b" l="l" r="r" t="t"/>
                <a:pathLst>
                  <a:path extrusionOk="0" fill="none" h="8450" w="10299">
                    <a:moveTo>
                      <a:pt x="10299" y="1"/>
                    </a:moveTo>
                    <a:lnTo>
                      <a:pt x="4950" y="4350"/>
                    </a:lnTo>
                    <a:lnTo>
                      <a:pt x="0" y="8449"/>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4"/>
            <p:cNvSpPr/>
            <p:nvPr/>
          </p:nvSpPr>
          <p:spPr>
            <a:xfrm rot="10800000">
              <a:off x="4277400" y="129002"/>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4"/>
            <p:cNvSpPr/>
            <p:nvPr/>
          </p:nvSpPr>
          <p:spPr>
            <a:xfrm flipH="1">
              <a:off x="4280308" y="4770906"/>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4"/>
            <p:cNvSpPr/>
            <p:nvPr/>
          </p:nvSpPr>
          <p:spPr>
            <a:xfrm flipH="1" rot="-5400000">
              <a:off x="8585404" y="2434418"/>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4"/>
            <p:cNvSpPr/>
            <p:nvPr/>
          </p:nvSpPr>
          <p:spPr>
            <a:xfrm rot="5400000">
              <a:off x="-49375" y="2434418"/>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85" name="Shape 85"/>
        <p:cNvGrpSpPr/>
        <p:nvPr/>
      </p:nvGrpSpPr>
      <p:grpSpPr>
        <a:xfrm>
          <a:off x="0" y="0"/>
          <a:ext cx="0" cy="0"/>
          <a:chOff x="0" y="0"/>
          <a:chExt cx="0" cy="0"/>
        </a:xfrm>
      </p:grpSpPr>
      <p:pic>
        <p:nvPicPr>
          <p:cNvPr id="86" name="Google Shape;86;p5"/>
          <p:cNvPicPr preferRelativeResize="0"/>
          <p:nvPr/>
        </p:nvPicPr>
        <p:blipFill>
          <a:blip r:embed="rId2">
            <a:alphaModFix/>
          </a:blip>
          <a:stretch>
            <a:fillRect/>
          </a:stretch>
        </p:blipFill>
        <p:spPr>
          <a:xfrm>
            <a:off x="3965" y="0"/>
            <a:ext cx="9136072" cy="5143501"/>
          </a:xfrm>
          <a:prstGeom prst="rect">
            <a:avLst/>
          </a:prstGeom>
          <a:noFill/>
          <a:ln>
            <a:noFill/>
          </a:ln>
        </p:spPr>
      </p:pic>
      <p:sp>
        <p:nvSpPr>
          <p:cNvPr id="87" name="Google Shape;87;p5"/>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8" name="Google Shape;88;p5"/>
          <p:cNvSpPr txBox="1"/>
          <p:nvPr>
            <p:ph idx="1" type="body"/>
          </p:nvPr>
        </p:nvSpPr>
        <p:spPr>
          <a:xfrm>
            <a:off x="1460650" y="2964000"/>
            <a:ext cx="2921100" cy="8496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9" name="Google Shape;89;p5"/>
          <p:cNvSpPr txBox="1"/>
          <p:nvPr>
            <p:ph idx="2" type="body"/>
          </p:nvPr>
        </p:nvSpPr>
        <p:spPr>
          <a:xfrm>
            <a:off x="4762175" y="2964000"/>
            <a:ext cx="2921100" cy="8496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0" name="Google Shape;90;p5"/>
          <p:cNvSpPr txBox="1"/>
          <p:nvPr>
            <p:ph idx="3" type="title"/>
          </p:nvPr>
        </p:nvSpPr>
        <p:spPr>
          <a:xfrm>
            <a:off x="1460650" y="2563089"/>
            <a:ext cx="29211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sz="2600"/>
            </a:lvl1pPr>
            <a:lvl2pPr lvl="1" rtl="0">
              <a:spcBef>
                <a:spcPts val="0"/>
              </a:spcBef>
              <a:spcAft>
                <a:spcPts val="0"/>
              </a:spcAft>
              <a:buSzPts val="3000"/>
              <a:buNone/>
              <a:defRPr>
                <a:latin typeface="Dosis"/>
                <a:ea typeface="Dosis"/>
                <a:cs typeface="Dosis"/>
                <a:sym typeface="Dosis"/>
              </a:defRPr>
            </a:lvl2pPr>
            <a:lvl3pPr lvl="2" rtl="0">
              <a:spcBef>
                <a:spcPts val="0"/>
              </a:spcBef>
              <a:spcAft>
                <a:spcPts val="0"/>
              </a:spcAft>
              <a:buSzPts val="3000"/>
              <a:buNone/>
              <a:defRPr>
                <a:latin typeface="Dosis"/>
                <a:ea typeface="Dosis"/>
                <a:cs typeface="Dosis"/>
                <a:sym typeface="Dosis"/>
              </a:defRPr>
            </a:lvl3pPr>
            <a:lvl4pPr lvl="3" rtl="0">
              <a:spcBef>
                <a:spcPts val="0"/>
              </a:spcBef>
              <a:spcAft>
                <a:spcPts val="0"/>
              </a:spcAft>
              <a:buSzPts val="3000"/>
              <a:buNone/>
              <a:defRPr>
                <a:latin typeface="Dosis"/>
                <a:ea typeface="Dosis"/>
                <a:cs typeface="Dosis"/>
                <a:sym typeface="Dosis"/>
              </a:defRPr>
            </a:lvl4pPr>
            <a:lvl5pPr lvl="4" rtl="0">
              <a:spcBef>
                <a:spcPts val="0"/>
              </a:spcBef>
              <a:spcAft>
                <a:spcPts val="0"/>
              </a:spcAft>
              <a:buSzPts val="3000"/>
              <a:buNone/>
              <a:defRPr>
                <a:latin typeface="Dosis"/>
                <a:ea typeface="Dosis"/>
                <a:cs typeface="Dosis"/>
                <a:sym typeface="Dosis"/>
              </a:defRPr>
            </a:lvl5pPr>
            <a:lvl6pPr lvl="5" rtl="0">
              <a:spcBef>
                <a:spcPts val="0"/>
              </a:spcBef>
              <a:spcAft>
                <a:spcPts val="0"/>
              </a:spcAft>
              <a:buSzPts val="3000"/>
              <a:buNone/>
              <a:defRPr>
                <a:latin typeface="Dosis"/>
                <a:ea typeface="Dosis"/>
                <a:cs typeface="Dosis"/>
                <a:sym typeface="Dosis"/>
              </a:defRPr>
            </a:lvl6pPr>
            <a:lvl7pPr lvl="6" rtl="0">
              <a:spcBef>
                <a:spcPts val="0"/>
              </a:spcBef>
              <a:spcAft>
                <a:spcPts val="0"/>
              </a:spcAft>
              <a:buSzPts val="3000"/>
              <a:buNone/>
              <a:defRPr>
                <a:latin typeface="Dosis"/>
                <a:ea typeface="Dosis"/>
                <a:cs typeface="Dosis"/>
                <a:sym typeface="Dosis"/>
              </a:defRPr>
            </a:lvl7pPr>
            <a:lvl8pPr lvl="7" rtl="0">
              <a:spcBef>
                <a:spcPts val="0"/>
              </a:spcBef>
              <a:spcAft>
                <a:spcPts val="0"/>
              </a:spcAft>
              <a:buSzPts val="3000"/>
              <a:buNone/>
              <a:defRPr>
                <a:latin typeface="Dosis"/>
                <a:ea typeface="Dosis"/>
                <a:cs typeface="Dosis"/>
                <a:sym typeface="Dosis"/>
              </a:defRPr>
            </a:lvl8pPr>
            <a:lvl9pPr lvl="8" rtl="0">
              <a:spcBef>
                <a:spcPts val="0"/>
              </a:spcBef>
              <a:spcAft>
                <a:spcPts val="0"/>
              </a:spcAft>
              <a:buSzPts val="3000"/>
              <a:buNone/>
              <a:defRPr>
                <a:latin typeface="Dosis"/>
                <a:ea typeface="Dosis"/>
                <a:cs typeface="Dosis"/>
                <a:sym typeface="Dosis"/>
              </a:defRPr>
            </a:lvl9pPr>
          </a:lstStyle>
          <a:p/>
        </p:txBody>
      </p:sp>
      <p:sp>
        <p:nvSpPr>
          <p:cNvPr id="91" name="Google Shape;91;p5"/>
          <p:cNvSpPr txBox="1"/>
          <p:nvPr>
            <p:ph idx="4" type="title"/>
          </p:nvPr>
        </p:nvSpPr>
        <p:spPr>
          <a:xfrm>
            <a:off x="4762175" y="2563089"/>
            <a:ext cx="29211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sz="2600"/>
            </a:lvl1pPr>
            <a:lvl2pPr lvl="1" rtl="0">
              <a:spcBef>
                <a:spcPts val="0"/>
              </a:spcBef>
              <a:spcAft>
                <a:spcPts val="0"/>
              </a:spcAft>
              <a:buSzPts val="3000"/>
              <a:buNone/>
              <a:defRPr>
                <a:latin typeface="Dosis"/>
                <a:ea typeface="Dosis"/>
                <a:cs typeface="Dosis"/>
                <a:sym typeface="Dosis"/>
              </a:defRPr>
            </a:lvl2pPr>
            <a:lvl3pPr lvl="2" rtl="0">
              <a:spcBef>
                <a:spcPts val="0"/>
              </a:spcBef>
              <a:spcAft>
                <a:spcPts val="0"/>
              </a:spcAft>
              <a:buSzPts val="3000"/>
              <a:buNone/>
              <a:defRPr>
                <a:latin typeface="Dosis"/>
                <a:ea typeface="Dosis"/>
                <a:cs typeface="Dosis"/>
                <a:sym typeface="Dosis"/>
              </a:defRPr>
            </a:lvl3pPr>
            <a:lvl4pPr lvl="3" rtl="0">
              <a:spcBef>
                <a:spcPts val="0"/>
              </a:spcBef>
              <a:spcAft>
                <a:spcPts val="0"/>
              </a:spcAft>
              <a:buSzPts val="3000"/>
              <a:buNone/>
              <a:defRPr>
                <a:latin typeface="Dosis"/>
                <a:ea typeface="Dosis"/>
                <a:cs typeface="Dosis"/>
                <a:sym typeface="Dosis"/>
              </a:defRPr>
            </a:lvl4pPr>
            <a:lvl5pPr lvl="4" rtl="0">
              <a:spcBef>
                <a:spcPts val="0"/>
              </a:spcBef>
              <a:spcAft>
                <a:spcPts val="0"/>
              </a:spcAft>
              <a:buSzPts val="3000"/>
              <a:buNone/>
              <a:defRPr>
                <a:latin typeface="Dosis"/>
                <a:ea typeface="Dosis"/>
                <a:cs typeface="Dosis"/>
                <a:sym typeface="Dosis"/>
              </a:defRPr>
            </a:lvl5pPr>
            <a:lvl6pPr lvl="5" rtl="0">
              <a:spcBef>
                <a:spcPts val="0"/>
              </a:spcBef>
              <a:spcAft>
                <a:spcPts val="0"/>
              </a:spcAft>
              <a:buSzPts val="3000"/>
              <a:buNone/>
              <a:defRPr>
                <a:latin typeface="Dosis"/>
                <a:ea typeface="Dosis"/>
                <a:cs typeface="Dosis"/>
                <a:sym typeface="Dosis"/>
              </a:defRPr>
            </a:lvl6pPr>
            <a:lvl7pPr lvl="6" rtl="0">
              <a:spcBef>
                <a:spcPts val="0"/>
              </a:spcBef>
              <a:spcAft>
                <a:spcPts val="0"/>
              </a:spcAft>
              <a:buSzPts val="3000"/>
              <a:buNone/>
              <a:defRPr>
                <a:latin typeface="Dosis"/>
                <a:ea typeface="Dosis"/>
                <a:cs typeface="Dosis"/>
                <a:sym typeface="Dosis"/>
              </a:defRPr>
            </a:lvl7pPr>
            <a:lvl8pPr lvl="7" rtl="0">
              <a:spcBef>
                <a:spcPts val="0"/>
              </a:spcBef>
              <a:spcAft>
                <a:spcPts val="0"/>
              </a:spcAft>
              <a:buSzPts val="3000"/>
              <a:buNone/>
              <a:defRPr>
                <a:latin typeface="Dosis"/>
                <a:ea typeface="Dosis"/>
                <a:cs typeface="Dosis"/>
                <a:sym typeface="Dosis"/>
              </a:defRPr>
            </a:lvl8pPr>
            <a:lvl9pPr lvl="8" rtl="0">
              <a:spcBef>
                <a:spcPts val="0"/>
              </a:spcBef>
              <a:spcAft>
                <a:spcPts val="0"/>
              </a:spcAft>
              <a:buSzPts val="3000"/>
              <a:buNone/>
              <a:defRPr>
                <a:latin typeface="Dosis"/>
                <a:ea typeface="Dosis"/>
                <a:cs typeface="Dosis"/>
                <a:sym typeface="Dosis"/>
              </a:defRPr>
            </a:lvl9pPr>
          </a:lstStyle>
          <a:p/>
        </p:txBody>
      </p:sp>
      <p:grpSp>
        <p:nvGrpSpPr>
          <p:cNvPr id="92" name="Google Shape;92;p5"/>
          <p:cNvGrpSpPr/>
          <p:nvPr/>
        </p:nvGrpSpPr>
        <p:grpSpPr>
          <a:xfrm>
            <a:off x="129875" y="129002"/>
            <a:ext cx="8879579" cy="4886704"/>
            <a:chOff x="129875" y="129002"/>
            <a:chExt cx="8879579" cy="4886704"/>
          </a:xfrm>
        </p:grpSpPr>
        <p:grpSp>
          <p:nvGrpSpPr>
            <p:cNvPr id="93" name="Google Shape;93;p5"/>
            <p:cNvGrpSpPr/>
            <p:nvPr/>
          </p:nvGrpSpPr>
          <p:grpSpPr>
            <a:xfrm>
              <a:off x="139519" y="132777"/>
              <a:ext cx="8864961" cy="4877945"/>
              <a:chOff x="245600" y="857825"/>
              <a:chExt cx="7086300" cy="3985575"/>
            </a:xfrm>
          </p:grpSpPr>
          <p:sp>
            <p:nvSpPr>
              <p:cNvPr id="94" name="Google Shape;94;p5"/>
              <p:cNvSpPr/>
              <p:nvPr/>
            </p:nvSpPr>
            <p:spPr>
              <a:xfrm>
                <a:off x="245600" y="857825"/>
                <a:ext cx="7086300" cy="3985575"/>
              </a:xfrm>
              <a:custGeom>
                <a:rect b="b" l="l" r="r" t="t"/>
                <a:pathLst>
                  <a:path extrusionOk="0" fill="none" h="159423" w="283452">
                    <a:moveTo>
                      <a:pt x="274803" y="76037"/>
                    </a:moveTo>
                    <a:lnTo>
                      <a:pt x="272203" y="79187"/>
                    </a:lnTo>
                    <a:lnTo>
                      <a:pt x="274803" y="82336"/>
                    </a:lnTo>
                    <a:lnTo>
                      <a:pt x="279202" y="87685"/>
                    </a:lnTo>
                    <a:lnTo>
                      <a:pt x="283451" y="92784"/>
                    </a:lnTo>
                    <a:lnTo>
                      <a:pt x="283451" y="159422"/>
                    </a:lnTo>
                    <a:lnTo>
                      <a:pt x="155124" y="159422"/>
                    </a:lnTo>
                    <a:lnTo>
                      <a:pt x="150175" y="155323"/>
                    </a:lnTo>
                    <a:lnTo>
                      <a:pt x="144876" y="150974"/>
                    </a:lnTo>
                    <a:lnTo>
                      <a:pt x="141926" y="148574"/>
                    </a:lnTo>
                    <a:lnTo>
                      <a:pt x="139027" y="150974"/>
                    </a:lnTo>
                    <a:lnTo>
                      <a:pt x="133678" y="155323"/>
                    </a:lnTo>
                    <a:lnTo>
                      <a:pt x="128728" y="159422"/>
                    </a:lnTo>
                    <a:lnTo>
                      <a:pt x="1" y="159422"/>
                    </a:lnTo>
                    <a:lnTo>
                      <a:pt x="1" y="92534"/>
                    </a:lnTo>
                    <a:lnTo>
                      <a:pt x="4250" y="87435"/>
                    </a:lnTo>
                    <a:lnTo>
                      <a:pt x="8599" y="82086"/>
                    </a:lnTo>
                    <a:lnTo>
                      <a:pt x="10999" y="79187"/>
                    </a:lnTo>
                    <a:lnTo>
                      <a:pt x="8599" y="76287"/>
                    </a:lnTo>
                    <a:lnTo>
                      <a:pt x="4250" y="70988"/>
                    </a:lnTo>
                    <a:lnTo>
                      <a:pt x="1" y="65839"/>
                    </a:lnTo>
                    <a:lnTo>
                      <a:pt x="1" y="1"/>
                    </a:lnTo>
                    <a:lnTo>
                      <a:pt x="128478" y="1"/>
                    </a:lnTo>
                    <a:lnTo>
                      <a:pt x="133478" y="4100"/>
                    </a:lnTo>
                    <a:lnTo>
                      <a:pt x="138777" y="8499"/>
                    </a:lnTo>
                    <a:lnTo>
                      <a:pt x="141926" y="11099"/>
                    </a:lnTo>
                    <a:lnTo>
                      <a:pt x="145076" y="8499"/>
                    </a:lnTo>
                    <a:lnTo>
                      <a:pt x="150375" y="4100"/>
                    </a:lnTo>
                    <a:lnTo>
                      <a:pt x="155374" y="1"/>
                    </a:lnTo>
                    <a:lnTo>
                      <a:pt x="283451" y="1"/>
                    </a:lnTo>
                    <a:lnTo>
                      <a:pt x="283451" y="65589"/>
                    </a:lnTo>
                    <a:lnTo>
                      <a:pt x="279202" y="70738"/>
                    </a:lnTo>
                    <a:close/>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5"/>
              <p:cNvSpPr/>
              <p:nvPr/>
            </p:nvSpPr>
            <p:spPr>
              <a:xfrm>
                <a:off x="245600" y="2909975"/>
                <a:ext cx="215000" cy="261225"/>
              </a:xfrm>
              <a:custGeom>
                <a:rect b="b" l="l" r="r" t="t"/>
                <a:pathLst>
                  <a:path extrusionOk="0" fill="none" h="10449" w="8600">
                    <a:moveTo>
                      <a:pt x="1" y="10448"/>
                    </a:moveTo>
                    <a:lnTo>
                      <a:pt x="4250" y="5349"/>
                    </a:lnTo>
                    <a:lnTo>
                      <a:pt x="8599" y="0"/>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5"/>
              <p:cNvSpPr/>
              <p:nvPr/>
            </p:nvSpPr>
            <p:spPr>
              <a:xfrm>
                <a:off x="245600" y="2503800"/>
                <a:ext cx="215000" cy="261225"/>
              </a:xfrm>
              <a:custGeom>
                <a:rect b="b" l="l" r="r" t="t"/>
                <a:pathLst>
                  <a:path extrusionOk="0" fill="none" h="10449" w="8600">
                    <a:moveTo>
                      <a:pt x="8599" y="10448"/>
                    </a:moveTo>
                    <a:lnTo>
                      <a:pt x="4250" y="5149"/>
                    </a:lnTo>
                    <a:lnTo>
                      <a:pt x="1" y="0"/>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5"/>
              <p:cNvSpPr/>
              <p:nvPr/>
            </p:nvSpPr>
            <p:spPr>
              <a:xfrm>
                <a:off x="351850" y="960325"/>
                <a:ext cx="6873825" cy="3780575"/>
              </a:xfrm>
              <a:custGeom>
                <a:rect b="b" l="l" r="r" t="t"/>
                <a:pathLst>
                  <a:path extrusionOk="0" fill="none" h="151223" w="274953">
                    <a:moveTo>
                      <a:pt x="270553" y="71937"/>
                    </a:moveTo>
                    <a:lnTo>
                      <a:pt x="267953" y="75087"/>
                    </a:lnTo>
                    <a:lnTo>
                      <a:pt x="270553" y="78236"/>
                    </a:lnTo>
                    <a:lnTo>
                      <a:pt x="274952" y="83585"/>
                    </a:lnTo>
                    <a:lnTo>
                      <a:pt x="274952" y="151223"/>
                    </a:lnTo>
                    <a:lnTo>
                      <a:pt x="145925" y="151223"/>
                    </a:lnTo>
                    <a:lnTo>
                      <a:pt x="140626" y="146874"/>
                    </a:lnTo>
                    <a:lnTo>
                      <a:pt x="137676" y="144474"/>
                    </a:lnTo>
                    <a:lnTo>
                      <a:pt x="134777" y="146874"/>
                    </a:lnTo>
                    <a:lnTo>
                      <a:pt x="129428" y="151223"/>
                    </a:lnTo>
                    <a:lnTo>
                      <a:pt x="0" y="151223"/>
                    </a:lnTo>
                    <a:lnTo>
                      <a:pt x="0" y="83335"/>
                    </a:lnTo>
                    <a:lnTo>
                      <a:pt x="4349" y="77986"/>
                    </a:lnTo>
                    <a:lnTo>
                      <a:pt x="6749" y="75087"/>
                    </a:lnTo>
                    <a:lnTo>
                      <a:pt x="4349" y="72187"/>
                    </a:lnTo>
                    <a:lnTo>
                      <a:pt x="0" y="66888"/>
                    </a:lnTo>
                    <a:lnTo>
                      <a:pt x="0" y="0"/>
                    </a:lnTo>
                    <a:lnTo>
                      <a:pt x="129228" y="0"/>
                    </a:lnTo>
                    <a:lnTo>
                      <a:pt x="134527" y="4399"/>
                    </a:lnTo>
                    <a:lnTo>
                      <a:pt x="137676" y="6999"/>
                    </a:lnTo>
                    <a:lnTo>
                      <a:pt x="140826" y="4399"/>
                    </a:lnTo>
                    <a:lnTo>
                      <a:pt x="146125" y="0"/>
                    </a:lnTo>
                    <a:lnTo>
                      <a:pt x="274952" y="0"/>
                    </a:lnTo>
                    <a:lnTo>
                      <a:pt x="274952" y="66638"/>
                    </a:lnTo>
                    <a:close/>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5"/>
              <p:cNvSpPr/>
              <p:nvPr/>
            </p:nvSpPr>
            <p:spPr>
              <a:xfrm>
                <a:off x="460575" y="1070300"/>
                <a:ext cx="6655100" cy="3561875"/>
              </a:xfrm>
              <a:custGeom>
                <a:rect b="b" l="l" r="r" t="t"/>
                <a:pathLst>
                  <a:path extrusionOk="0" fill="none" h="142475" w="266204">
                    <a:moveTo>
                      <a:pt x="266204" y="67538"/>
                    </a:moveTo>
                    <a:lnTo>
                      <a:pt x="263604" y="70688"/>
                    </a:lnTo>
                    <a:lnTo>
                      <a:pt x="266204" y="73837"/>
                    </a:lnTo>
                    <a:lnTo>
                      <a:pt x="266204" y="142475"/>
                    </a:lnTo>
                    <a:lnTo>
                      <a:pt x="136277" y="142475"/>
                    </a:lnTo>
                    <a:lnTo>
                      <a:pt x="133327" y="140075"/>
                    </a:lnTo>
                    <a:lnTo>
                      <a:pt x="130428" y="142475"/>
                    </a:lnTo>
                    <a:lnTo>
                      <a:pt x="0" y="142475"/>
                    </a:lnTo>
                    <a:lnTo>
                      <a:pt x="0" y="73587"/>
                    </a:lnTo>
                    <a:lnTo>
                      <a:pt x="2400" y="70688"/>
                    </a:lnTo>
                    <a:lnTo>
                      <a:pt x="0" y="67788"/>
                    </a:lnTo>
                    <a:lnTo>
                      <a:pt x="0" y="0"/>
                    </a:lnTo>
                    <a:lnTo>
                      <a:pt x="130178" y="0"/>
                    </a:lnTo>
                    <a:lnTo>
                      <a:pt x="133327" y="2600"/>
                    </a:lnTo>
                    <a:lnTo>
                      <a:pt x="136477" y="0"/>
                    </a:lnTo>
                    <a:lnTo>
                      <a:pt x="266204" y="0"/>
                    </a:lnTo>
                    <a:close/>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5"/>
              <p:cNvSpPr/>
              <p:nvPr/>
            </p:nvSpPr>
            <p:spPr>
              <a:xfrm>
                <a:off x="3457550" y="857825"/>
                <a:ext cx="257475" cy="212500"/>
              </a:xfrm>
              <a:custGeom>
                <a:rect b="b" l="l" r="r" t="t"/>
                <a:pathLst>
                  <a:path extrusionOk="0" fill="none" h="8500" w="10299">
                    <a:moveTo>
                      <a:pt x="0" y="1"/>
                    </a:moveTo>
                    <a:lnTo>
                      <a:pt x="5000" y="4100"/>
                    </a:lnTo>
                    <a:lnTo>
                      <a:pt x="10299" y="8499"/>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5"/>
              <p:cNvSpPr/>
              <p:nvPr/>
            </p:nvSpPr>
            <p:spPr>
              <a:xfrm>
                <a:off x="3872475" y="857825"/>
                <a:ext cx="257475" cy="212500"/>
              </a:xfrm>
              <a:custGeom>
                <a:rect b="b" l="l" r="r" t="t"/>
                <a:pathLst>
                  <a:path extrusionOk="0" fill="none" h="8500" w="10299">
                    <a:moveTo>
                      <a:pt x="1" y="8499"/>
                    </a:moveTo>
                    <a:lnTo>
                      <a:pt x="5300" y="4100"/>
                    </a:lnTo>
                    <a:lnTo>
                      <a:pt x="10299" y="1"/>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5"/>
              <p:cNvSpPr/>
              <p:nvPr/>
            </p:nvSpPr>
            <p:spPr>
              <a:xfrm>
                <a:off x="7115650" y="2497550"/>
                <a:ext cx="216250" cy="261225"/>
              </a:xfrm>
              <a:custGeom>
                <a:rect b="b" l="l" r="r" t="t"/>
                <a:pathLst>
                  <a:path extrusionOk="0" fill="none" h="10449" w="8650">
                    <a:moveTo>
                      <a:pt x="8649" y="0"/>
                    </a:moveTo>
                    <a:lnTo>
                      <a:pt x="4400" y="5149"/>
                    </a:lnTo>
                    <a:lnTo>
                      <a:pt x="1" y="10448"/>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5"/>
              <p:cNvSpPr/>
              <p:nvPr/>
            </p:nvSpPr>
            <p:spPr>
              <a:xfrm>
                <a:off x="7115650" y="2916225"/>
                <a:ext cx="216250" cy="261225"/>
              </a:xfrm>
              <a:custGeom>
                <a:rect b="b" l="l" r="r" t="t"/>
                <a:pathLst>
                  <a:path extrusionOk="0" fill="none" h="10449" w="8650">
                    <a:moveTo>
                      <a:pt x="1" y="0"/>
                    </a:moveTo>
                    <a:lnTo>
                      <a:pt x="4400" y="5349"/>
                    </a:lnTo>
                    <a:lnTo>
                      <a:pt x="8649" y="10448"/>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5"/>
              <p:cNvSpPr/>
              <p:nvPr/>
            </p:nvSpPr>
            <p:spPr>
              <a:xfrm>
                <a:off x="3867475" y="4632150"/>
                <a:ext cx="256225" cy="211250"/>
              </a:xfrm>
              <a:custGeom>
                <a:rect b="b" l="l" r="r" t="t"/>
                <a:pathLst>
                  <a:path extrusionOk="0" fill="none" h="8450" w="10249">
                    <a:moveTo>
                      <a:pt x="10249" y="8449"/>
                    </a:moveTo>
                    <a:lnTo>
                      <a:pt x="5300" y="4350"/>
                    </a:lnTo>
                    <a:lnTo>
                      <a:pt x="1" y="1"/>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5"/>
              <p:cNvSpPr/>
              <p:nvPr/>
            </p:nvSpPr>
            <p:spPr>
              <a:xfrm>
                <a:off x="3463800" y="4632150"/>
                <a:ext cx="257475" cy="211250"/>
              </a:xfrm>
              <a:custGeom>
                <a:rect b="b" l="l" r="r" t="t"/>
                <a:pathLst>
                  <a:path extrusionOk="0" fill="none" h="8450" w="10299">
                    <a:moveTo>
                      <a:pt x="10299" y="1"/>
                    </a:moveTo>
                    <a:lnTo>
                      <a:pt x="4950" y="4350"/>
                    </a:lnTo>
                    <a:lnTo>
                      <a:pt x="0" y="8449"/>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5"/>
            <p:cNvSpPr/>
            <p:nvPr/>
          </p:nvSpPr>
          <p:spPr>
            <a:xfrm rot="10800000">
              <a:off x="4277400" y="129002"/>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5"/>
            <p:cNvSpPr/>
            <p:nvPr/>
          </p:nvSpPr>
          <p:spPr>
            <a:xfrm flipH="1">
              <a:off x="4280308" y="4770906"/>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5"/>
            <p:cNvSpPr/>
            <p:nvPr/>
          </p:nvSpPr>
          <p:spPr>
            <a:xfrm flipH="1" rot="-5400000">
              <a:off x="8585404" y="2434418"/>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5"/>
            <p:cNvSpPr/>
            <p:nvPr/>
          </p:nvSpPr>
          <p:spPr>
            <a:xfrm rot="5400000">
              <a:off x="-49375" y="2434418"/>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9" name="Shape 109"/>
        <p:cNvGrpSpPr/>
        <p:nvPr/>
      </p:nvGrpSpPr>
      <p:grpSpPr>
        <a:xfrm>
          <a:off x="0" y="0"/>
          <a:ext cx="0" cy="0"/>
          <a:chOff x="0" y="0"/>
          <a:chExt cx="0" cy="0"/>
        </a:xfrm>
      </p:grpSpPr>
      <p:pic>
        <p:nvPicPr>
          <p:cNvPr id="110" name="Google Shape;110;p6"/>
          <p:cNvPicPr preferRelativeResize="0"/>
          <p:nvPr/>
        </p:nvPicPr>
        <p:blipFill>
          <a:blip r:embed="rId2">
            <a:alphaModFix/>
          </a:blip>
          <a:stretch>
            <a:fillRect/>
          </a:stretch>
        </p:blipFill>
        <p:spPr>
          <a:xfrm>
            <a:off x="3965" y="0"/>
            <a:ext cx="9136072" cy="5143501"/>
          </a:xfrm>
          <a:prstGeom prst="rect">
            <a:avLst/>
          </a:prstGeom>
          <a:noFill/>
          <a:ln>
            <a:noFill/>
          </a:ln>
        </p:spPr>
      </p:pic>
      <p:sp>
        <p:nvSpPr>
          <p:cNvPr id="111" name="Google Shape;111;p6"/>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12" name="Google Shape;112;p6"/>
          <p:cNvGrpSpPr/>
          <p:nvPr/>
        </p:nvGrpSpPr>
        <p:grpSpPr>
          <a:xfrm>
            <a:off x="3269336" y="1125180"/>
            <a:ext cx="2605682" cy="142525"/>
            <a:chOff x="255575" y="2652425"/>
            <a:chExt cx="7071050" cy="386875"/>
          </a:xfrm>
        </p:grpSpPr>
        <p:sp>
          <p:nvSpPr>
            <p:cNvPr id="113" name="Google Shape;113;p6"/>
            <p:cNvSpPr/>
            <p:nvPr/>
          </p:nvSpPr>
          <p:spPr>
            <a:xfrm>
              <a:off x="514450" y="2847300"/>
              <a:ext cx="2623650" cy="25"/>
            </a:xfrm>
            <a:custGeom>
              <a:rect b="b" l="l" r="r" t="t"/>
              <a:pathLst>
                <a:path extrusionOk="0" fill="none" h="1" w="104946">
                  <a:moveTo>
                    <a:pt x="0" y="0"/>
                  </a:moveTo>
                  <a:lnTo>
                    <a:pt x="104946" y="0"/>
                  </a:ln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6"/>
            <p:cNvSpPr/>
            <p:nvPr/>
          </p:nvSpPr>
          <p:spPr>
            <a:xfrm>
              <a:off x="363175" y="2760025"/>
              <a:ext cx="154200" cy="174550"/>
            </a:xfrm>
            <a:custGeom>
              <a:rect b="b" l="l" r="r" t="t"/>
              <a:pathLst>
                <a:path extrusionOk="0" fill="none" h="6982" w="6168">
                  <a:moveTo>
                    <a:pt x="1" y="1"/>
                  </a:moveTo>
                  <a:lnTo>
                    <a:pt x="1" y="6982"/>
                  </a:lnTo>
                  <a:lnTo>
                    <a:pt x="6167" y="3491"/>
                  </a:lnTo>
                  <a:close/>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6"/>
            <p:cNvSpPr/>
            <p:nvPr/>
          </p:nvSpPr>
          <p:spPr>
            <a:xfrm>
              <a:off x="255575" y="2760025"/>
              <a:ext cx="25" cy="174550"/>
            </a:xfrm>
            <a:custGeom>
              <a:rect b="b" l="l" r="r" t="t"/>
              <a:pathLst>
                <a:path extrusionOk="0" fill="none" h="6982" w="1">
                  <a:moveTo>
                    <a:pt x="0" y="1"/>
                  </a:moveTo>
                  <a:lnTo>
                    <a:pt x="0" y="6982"/>
                  </a:ln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6"/>
            <p:cNvSpPr/>
            <p:nvPr/>
          </p:nvSpPr>
          <p:spPr>
            <a:xfrm>
              <a:off x="3257325" y="2783300"/>
              <a:ext cx="456700" cy="125100"/>
            </a:xfrm>
            <a:custGeom>
              <a:rect b="b" l="l" r="r" t="t"/>
              <a:pathLst>
                <a:path extrusionOk="0" h="5004" w="18268">
                  <a:moveTo>
                    <a:pt x="15126" y="1"/>
                  </a:moveTo>
                  <a:lnTo>
                    <a:pt x="1" y="2560"/>
                  </a:lnTo>
                  <a:lnTo>
                    <a:pt x="15126" y="5004"/>
                  </a:lnTo>
                  <a:lnTo>
                    <a:pt x="18268" y="2560"/>
                  </a:lnTo>
                  <a:lnTo>
                    <a:pt x="151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6"/>
            <p:cNvSpPr/>
            <p:nvPr/>
          </p:nvSpPr>
          <p:spPr>
            <a:xfrm>
              <a:off x="3257325" y="2652425"/>
              <a:ext cx="354900" cy="148350"/>
            </a:xfrm>
            <a:custGeom>
              <a:rect b="b" l="l" r="r" t="t"/>
              <a:pathLst>
                <a:path extrusionOk="0" h="5934" w="14196">
                  <a:moveTo>
                    <a:pt x="11054" y="0"/>
                  </a:moveTo>
                  <a:lnTo>
                    <a:pt x="1" y="5934"/>
                  </a:lnTo>
                  <a:lnTo>
                    <a:pt x="12334" y="3839"/>
                  </a:lnTo>
                  <a:lnTo>
                    <a:pt x="14195" y="1047"/>
                  </a:lnTo>
                  <a:lnTo>
                    <a:pt x="110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6"/>
            <p:cNvSpPr/>
            <p:nvPr/>
          </p:nvSpPr>
          <p:spPr>
            <a:xfrm>
              <a:off x="3257325" y="2890925"/>
              <a:ext cx="354900" cy="148375"/>
            </a:xfrm>
            <a:custGeom>
              <a:rect b="b" l="l" r="r" t="t"/>
              <a:pathLst>
                <a:path extrusionOk="0" h="5935" w="14196">
                  <a:moveTo>
                    <a:pt x="1" y="1"/>
                  </a:moveTo>
                  <a:lnTo>
                    <a:pt x="11054" y="5934"/>
                  </a:lnTo>
                  <a:lnTo>
                    <a:pt x="14195" y="4887"/>
                  </a:lnTo>
                  <a:lnTo>
                    <a:pt x="12334" y="209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6"/>
            <p:cNvSpPr/>
            <p:nvPr/>
          </p:nvSpPr>
          <p:spPr>
            <a:xfrm>
              <a:off x="4444075" y="2847300"/>
              <a:ext cx="2623675" cy="25"/>
            </a:xfrm>
            <a:custGeom>
              <a:rect b="b" l="l" r="r" t="t"/>
              <a:pathLst>
                <a:path extrusionOk="0" fill="none" h="1" w="104947">
                  <a:moveTo>
                    <a:pt x="104946" y="0"/>
                  </a:moveTo>
                  <a:lnTo>
                    <a:pt x="1" y="0"/>
                  </a:ln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6"/>
            <p:cNvSpPr/>
            <p:nvPr/>
          </p:nvSpPr>
          <p:spPr>
            <a:xfrm>
              <a:off x="7067725" y="2760025"/>
              <a:ext cx="154175" cy="174550"/>
            </a:xfrm>
            <a:custGeom>
              <a:rect b="b" l="l" r="r" t="t"/>
              <a:pathLst>
                <a:path extrusionOk="0" fill="none" h="6982" w="6167">
                  <a:moveTo>
                    <a:pt x="6167" y="6982"/>
                  </a:moveTo>
                  <a:lnTo>
                    <a:pt x="6167" y="1"/>
                  </a:lnTo>
                  <a:lnTo>
                    <a:pt x="0" y="3491"/>
                  </a:lnTo>
                  <a:close/>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6"/>
            <p:cNvSpPr/>
            <p:nvPr/>
          </p:nvSpPr>
          <p:spPr>
            <a:xfrm>
              <a:off x="7326600" y="2760025"/>
              <a:ext cx="25" cy="174550"/>
            </a:xfrm>
            <a:custGeom>
              <a:rect b="b" l="l" r="r" t="t"/>
              <a:pathLst>
                <a:path extrusionOk="0" fill="none" h="6982" w="1">
                  <a:moveTo>
                    <a:pt x="0" y="6982"/>
                  </a:moveTo>
                  <a:lnTo>
                    <a:pt x="0" y="1"/>
                  </a:ln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6"/>
            <p:cNvSpPr/>
            <p:nvPr/>
          </p:nvSpPr>
          <p:spPr>
            <a:xfrm>
              <a:off x="3868150" y="2783300"/>
              <a:ext cx="459600" cy="125100"/>
            </a:xfrm>
            <a:custGeom>
              <a:rect b="b" l="l" r="r" t="t"/>
              <a:pathLst>
                <a:path extrusionOk="0" h="5004" w="18384">
                  <a:moveTo>
                    <a:pt x="3142" y="1"/>
                  </a:moveTo>
                  <a:lnTo>
                    <a:pt x="1" y="2560"/>
                  </a:lnTo>
                  <a:lnTo>
                    <a:pt x="3142" y="5004"/>
                  </a:lnTo>
                  <a:lnTo>
                    <a:pt x="18384" y="2560"/>
                  </a:lnTo>
                  <a:lnTo>
                    <a:pt x="31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6"/>
            <p:cNvSpPr/>
            <p:nvPr/>
          </p:nvSpPr>
          <p:spPr>
            <a:xfrm>
              <a:off x="3972875" y="2890925"/>
              <a:ext cx="354875" cy="148375"/>
            </a:xfrm>
            <a:custGeom>
              <a:rect b="b" l="l" r="r" t="t"/>
              <a:pathLst>
                <a:path extrusionOk="0" h="5935" w="14195">
                  <a:moveTo>
                    <a:pt x="14195" y="1"/>
                  </a:moveTo>
                  <a:lnTo>
                    <a:pt x="1746" y="2095"/>
                  </a:lnTo>
                  <a:lnTo>
                    <a:pt x="0" y="4887"/>
                  </a:lnTo>
                  <a:lnTo>
                    <a:pt x="3142" y="5934"/>
                  </a:lnTo>
                  <a:lnTo>
                    <a:pt x="141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6"/>
            <p:cNvSpPr/>
            <p:nvPr/>
          </p:nvSpPr>
          <p:spPr>
            <a:xfrm>
              <a:off x="3972875" y="2652425"/>
              <a:ext cx="354875" cy="148350"/>
            </a:xfrm>
            <a:custGeom>
              <a:rect b="b" l="l" r="r" t="t"/>
              <a:pathLst>
                <a:path extrusionOk="0" h="5934" w="14195">
                  <a:moveTo>
                    <a:pt x="3142" y="0"/>
                  </a:moveTo>
                  <a:lnTo>
                    <a:pt x="0" y="1047"/>
                  </a:lnTo>
                  <a:lnTo>
                    <a:pt x="1746" y="3839"/>
                  </a:lnTo>
                  <a:lnTo>
                    <a:pt x="14195" y="5934"/>
                  </a:lnTo>
                  <a:lnTo>
                    <a:pt x="314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6"/>
          <p:cNvGrpSpPr/>
          <p:nvPr/>
        </p:nvGrpSpPr>
        <p:grpSpPr>
          <a:xfrm>
            <a:off x="129875" y="129002"/>
            <a:ext cx="8879579" cy="4886704"/>
            <a:chOff x="129875" y="129002"/>
            <a:chExt cx="8879579" cy="4886704"/>
          </a:xfrm>
        </p:grpSpPr>
        <p:grpSp>
          <p:nvGrpSpPr>
            <p:cNvPr id="126" name="Google Shape;126;p6"/>
            <p:cNvGrpSpPr/>
            <p:nvPr/>
          </p:nvGrpSpPr>
          <p:grpSpPr>
            <a:xfrm>
              <a:off x="139519" y="132777"/>
              <a:ext cx="8864961" cy="4877945"/>
              <a:chOff x="245600" y="857825"/>
              <a:chExt cx="7086300" cy="3985575"/>
            </a:xfrm>
          </p:grpSpPr>
          <p:sp>
            <p:nvSpPr>
              <p:cNvPr id="127" name="Google Shape;127;p6"/>
              <p:cNvSpPr/>
              <p:nvPr/>
            </p:nvSpPr>
            <p:spPr>
              <a:xfrm>
                <a:off x="245600" y="857825"/>
                <a:ext cx="7086300" cy="3985575"/>
              </a:xfrm>
              <a:custGeom>
                <a:rect b="b" l="l" r="r" t="t"/>
                <a:pathLst>
                  <a:path extrusionOk="0" fill="none" h="159423" w="283452">
                    <a:moveTo>
                      <a:pt x="274803" y="76037"/>
                    </a:moveTo>
                    <a:lnTo>
                      <a:pt x="272203" y="79187"/>
                    </a:lnTo>
                    <a:lnTo>
                      <a:pt x="274803" y="82336"/>
                    </a:lnTo>
                    <a:lnTo>
                      <a:pt x="279202" y="87685"/>
                    </a:lnTo>
                    <a:lnTo>
                      <a:pt x="283451" y="92784"/>
                    </a:lnTo>
                    <a:lnTo>
                      <a:pt x="283451" y="159422"/>
                    </a:lnTo>
                    <a:lnTo>
                      <a:pt x="155124" y="159422"/>
                    </a:lnTo>
                    <a:lnTo>
                      <a:pt x="150175" y="155323"/>
                    </a:lnTo>
                    <a:lnTo>
                      <a:pt x="144876" y="150974"/>
                    </a:lnTo>
                    <a:lnTo>
                      <a:pt x="141926" y="148574"/>
                    </a:lnTo>
                    <a:lnTo>
                      <a:pt x="139027" y="150974"/>
                    </a:lnTo>
                    <a:lnTo>
                      <a:pt x="133678" y="155323"/>
                    </a:lnTo>
                    <a:lnTo>
                      <a:pt x="128728" y="159422"/>
                    </a:lnTo>
                    <a:lnTo>
                      <a:pt x="1" y="159422"/>
                    </a:lnTo>
                    <a:lnTo>
                      <a:pt x="1" y="92534"/>
                    </a:lnTo>
                    <a:lnTo>
                      <a:pt x="4250" y="87435"/>
                    </a:lnTo>
                    <a:lnTo>
                      <a:pt x="8599" y="82086"/>
                    </a:lnTo>
                    <a:lnTo>
                      <a:pt x="10999" y="79187"/>
                    </a:lnTo>
                    <a:lnTo>
                      <a:pt x="8599" y="76287"/>
                    </a:lnTo>
                    <a:lnTo>
                      <a:pt x="4250" y="70988"/>
                    </a:lnTo>
                    <a:lnTo>
                      <a:pt x="1" y="65839"/>
                    </a:lnTo>
                    <a:lnTo>
                      <a:pt x="1" y="1"/>
                    </a:lnTo>
                    <a:lnTo>
                      <a:pt x="128478" y="1"/>
                    </a:lnTo>
                    <a:lnTo>
                      <a:pt x="133478" y="4100"/>
                    </a:lnTo>
                    <a:lnTo>
                      <a:pt x="138777" y="8499"/>
                    </a:lnTo>
                    <a:lnTo>
                      <a:pt x="141926" y="11099"/>
                    </a:lnTo>
                    <a:lnTo>
                      <a:pt x="145076" y="8499"/>
                    </a:lnTo>
                    <a:lnTo>
                      <a:pt x="150375" y="4100"/>
                    </a:lnTo>
                    <a:lnTo>
                      <a:pt x="155374" y="1"/>
                    </a:lnTo>
                    <a:lnTo>
                      <a:pt x="283451" y="1"/>
                    </a:lnTo>
                    <a:lnTo>
                      <a:pt x="283451" y="65589"/>
                    </a:lnTo>
                    <a:lnTo>
                      <a:pt x="279202" y="70738"/>
                    </a:lnTo>
                    <a:close/>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6"/>
              <p:cNvSpPr/>
              <p:nvPr/>
            </p:nvSpPr>
            <p:spPr>
              <a:xfrm>
                <a:off x="245600" y="2909975"/>
                <a:ext cx="215000" cy="261225"/>
              </a:xfrm>
              <a:custGeom>
                <a:rect b="b" l="l" r="r" t="t"/>
                <a:pathLst>
                  <a:path extrusionOk="0" fill="none" h="10449" w="8600">
                    <a:moveTo>
                      <a:pt x="1" y="10448"/>
                    </a:moveTo>
                    <a:lnTo>
                      <a:pt x="4250" y="5349"/>
                    </a:lnTo>
                    <a:lnTo>
                      <a:pt x="8599" y="0"/>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6"/>
              <p:cNvSpPr/>
              <p:nvPr/>
            </p:nvSpPr>
            <p:spPr>
              <a:xfrm>
                <a:off x="245600" y="2503800"/>
                <a:ext cx="215000" cy="261225"/>
              </a:xfrm>
              <a:custGeom>
                <a:rect b="b" l="l" r="r" t="t"/>
                <a:pathLst>
                  <a:path extrusionOk="0" fill="none" h="10449" w="8600">
                    <a:moveTo>
                      <a:pt x="8599" y="10448"/>
                    </a:moveTo>
                    <a:lnTo>
                      <a:pt x="4250" y="5149"/>
                    </a:lnTo>
                    <a:lnTo>
                      <a:pt x="1" y="0"/>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6"/>
              <p:cNvSpPr/>
              <p:nvPr/>
            </p:nvSpPr>
            <p:spPr>
              <a:xfrm>
                <a:off x="351850" y="960325"/>
                <a:ext cx="6873825" cy="3780575"/>
              </a:xfrm>
              <a:custGeom>
                <a:rect b="b" l="l" r="r" t="t"/>
                <a:pathLst>
                  <a:path extrusionOk="0" fill="none" h="151223" w="274953">
                    <a:moveTo>
                      <a:pt x="270553" y="71937"/>
                    </a:moveTo>
                    <a:lnTo>
                      <a:pt x="267953" y="75087"/>
                    </a:lnTo>
                    <a:lnTo>
                      <a:pt x="270553" y="78236"/>
                    </a:lnTo>
                    <a:lnTo>
                      <a:pt x="274952" y="83585"/>
                    </a:lnTo>
                    <a:lnTo>
                      <a:pt x="274952" y="151223"/>
                    </a:lnTo>
                    <a:lnTo>
                      <a:pt x="145925" y="151223"/>
                    </a:lnTo>
                    <a:lnTo>
                      <a:pt x="140626" y="146874"/>
                    </a:lnTo>
                    <a:lnTo>
                      <a:pt x="137676" y="144474"/>
                    </a:lnTo>
                    <a:lnTo>
                      <a:pt x="134777" y="146874"/>
                    </a:lnTo>
                    <a:lnTo>
                      <a:pt x="129428" y="151223"/>
                    </a:lnTo>
                    <a:lnTo>
                      <a:pt x="0" y="151223"/>
                    </a:lnTo>
                    <a:lnTo>
                      <a:pt x="0" y="83335"/>
                    </a:lnTo>
                    <a:lnTo>
                      <a:pt x="4349" y="77986"/>
                    </a:lnTo>
                    <a:lnTo>
                      <a:pt x="6749" y="75087"/>
                    </a:lnTo>
                    <a:lnTo>
                      <a:pt x="4349" y="72187"/>
                    </a:lnTo>
                    <a:lnTo>
                      <a:pt x="0" y="66888"/>
                    </a:lnTo>
                    <a:lnTo>
                      <a:pt x="0" y="0"/>
                    </a:lnTo>
                    <a:lnTo>
                      <a:pt x="129228" y="0"/>
                    </a:lnTo>
                    <a:lnTo>
                      <a:pt x="134527" y="4399"/>
                    </a:lnTo>
                    <a:lnTo>
                      <a:pt x="137676" y="6999"/>
                    </a:lnTo>
                    <a:lnTo>
                      <a:pt x="140826" y="4399"/>
                    </a:lnTo>
                    <a:lnTo>
                      <a:pt x="146125" y="0"/>
                    </a:lnTo>
                    <a:lnTo>
                      <a:pt x="274952" y="0"/>
                    </a:lnTo>
                    <a:lnTo>
                      <a:pt x="274952" y="66638"/>
                    </a:lnTo>
                    <a:close/>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6"/>
              <p:cNvSpPr/>
              <p:nvPr/>
            </p:nvSpPr>
            <p:spPr>
              <a:xfrm>
                <a:off x="460575" y="1070300"/>
                <a:ext cx="6655100" cy="3561875"/>
              </a:xfrm>
              <a:custGeom>
                <a:rect b="b" l="l" r="r" t="t"/>
                <a:pathLst>
                  <a:path extrusionOk="0" fill="none" h="142475" w="266204">
                    <a:moveTo>
                      <a:pt x="266204" y="67538"/>
                    </a:moveTo>
                    <a:lnTo>
                      <a:pt x="263604" y="70688"/>
                    </a:lnTo>
                    <a:lnTo>
                      <a:pt x="266204" y="73837"/>
                    </a:lnTo>
                    <a:lnTo>
                      <a:pt x="266204" y="142475"/>
                    </a:lnTo>
                    <a:lnTo>
                      <a:pt x="136277" y="142475"/>
                    </a:lnTo>
                    <a:lnTo>
                      <a:pt x="133327" y="140075"/>
                    </a:lnTo>
                    <a:lnTo>
                      <a:pt x="130428" y="142475"/>
                    </a:lnTo>
                    <a:lnTo>
                      <a:pt x="0" y="142475"/>
                    </a:lnTo>
                    <a:lnTo>
                      <a:pt x="0" y="73587"/>
                    </a:lnTo>
                    <a:lnTo>
                      <a:pt x="2400" y="70688"/>
                    </a:lnTo>
                    <a:lnTo>
                      <a:pt x="0" y="67788"/>
                    </a:lnTo>
                    <a:lnTo>
                      <a:pt x="0" y="0"/>
                    </a:lnTo>
                    <a:lnTo>
                      <a:pt x="130178" y="0"/>
                    </a:lnTo>
                    <a:lnTo>
                      <a:pt x="133327" y="2600"/>
                    </a:lnTo>
                    <a:lnTo>
                      <a:pt x="136477" y="0"/>
                    </a:lnTo>
                    <a:lnTo>
                      <a:pt x="266204" y="0"/>
                    </a:lnTo>
                    <a:close/>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6"/>
              <p:cNvSpPr/>
              <p:nvPr/>
            </p:nvSpPr>
            <p:spPr>
              <a:xfrm>
                <a:off x="3457550" y="857825"/>
                <a:ext cx="257475" cy="212500"/>
              </a:xfrm>
              <a:custGeom>
                <a:rect b="b" l="l" r="r" t="t"/>
                <a:pathLst>
                  <a:path extrusionOk="0" fill="none" h="8500" w="10299">
                    <a:moveTo>
                      <a:pt x="0" y="1"/>
                    </a:moveTo>
                    <a:lnTo>
                      <a:pt x="5000" y="4100"/>
                    </a:lnTo>
                    <a:lnTo>
                      <a:pt x="10299" y="8499"/>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6"/>
              <p:cNvSpPr/>
              <p:nvPr/>
            </p:nvSpPr>
            <p:spPr>
              <a:xfrm>
                <a:off x="3872475" y="857825"/>
                <a:ext cx="257475" cy="212500"/>
              </a:xfrm>
              <a:custGeom>
                <a:rect b="b" l="l" r="r" t="t"/>
                <a:pathLst>
                  <a:path extrusionOk="0" fill="none" h="8500" w="10299">
                    <a:moveTo>
                      <a:pt x="1" y="8499"/>
                    </a:moveTo>
                    <a:lnTo>
                      <a:pt x="5300" y="4100"/>
                    </a:lnTo>
                    <a:lnTo>
                      <a:pt x="10299" y="1"/>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6"/>
              <p:cNvSpPr/>
              <p:nvPr/>
            </p:nvSpPr>
            <p:spPr>
              <a:xfrm>
                <a:off x="7115650" y="2497550"/>
                <a:ext cx="216250" cy="261225"/>
              </a:xfrm>
              <a:custGeom>
                <a:rect b="b" l="l" r="r" t="t"/>
                <a:pathLst>
                  <a:path extrusionOk="0" fill="none" h="10449" w="8650">
                    <a:moveTo>
                      <a:pt x="8649" y="0"/>
                    </a:moveTo>
                    <a:lnTo>
                      <a:pt x="4400" y="5149"/>
                    </a:lnTo>
                    <a:lnTo>
                      <a:pt x="1" y="10448"/>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6"/>
              <p:cNvSpPr/>
              <p:nvPr/>
            </p:nvSpPr>
            <p:spPr>
              <a:xfrm>
                <a:off x="7115650" y="2916225"/>
                <a:ext cx="216250" cy="261225"/>
              </a:xfrm>
              <a:custGeom>
                <a:rect b="b" l="l" r="r" t="t"/>
                <a:pathLst>
                  <a:path extrusionOk="0" fill="none" h="10449" w="8650">
                    <a:moveTo>
                      <a:pt x="1" y="0"/>
                    </a:moveTo>
                    <a:lnTo>
                      <a:pt x="4400" y="5349"/>
                    </a:lnTo>
                    <a:lnTo>
                      <a:pt x="8649" y="10448"/>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6"/>
              <p:cNvSpPr/>
              <p:nvPr/>
            </p:nvSpPr>
            <p:spPr>
              <a:xfrm>
                <a:off x="3867475" y="4632150"/>
                <a:ext cx="256225" cy="211250"/>
              </a:xfrm>
              <a:custGeom>
                <a:rect b="b" l="l" r="r" t="t"/>
                <a:pathLst>
                  <a:path extrusionOk="0" fill="none" h="8450" w="10249">
                    <a:moveTo>
                      <a:pt x="10249" y="8449"/>
                    </a:moveTo>
                    <a:lnTo>
                      <a:pt x="5300" y="4350"/>
                    </a:lnTo>
                    <a:lnTo>
                      <a:pt x="1" y="1"/>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6"/>
              <p:cNvSpPr/>
              <p:nvPr/>
            </p:nvSpPr>
            <p:spPr>
              <a:xfrm>
                <a:off x="3463800" y="4632150"/>
                <a:ext cx="257475" cy="211250"/>
              </a:xfrm>
              <a:custGeom>
                <a:rect b="b" l="l" r="r" t="t"/>
                <a:pathLst>
                  <a:path extrusionOk="0" fill="none" h="8450" w="10299">
                    <a:moveTo>
                      <a:pt x="10299" y="1"/>
                    </a:moveTo>
                    <a:lnTo>
                      <a:pt x="4950" y="4350"/>
                    </a:lnTo>
                    <a:lnTo>
                      <a:pt x="0" y="8449"/>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 name="Google Shape;138;p6"/>
            <p:cNvSpPr/>
            <p:nvPr/>
          </p:nvSpPr>
          <p:spPr>
            <a:xfrm rot="10800000">
              <a:off x="4277400" y="129002"/>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6"/>
            <p:cNvSpPr/>
            <p:nvPr/>
          </p:nvSpPr>
          <p:spPr>
            <a:xfrm flipH="1">
              <a:off x="4280308" y="4770906"/>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6"/>
            <p:cNvSpPr/>
            <p:nvPr/>
          </p:nvSpPr>
          <p:spPr>
            <a:xfrm flipH="1" rot="-5400000">
              <a:off x="8585404" y="2434418"/>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6"/>
            <p:cNvSpPr/>
            <p:nvPr/>
          </p:nvSpPr>
          <p:spPr>
            <a:xfrm rot="5400000">
              <a:off x="-49375" y="2434418"/>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2"/>
        </a:solidFill>
      </p:bgPr>
    </p:bg>
    <p:spTree>
      <p:nvGrpSpPr>
        <p:cNvPr id="142" name="Shape 142"/>
        <p:cNvGrpSpPr/>
        <p:nvPr/>
      </p:nvGrpSpPr>
      <p:grpSpPr>
        <a:xfrm>
          <a:off x="0" y="0"/>
          <a:ext cx="0" cy="0"/>
          <a:chOff x="0" y="0"/>
          <a:chExt cx="0" cy="0"/>
        </a:xfrm>
      </p:grpSpPr>
      <p:pic>
        <p:nvPicPr>
          <p:cNvPr id="143" name="Google Shape;143;p7"/>
          <p:cNvPicPr preferRelativeResize="0"/>
          <p:nvPr/>
        </p:nvPicPr>
        <p:blipFill>
          <a:blip r:embed="rId2">
            <a:alphaModFix/>
          </a:blip>
          <a:stretch>
            <a:fillRect/>
          </a:stretch>
        </p:blipFill>
        <p:spPr>
          <a:xfrm>
            <a:off x="3965" y="0"/>
            <a:ext cx="9136072" cy="5143501"/>
          </a:xfrm>
          <a:prstGeom prst="rect">
            <a:avLst/>
          </a:prstGeom>
          <a:noFill/>
          <a:ln>
            <a:noFill/>
          </a:ln>
        </p:spPr>
      </p:pic>
      <p:sp>
        <p:nvSpPr>
          <p:cNvPr id="144" name="Google Shape;144;p7"/>
          <p:cNvSpPr txBox="1"/>
          <p:nvPr>
            <p:ph type="title"/>
          </p:nvPr>
        </p:nvSpPr>
        <p:spPr>
          <a:xfrm>
            <a:off x="722375" y="539500"/>
            <a:ext cx="7699200" cy="5760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45" name="Google Shape;145;p7"/>
          <p:cNvSpPr txBox="1"/>
          <p:nvPr>
            <p:ph idx="1" type="body"/>
          </p:nvPr>
        </p:nvSpPr>
        <p:spPr>
          <a:xfrm>
            <a:off x="722375" y="1678450"/>
            <a:ext cx="3316200" cy="24417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grpSp>
        <p:nvGrpSpPr>
          <p:cNvPr id="146" name="Google Shape;146;p7"/>
          <p:cNvGrpSpPr/>
          <p:nvPr/>
        </p:nvGrpSpPr>
        <p:grpSpPr>
          <a:xfrm>
            <a:off x="129875" y="129002"/>
            <a:ext cx="8879579" cy="4886704"/>
            <a:chOff x="129875" y="129002"/>
            <a:chExt cx="8879579" cy="4886704"/>
          </a:xfrm>
        </p:grpSpPr>
        <p:grpSp>
          <p:nvGrpSpPr>
            <p:cNvPr id="147" name="Google Shape;147;p7"/>
            <p:cNvGrpSpPr/>
            <p:nvPr/>
          </p:nvGrpSpPr>
          <p:grpSpPr>
            <a:xfrm>
              <a:off x="139519" y="132777"/>
              <a:ext cx="8864961" cy="4877945"/>
              <a:chOff x="245600" y="857825"/>
              <a:chExt cx="7086300" cy="3985575"/>
            </a:xfrm>
          </p:grpSpPr>
          <p:sp>
            <p:nvSpPr>
              <p:cNvPr id="148" name="Google Shape;148;p7"/>
              <p:cNvSpPr/>
              <p:nvPr/>
            </p:nvSpPr>
            <p:spPr>
              <a:xfrm>
                <a:off x="245600" y="857825"/>
                <a:ext cx="7086300" cy="3985575"/>
              </a:xfrm>
              <a:custGeom>
                <a:rect b="b" l="l" r="r" t="t"/>
                <a:pathLst>
                  <a:path extrusionOk="0" fill="none" h="159423" w="283452">
                    <a:moveTo>
                      <a:pt x="274803" y="76037"/>
                    </a:moveTo>
                    <a:lnTo>
                      <a:pt x="272203" y="79187"/>
                    </a:lnTo>
                    <a:lnTo>
                      <a:pt x="274803" y="82336"/>
                    </a:lnTo>
                    <a:lnTo>
                      <a:pt x="279202" y="87685"/>
                    </a:lnTo>
                    <a:lnTo>
                      <a:pt x="283451" y="92784"/>
                    </a:lnTo>
                    <a:lnTo>
                      <a:pt x="283451" y="159422"/>
                    </a:lnTo>
                    <a:lnTo>
                      <a:pt x="155124" y="159422"/>
                    </a:lnTo>
                    <a:lnTo>
                      <a:pt x="150175" y="155323"/>
                    </a:lnTo>
                    <a:lnTo>
                      <a:pt x="144876" y="150974"/>
                    </a:lnTo>
                    <a:lnTo>
                      <a:pt x="141926" y="148574"/>
                    </a:lnTo>
                    <a:lnTo>
                      <a:pt x="139027" y="150974"/>
                    </a:lnTo>
                    <a:lnTo>
                      <a:pt x="133678" y="155323"/>
                    </a:lnTo>
                    <a:lnTo>
                      <a:pt x="128728" y="159422"/>
                    </a:lnTo>
                    <a:lnTo>
                      <a:pt x="1" y="159422"/>
                    </a:lnTo>
                    <a:lnTo>
                      <a:pt x="1" y="92534"/>
                    </a:lnTo>
                    <a:lnTo>
                      <a:pt x="4250" y="87435"/>
                    </a:lnTo>
                    <a:lnTo>
                      <a:pt x="8599" y="82086"/>
                    </a:lnTo>
                    <a:lnTo>
                      <a:pt x="10999" y="79187"/>
                    </a:lnTo>
                    <a:lnTo>
                      <a:pt x="8599" y="76287"/>
                    </a:lnTo>
                    <a:lnTo>
                      <a:pt x="4250" y="70988"/>
                    </a:lnTo>
                    <a:lnTo>
                      <a:pt x="1" y="65839"/>
                    </a:lnTo>
                    <a:lnTo>
                      <a:pt x="1" y="1"/>
                    </a:lnTo>
                    <a:lnTo>
                      <a:pt x="128478" y="1"/>
                    </a:lnTo>
                    <a:lnTo>
                      <a:pt x="133478" y="4100"/>
                    </a:lnTo>
                    <a:lnTo>
                      <a:pt x="138777" y="8499"/>
                    </a:lnTo>
                    <a:lnTo>
                      <a:pt x="141926" y="11099"/>
                    </a:lnTo>
                    <a:lnTo>
                      <a:pt x="145076" y="8499"/>
                    </a:lnTo>
                    <a:lnTo>
                      <a:pt x="150375" y="4100"/>
                    </a:lnTo>
                    <a:lnTo>
                      <a:pt x="155374" y="1"/>
                    </a:lnTo>
                    <a:lnTo>
                      <a:pt x="283451" y="1"/>
                    </a:lnTo>
                    <a:lnTo>
                      <a:pt x="283451" y="65589"/>
                    </a:lnTo>
                    <a:lnTo>
                      <a:pt x="279202" y="70738"/>
                    </a:lnTo>
                    <a:close/>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7"/>
              <p:cNvSpPr/>
              <p:nvPr/>
            </p:nvSpPr>
            <p:spPr>
              <a:xfrm>
                <a:off x="245600" y="2909975"/>
                <a:ext cx="215000" cy="261225"/>
              </a:xfrm>
              <a:custGeom>
                <a:rect b="b" l="l" r="r" t="t"/>
                <a:pathLst>
                  <a:path extrusionOk="0" fill="none" h="10449" w="8600">
                    <a:moveTo>
                      <a:pt x="1" y="10448"/>
                    </a:moveTo>
                    <a:lnTo>
                      <a:pt x="4250" y="5349"/>
                    </a:lnTo>
                    <a:lnTo>
                      <a:pt x="8599" y="0"/>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7"/>
              <p:cNvSpPr/>
              <p:nvPr/>
            </p:nvSpPr>
            <p:spPr>
              <a:xfrm>
                <a:off x="245600" y="2503800"/>
                <a:ext cx="215000" cy="261225"/>
              </a:xfrm>
              <a:custGeom>
                <a:rect b="b" l="l" r="r" t="t"/>
                <a:pathLst>
                  <a:path extrusionOk="0" fill="none" h="10449" w="8600">
                    <a:moveTo>
                      <a:pt x="8599" y="10448"/>
                    </a:moveTo>
                    <a:lnTo>
                      <a:pt x="4250" y="5149"/>
                    </a:lnTo>
                    <a:lnTo>
                      <a:pt x="1" y="0"/>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7"/>
              <p:cNvSpPr/>
              <p:nvPr/>
            </p:nvSpPr>
            <p:spPr>
              <a:xfrm>
                <a:off x="351850" y="960325"/>
                <a:ext cx="6873825" cy="3780575"/>
              </a:xfrm>
              <a:custGeom>
                <a:rect b="b" l="l" r="r" t="t"/>
                <a:pathLst>
                  <a:path extrusionOk="0" fill="none" h="151223" w="274953">
                    <a:moveTo>
                      <a:pt x="270553" y="71937"/>
                    </a:moveTo>
                    <a:lnTo>
                      <a:pt x="267953" y="75087"/>
                    </a:lnTo>
                    <a:lnTo>
                      <a:pt x="270553" y="78236"/>
                    </a:lnTo>
                    <a:lnTo>
                      <a:pt x="274952" y="83585"/>
                    </a:lnTo>
                    <a:lnTo>
                      <a:pt x="274952" y="151223"/>
                    </a:lnTo>
                    <a:lnTo>
                      <a:pt x="145925" y="151223"/>
                    </a:lnTo>
                    <a:lnTo>
                      <a:pt x="140626" y="146874"/>
                    </a:lnTo>
                    <a:lnTo>
                      <a:pt x="137676" y="144474"/>
                    </a:lnTo>
                    <a:lnTo>
                      <a:pt x="134777" y="146874"/>
                    </a:lnTo>
                    <a:lnTo>
                      <a:pt x="129428" y="151223"/>
                    </a:lnTo>
                    <a:lnTo>
                      <a:pt x="0" y="151223"/>
                    </a:lnTo>
                    <a:lnTo>
                      <a:pt x="0" y="83335"/>
                    </a:lnTo>
                    <a:lnTo>
                      <a:pt x="4349" y="77986"/>
                    </a:lnTo>
                    <a:lnTo>
                      <a:pt x="6749" y="75087"/>
                    </a:lnTo>
                    <a:lnTo>
                      <a:pt x="4349" y="72187"/>
                    </a:lnTo>
                    <a:lnTo>
                      <a:pt x="0" y="66888"/>
                    </a:lnTo>
                    <a:lnTo>
                      <a:pt x="0" y="0"/>
                    </a:lnTo>
                    <a:lnTo>
                      <a:pt x="129228" y="0"/>
                    </a:lnTo>
                    <a:lnTo>
                      <a:pt x="134527" y="4399"/>
                    </a:lnTo>
                    <a:lnTo>
                      <a:pt x="137676" y="6999"/>
                    </a:lnTo>
                    <a:lnTo>
                      <a:pt x="140826" y="4399"/>
                    </a:lnTo>
                    <a:lnTo>
                      <a:pt x="146125" y="0"/>
                    </a:lnTo>
                    <a:lnTo>
                      <a:pt x="274952" y="0"/>
                    </a:lnTo>
                    <a:lnTo>
                      <a:pt x="274952" y="66638"/>
                    </a:lnTo>
                    <a:close/>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7"/>
              <p:cNvSpPr/>
              <p:nvPr/>
            </p:nvSpPr>
            <p:spPr>
              <a:xfrm>
                <a:off x="460575" y="1070300"/>
                <a:ext cx="6655100" cy="3561875"/>
              </a:xfrm>
              <a:custGeom>
                <a:rect b="b" l="l" r="r" t="t"/>
                <a:pathLst>
                  <a:path extrusionOk="0" fill="none" h="142475" w="266204">
                    <a:moveTo>
                      <a:pt x="266204" y="67538"/>
                    </a:moveTo>
                    <a:lnTo>
                      <a:pt x="263604" y="70688"/>
                    </a:lnTo>
                    <a:lnTo>
                      <a:pt x="266204" y="73837"/>
                    </a:lnTo>
                    <a:lnTo>
                      <a:pt x="266204" y="142475"/>
                    </a:lnTo>
                    <a:lnTo>
                      <a:pt x="136277" y="142475"/>
                    </a:lnTo>
                    <a:lnTo>
                      <a:pt x="133327" y="140075"/>
                    </a:lnTo>
                    <a:lnTo>
                      <a:pt x="130428" y="142475"/>
                    </a:lnTo>
                    <a:lnTo>
                      <a:pt x="0" y="142475"/>
                    </a:lnTo>
                    <a:lnTo>
                      <a:pt x="0" y="73587"/>
                    </a:lnTo>
                    <a:lnTo>
                      <a:pt x="2400" y="70688"/>
                    </a:lnTo>
                    <a:lnTo>
                      <a:pt x="0" y="67788"/>
                    </a:lnTo>
                    <a:lnTo>
                      <a:pt x="0" y="0"/>
                    </a:lnTo>
                    <a:lnTo>
                      <a:pt x="130178" y="0"/>
                    </a:lnTo>
                    <a:lnTo>
                      <a:pt x="133327" y="2600"/>
                    </a:lnTo>
                    <a:lnTo>
                      <a:pt x="136477" y="0"/>
                    </a:lnTo>
                    <a:lnTo>
                      <a:pt x="266204" y="0"/>
                    </a:lnTo>
                    <a:close/>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7"/>
              <p:cNvSpPr/>
              <p:nvPr/>
            </p:nvSpPr>
            <p:spPr>
              <a:xfrm>
                <a:off x="3457550" y="857825"/>
                <a:ext cx="257475" cy="212500"/>
              </a:xfrm>
              <a:custGeom>
                <a:rect b="b" l="l" r="r" t="t"/>
                <a:pathLst>
                  <a:path extrusionOk="0" fill="none" h="8500" w="10299">
                    <a:moveTo>
                      <a:pt x="0" y="1"/>
                    </a:moveTo>
                    <a:lnTo>
                      <a:pt x="5000" y="4100"/>
                    </a:lnTo>
                    <a:lnTo>
                      <a:pt x="10299" y="8499"/>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7"/>
              <p:cNvSpPr/>
              <p:nvPr/>
            </p:nvSpPr>
            <p:spPr>
              <a:xfrm>
                <a:off x="3872475" y="857825"/>
                <a:ext cx="257475" cy="212500"/>
              </a:xfrm>
              <a:custGeom>
                <a:rect b="b" l="l" r="r" t="t"/>
                <a:pathLst>
                  <a:path extrusionOk="0" fill="none" h="8500" w="10299">
                    <a:moveTo>
                      <a:pt x="1" y="8499"/>
                    </a:moveTo>
                    <a:lnTo>
                      <a:pt x="5300" y="4100"/>
                    </a:lnTo>
                    <a:lnTo>
                      <a:pt x="10299" y="1"/>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7"/>
              <p:cNvSpPr/>
              <p:nvPr/>
            </p:nvSpPr>
            <p:spPr>
              <a:xfrm>
                <a:off x="7115650" y="2497550"/>
                <a:ext cx="216250" cy="261225"/>
              </a:xfrm>
              <a:custGeom>
                <a:rect b="b" l="l" r="r" t="t"/>
                <a:pathLst>
                  <a:path extrusionOk="0" fill="none" h="10449" w="8650">
                    <a:moveTo>
                      <a:pt x="8649" y="0"/>
                    </a:moveTo>
                    <a:lnTo>
                      <a:pt x="4400" y="5149"/>
                    </a:lnTo>
                    <a:lnTo>
                      <a:pt x="1" y="10448"/>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7"/>
              <p:cNvSpPr/>
              <p:nvPr/>
            </p:nvSpPr>
            <p:spPr>
              <a:xfrm>
                <a:off x="7115650" y="2916225"/>
                <a:ext cx="216250" cy="261225"/>
              </a:xfrm>
              <a:custGeom>
                <a:rect b="b" l="l" r="r" t="t"/>
                <a:pathLst>
                  <a:path extrusionOk="0" fill="none" h="10449" w="8650">
                    <a:moveTo>
                      <a:pt x="1" y="0"/>
                    </a:moveTo>
                    <a:lnTo>
                      <a:pt x="4400" y="5349"/>
                    </a:lnTo>
                    <a:lnTo>
                      <a:pt x="8649" y="10448"/>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7"/>
              <p:cNvSpPr/>
              <p:nvPr/>
            </p:nvSpPr>
            <p:spPr>
              <a:xfrm>
                <a:off x="3867475" y="4632150"/>
                <a:ext cx="256225" cy="211250"/>
              </a:xfrm>
              <a:custGeom>
                <a:rect b="b" l="l" r="r" t="t"/>
                <a:pathLst>
                  <a:path extrusionOk="0" fill="none" h="8450" w="10249">
                    <a:moveTo>
                      <a:pt x="10249" y="8449"/>
                    </a:moveTo>
                    <a:lnTo>
                      <a:pt x="5300" y="4350"/>
                    </a:lnTo>
                    <a:lnTo>
                      <a:pt x="1" y="1"/>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7"/>
              <p:cNvSpPr/>
              <p:nvPr/>
            </p:nvSpPr>
            <p:spPr>
              <a:xfrm>
                <a:off x="3463800" y="4632150"/>
                <a:ext cx="257475" cy="211250"/>
              </a:xfrm>
              <a:custGeom>
                <a:rect b="b" l="l" r="r" t="t"/>
                <a:pathLst>
                  <a:path extrusionOk="0" fill="none" h="8450" w="10299">
                    <a:moveTo>
                      <a:pt x="10299" y="1"/>
                    </a:moveTo>
                    <a:lnTo>
                      <a:pt x="4950" y="4350"/>
                    </a:lnTo>
                    <a:lnTo>
                      <a:pt x="0" y="8449"/>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7"/>
            <p:cNvSpPr/>
            <p:nvPr/>
          </p:nvSpPr>
          <p:spPr>
            <a:xfrm rot="10800000">
              <a:off x="4277400" y="129002"/>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7"/>
            <p:cNvSpPr/>
            <p:nvPr/>
          </p:nvSpPr>
          <p:spPr>
            <a:xfrm flipH="1">
              <a:off x="4280308" y="4770906"/>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7"/>
            <p:cNvSpPr/>
            <p:nvPr/>
          </p:nvSpPr>
          <p:spPr>
            <a:xfrm flipH="1" rot="-5400000">
              <a:off x="8585404" y="2434418"/>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7"/>
            <p:cNvSpPr/>
            <p:nvPr/>
          </p:nvSpPr>
          <p:spPr>
            <a:xfrm rot="5400000">
              <a:off x="-49375" y="2434418"/>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3" name="Shape 163"/>
        <p:cNvGrpSpPr/>
        <p:nvPr/>
      </p:nvGrpSpPr>
      <p:grpSpPr>
        <a:xfrm>
          <a:off x="0" y="0"/>
          <a:ext cx="0" cy="0"/>
          <a:chOff x="0" y="0"/>
          <a:chExt cx="0" cy="0"/>
        </a:xfrm>
      </p:grpSpPr>
      <p:pic>
        <p:nvPicPr>
          <p:cNvPr id="164" name="Google Shape;164;p8"/>
          <p:cNvPicPr preferRelativeResize="0"/>
          <p:nvPr/>
        </p:nvPicPr>
        <p:blipFill>
          <a:blip r:embed="rId2">
            <a:alphaModFix/>
          </a:blip>
          <a:stretch>
            <a:fillRect/>
          </a:stretch>
        </p:blipFill>
        <p:spPr>
          <a:xfrm>
            <a:off x="3965" y="0"/>
            <a:ext cx="9136072" cy="5143501"/>
          </a:xfrm>
          <a:prstGeom prst="rect">
            <a:avLst/>
          </a:prstGeom>
          <a:noFill/>
          <a:ln>
            <a:noFill/>
          </a:ln>
        </p:spPr>
      </p:pic>
      <p:sp>
        <p:nvSpPr>
          <p:cNvPr id="165" name="Google Shape;165;p8"/>
          <p:cNvSpPr txBox="1"/>
          <p:nvPr>
            <p:ph type="title"/>
          </p:nvPr>
        </p:nvSpPr>
        <p:spPr>
          <a:xfrm>
            <a:off x="2188500" y="1011738"/>
            <a:ext cx="4767000" cy="31200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sz="9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166" name="Google Shape;166;p8"/>
          <p:cNvGrpSpPr/>
          <p:nvPr/>
        </p:nvGrpSpPr>
        <p:grpSpPr>
          <a:xfrm>
            <a:off x="129875" y="129002"/>
            <a:ext cx="8879579" cy="4886704"/>
            <a:chOff x="129875" y="129002"/>
            <a:chExt cx="8879579" cy="4886704"/>
          </a:xfrm>
        </p:grpSpPr>
        <p:grpSp>
          <p:nvGrpSpPr>
            <p:cNvPr id="167" name="Google Shape;167;p8"/>
            <p:cNvGrpSpPr/>
            <p:nvPr/>
          </p:nvGrpSpPr>
          <p:grpSpPr>
            <a:xfrm>
              <a:off x="139519" y="132777"/>
              <a:ext cx="8864961" cy="4877945"/>
              <a:chOff x="245600" y="857825"/>
              <a:chExt cx="7086300" cy="3985575"/>
            </a:xfrm>
          </p:grpSpPr>
          <p:sp>
            <p:nvSpPr>
              <p:cNvPr id="168" name="Google Shape;168;p8"/>
              <p:cNvSpPr/>
              <p:nvPr/>
            </p:nvSpPr>
            <p:spPr>
              <a:xfrm>
                <a:off x="245600" y="857825"/>
                <a:ext cx="7086300" cy="3985575"/>
              </a:xfrm>
              <a:custGeom>
                <a:rect b="b" l="l" r="r" t="t"/>
                <a:pathLst>
                  <a:path extrusionOk="0" fill="none" h="159423" w="283452">
                    <a:moveTo>
                      <a:pt x="274803" y="76037"/>
                    </a:moveTo>
                    <a:lnTo>
                      <a:pt x="272203" y="79187"/>
                    </a:lnTo>
                    <a:lnTo>
                      <a:pt x="274803" y="82336"/>
                    </a:lnTo>
                    <a:lnTo>
                      <a:pt x="279202" y="87685"/>
                    </a:lnTo>
                    <a:lnTo>
                      <a:pt x="283451" y="92784"/>
                    </a:lnTo>
                    <a:lnTo>
                      <a:pt x="283451" y="159422"/>
                    </a:lnTo>
                    <a:lnTo>
                      <a:pt x="155124" y="159422"/>
                    </a:lnTo>
                    <a:lnTo>
                      <a:pt x="150175" y="155323"/>
                    </a:lnTo>
                    <a:lnTo>
                      <a:pt x="144876" y="150974"/>
                    </a:lnTo>
                    <a:lnTo>
                      <a:pt x="141926" y="148574"/>
                    </a:lnTo>
                    <a:lnTo>
                      <a:pt x="139027" y="150974"/>
                    </a:lnTo>
                    <a:lnTo>
                      <a:pt x="133678" y="155323"/>
                    </a:lnTo>
                    <a:lnTo>
                      <a:pt x="128728" y="159422"/>
                    </a:lnTo>
                    <a:lnTo>
                      <a:pt x="1" y="159422"/>
                    </a:lnTo>
                    <a:lnTo>
                      <a:pt x="1" y="92534"/>
                    </a:lnTo>
                    <a:lnTo>
                      <a:pt x="4250" y="87435"/>
                    </a:lnTo>
                    <a:lnTo>
                      <a:pt x="8599" y="82086"/>
                    </a:lnTo>
                    <a:lnTo>
                      <a:pt x="10999" y="79187"/>
                    </a:lnTo>
                    <a:lnTo>
                      <a:pt x="8599" y="76287"/>
                    </a:lnTo>
                    <a:lnTo>
                      <a:pt x="4250" y="70988"/>
                    </a:lnTo>
                    <a:lnTo>
                      <a:pt x="1" y="65839"/>
                    </a:lnTo>
                    <a:lnTo>
                      <a:pt x="1" y="1"/>
                    </a:lnTo>
                    <a:lnTo>
                      <a:pt x="128478" y="1"/>
                    </a:lnTo>
                    <a:lnTo>
                      <a:pt x="133478" y="4100"/>
                    </a:lnTo>
                    <a:lnTo>
                      <a:pt x="138777" y="8499"/>
                    </a:lnTo>
                    <a:lnTo>
                      <a:pt x="141926" y="11099"/>
                    </a:lnTo>
                    <a:lnTo>
                      <a:pt x="145076" y="8499"/>
                    </a:lnTo>
                    <a:lnTo>
                      <a:pt x="150375" y="4100"/>
                    </a:lnTo>
                    <a:lnTo>
                      <a:pt x="155374" y="1"/>
                    </a:lnTo>
                    <a:lnTo>
                      <a:pt x="283451" y="1"/>
                    </a:lnTo>
                    <a:lnTo>
                      <a:pt x="283451" y="65589"/>
                    </a:lnTo>
                    <a:lnTo>
                      <a:pt x="279202" y="70738"/>
                    </a:lnTo>
                    <a:close/>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8"/>
              <p:cNvSpPr/>
              <p:nvPr/>
            </p:nvSpPr>
            <p:spPr>
              <a:xfrm>
                <a:off x="245600" y="2909975"/>
                <a:ext cx="215000" cy="261225"/>
              </a:xfrm>
              <a:custGeom>
                <a:rect b="b" l="l" r="r" t="t"/>
                <a:pathLst>
                  <a:path extrusionOk="0" fill="none" h="10449" w="8600">
                    <a:moveTo>
                      <a:pt x="1" y="10448"/>
                    </a:moveTo>
                    <a:lnTo>
                      <a:pt x="4250" y="5349"/>
                    </a:lnTo>
                    <a:lnTo>
                      <a:pt x="8599" y="0"/>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8"/>
              <p:cNvSpPr/>
              <p:nvPr/>
            </p:nvSpPr>
            <p:spPr>
              <a:xfrm>
                <a:off x="245600" y="2503800"/>
                <a:ext cx="215000" cy="261225"/>
              </a:xfrm>
              <a:custGeom>
                <a:rect b="b" l="l" r="r" t="t"/>
                <a:pathLst>
                  <a:path extrusionOk="0" fill="none" h="10449" w="8600">
                    <a:moveTo>
                      <a:pt x="8599" y="10448"/>
                    </a:moveTo>
                    <a:lnTo>
                      <a:pt x="4250" y="5149"/>
                    </a:lnTo>
                    <a:lnTo>
                      <a:pt x="1" y="0"/>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8"/>
              <p:cNvSpPr/>
              <p:nvPr/>
            </p:nvSpPr>
            <p:spPr>
              <a:xfrm>
                <a:off x="351850" y="960325"/>
                <a:ext cx="6873825" cy="3780575"/>
              </a:xfrm>
              <a:custGeom>
                <a:rect b="b" l="l" r="r" t="t"/>
                <a:pathLst>
                  <a:path extrusionOk="0" fill="none" h="151223" w="274953">
                    <a:moveTo>
                      <a:pt x="270553" y="71937"/>
                    </a:moveTo>
                    <a:lnTo>
                      <a:pt x="267953" y="75087"/>
                    </a:lnTo>
                    <a:lnTo>
                      <a:pt x="270553" y="78236"/>
                    </a:lnTo>
                    <a:lnTo>
                      <a:pt x="274952" y="83585"/>
                    </a:lnTo>
                    <a:lnTo>
                      <a:pt x="274952" y="151223"/>
                    </a:lnTo>
                    <a:lnTo>
                      <a:pt x="145925" y="151223"/>
                    </a:lnTo>
                    <a:lnTo>
                      <a:pt x="140626" y="146874"/>
                    </a:lnTo>
                    <a:lnTo>
                      <a:pt x="137676" y="144474"/>
                    </a:lnTo>
                    <a:lnTo>
                      <a:pt x="134777" y="146874"/>
                    </a:lnTo>
                    <a:lnTo>
                      <a:pt x="129428" y="151223"/>
                    </a:lnTo>
                    <a:lnTo>
                      <a:pt x="0" y="151223"/>
                    </a:lnTo>
                    <a:lnTo>
                      <a:pt x="0" y="83335"/>
                    </a:lnTo>
                    <a:lnTo>
                      <a:pt x="4349" y="77986"/>
                    </a:lnTo>
                    <a:lnTo>
                      <a:pt x="6749" y="75087"/>
                    </a:lnTo>
                    <a:lnTo>
                      <a:pt x="4349" y="72187"/>
                    </a:lnTo>
                    <a:lnTo>
                      <a:pt x="0" y="66888"/>
                    </a:lnTo>
                    <a:lnTo>
                      <a:pt x="0" y="0"/>
                    </a:lnTo>
                    <a:lnTo>
                      <a:pt x="129228" y="0"/>
                    </a:lnTo>
                    <a:lnTo>
                      <a:pt x="134527" y="4399"/>
                    </a:lnTo>
                    <a:lnTo>
                      <a:pt x="137676" y="6999"/>
                    </a:lnTo>
                    <a:lnTo>
                      <a:pt x="140826" y="4399"/>
                    </a:lnTo>
                    <a:lnTo>
                      <a:pt x="146125" y="0"/>
                    </a:lnTo>
                    <a:lnTo>
                      <a:pt x="274952" y="0"/>
                    </a:lnTo>
                    <a:lnTo>
                      <a:pt x="274952" y="66638"/>
                    </a:lnTo>
                    <a:close/>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8"/>
              <p:cNvSpPr/>
              <p:nvPr/>
            </p:nvSpPr>
            <p:spPr>
              <a:xfrm>
                <a:off x="460575" y="1070300"/>
                <a:ext cx="6655100" cy="3561875"/>
              </a:xfrm>
              <a:custGeom>
                <a:rect b="b" l="l" r="r" t="t"/>
                <a:pathLst>
                  <a:path extrusionOk="0" fill="none" h="142475" w="266204">
                    <a:moveTo>
                      <a:pt x="266204" y="67538"/>
                    </a:moveTo>
                    <a:lnTo>
                      <a:pt x="263604" y="70688"/>
                    </a:lnTo>
                    <a:lnTo>
                      <a:pt x="266204" y="73837"/>
                    </a:lnTo>
                    <a:lnTo>
                      <a:pt x="266204" y="142475"/>
                    </a:lnTo>
                    <a:lnTo>
                      <a:pt x="136277" y="142475"/>
                    </a:lnTo>
                    <a:lnTo>
                      <a:pt x="133327" y="140075"/>
                    </a:lnTo>
                    <a:lnTo>
                      <a:pt x="130428" y="142475"/>
                    </a:lnTo>
                    <a:lnTo>
                      <a:pt x="0" y="142475"/>
                    </a:lnTo>
                    <a:lnTo>
                      <a:pt x="0" y="73587"/>
                    </a:lnTo>
                    <a:lnTo>
                      <a:pt x="2400" y="70688"/>
                    </a:lnTo>
                    <a:lnTo>
                      <a:pt x="0" y="67788"/>
                    </a:lnTo>
                    <a:lnTo>
                      <a:pt x="0" y="0"/>
                    </a:lnTo>
                    <a:lnTo>
                      <a:pt x="130178" y="0"/>
                    </a:lnTo>
                    <a:lnTo>
                      <a:pt x="133327" y="2600"/>
                    </a:lnTo>
                    <a:lnTo>
                      <a:pt x="136477" y="0"/>
                    </a:lnTo>
                    <a:lnTo>
                      <a:pt x="266204" y="0"/>
                    </a:lnTo>
                    <a:close/>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8"/>
              <p:cNvSpPr/>
              <p:nvPr/>
            </p:nvSpPr>
            <p:spPr>
              <a:xfrm>
                <a:off x="3457550" y="857825"/>
                <a:ext cx="257475" cy="212500"/>
              </a:xfrm>
              <a:custGeom>
                <a:rect b="b" l="l" r="r" t="t"/>
                <a:pathLst>
                  <a:path extrusionOk="0" fill="none" h="8500" w="10299">
                    <a:moveTo>
                      <a:pt x="0" y="1"/>
                    </a:moveTo>
                    <a:lnTo>
                      <a:pt x="5000" y="4100"/>
                    </a:lnTo>
                    <a:lnTo>
                      <a:pt x="10299" y="8499"/>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8"/>
              <p:cNvSpPr/>
              <p:nvPr/>
            </p:nvSpPr>
            <p:spPr>
              <a:xfrm>
                <a:off x="3872475" y="857825"/>
                <a:ext cx="257475" cy="212500"/>
              </a:xfrm>
              <a:custGeom>
                <a:rect b="b" l="l" r="r" t="t"/>
                <a:pathLst>
                  <a:path extrusionOk="0" fill="none" h="8500" w="10299">
                    <a:moveTo>
                      <a:pt x="1" y="8499"/>
                    </a:moveTo>
                    <a:lnTo>
                      <a:pt x="5300" y="4100"/>
                    </a:lnTo>
                    <a:lnTo>
                      <a:pt x="10299" y="1"/>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8"/>
              <p:cNvSpPr/>
              <p:nvPr/>
            </p:nvSpPr>
            <p:spPr>
              <a:xfrm>
                <a:off x="7115650" y="2497550"/>
                <a:ext cx="216250" cy="261225"/>
              </a:xfrm>
              <a:custGeom>
                <a:rect b="b" l="l" r="r" t="t"/>
                <a:pathLst>
                  <a:path extrusionOk="0" fill="none" h="10449" w="8650">
                    <a:moveTo>
                      <a:pt x="8649" y="0"/>
                    </a:moveTo>
                    <a:lnTo>
                      <a:pt x="4400" y="5149"/>
                    </a:lnTo>
                    <a:lnTo>
                      <a:pt x="1" y="10448"/>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8"/>
              <p:cNvSpPr/>
              <p:nvPr/>
            </p:nvSpPr>
            <p:spPr>
              <a:xfrm>
                <a:off x="7115650" y="2916225"/>
                <a:ext cx="216250" cy="261225"/>
              </a:xfrm>
              <a:custGeom>
                <a:rect b="b" l="l" r="r" t="t"/>
                <a:pathLst>
                  <a:path extrusionOk="0" fill="none" h="10449" w="8650">
                    <a:moveTo>
                      <a:pt x="1" y="0"/>
                    </a:moveTo>
                    <a:lnTo>
                      <a:pt x="4400" y="5349"/>
                    </a:lnTo>
                    <a:lnTo>
                      <a:pt x="8649" y="10448"/>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8"/>
              <p:cNvSpPr/>
              <p:nvPr/>
            </p:nvSpPr>
            <p:spPr>
              <a:xfrm>
                <a:off x="3867475" y="4632150"/>
                <a:ext cx="256225" cy="211250"/>
              </a:xfrm>
              <a:custGeom>
                <a:rect b="b" l="l" r="r" t="t"/>
                <a:pathLst>
                  <a:path extrusionOk="0" fill="none" h="8450" w="10249">
                    <a:moveTo>
                      <a:pt x="10249" y="8449"/>
                    </a:moveTo>
                    <a:lnTo>
                      <a:pt x="5300" y="4350"/>
                    </a:lnTo>
                    <a:lnTo>
                      <a:pt x="1" y="1"/>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8"/>
              <p:cNvSpPr/>
              <p:nvPr/>
            </p:nvSpPr>
            <p:spPr>
              <a:xfrm>
                <a:off x="3463800" y="4632150"/>
                <a:ext cx="257475" cy="211250"/>
              </a:xfrm>
              <a:custGeom>
                <a:rect b="b" l="l" r="r" t="t"/>
                <a:pathLst>
                  <a:path extrusionOk="0" fill="none" h="8450" w="10299">
                    <a:moveTo>
                      <a:pt x="10299" y="1"/>
                    </a:moveTo>
                    <a:lnTo>
                      <a:pt x="4950" y="4350"/>
                    </a:lnTo>
                    <a:lnTo>
                      <a:pt x="0" y="8449"/>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 name="Google Shape;179;p8"/>
            <p:cNvSpPr/>
            <p:nvPr/>
          </p:nvSpPr>
          <p:spPr>
            <a:xfrm rot="10800000">
              <a:off x="4277400" y="129002"/>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8"/>
            <p:cNvSpPr/>
            <p:nvPr/>
          </p:nvSpPr>
          <p:spPr>
            <a:xfrm flipH="1">
              <a:off x="4280308" y="4770906"/>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8"/>
            <p:cNvSpPr/>
            <p:nvPr/>
          </p:nvSpPr>
          <p:spPr>
            <a:xfrm flipH="1" rot="-5400000">
              <a:off x="8585404" y="2434418"/>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8"/>
            <p:cNvSpPr/>
            <p:nvPr/>
          </p:nvSpPr>
          <p:spPr>
            <a:xfrm rot="5400000">
              <a:off x="-49375" y="2434418"/>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3" name="Shape 183"/>
        <p:cNvGrpSpPr/>
        <p:nvPr/>
      </p:nvGrpSpPr>
      <p:grpSpPr>
        <a:xfrm>
          <a:off x="0" y="0"/>
          <a:ext cx="0" cy="0"/>
          <a:chOff x="0" y="0"/>
          <a:chExt cx="0" cy="0"/>
        </a:xfrm>
      </p:grpSpPr>
      <p:pic>
        <p:nvPicPr>
          <p:cNvPr id="184" name="Google Shape;184;p9"/>
          <p:cNvPicPr preferRelativeResize="0"/>
          <p:nvPr/>
        </p:nvPicPr>
        <p:blipFill>
          <a:blip r:embed="rId2">
            <a:alphaModFix/>
          </a:blip>
          <a:stretch>
            <a:fillRect/>
          </a:stretch>
        </p:blipFill>
        <p:spPr>
          <a:xfrm>
            <a:off x="3965" y="0"/>
            <a:ext cx="9136072" cy="5143501"/>
          </a:xfrm>
          <a:prstGeom prst="rect">
            <a:avLst/>
          </a:prstGeom>
          <a:noFill/>
          <a:ln>
            <a:noFill/>
          </a:ln>
        </p:spPr>
      </p:pic>
      <p:sp>
        <p:nvSpPr>
          <p:cNvPr id="185" name="Google Shape;185;p9"/>
          <p:cNvSpPr txBox="1"/>
          <p:nvPr>
            <p:ph type="title"/>
          </p:nvPr>
        </p:nvSpPr>
        <p:spPr>
          <a:xfrm>
            <a:off x="3465413" y="1315096"/>
            <a:ext cx="4790400" cy="10893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7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86" name="Google Shape;186;p9"/>
          <p:cNvSpPr txBox="1"/>
          <p:nvPr>
            <p:ph idx="1" type="subTitle"/>
          </p:nvPr>
        </p:nvSpPr>
        <p:spPr>
          <a:xfrm>
            <a:off x="3465413" y="2444225"/>
            <a:ext cx="4790400" cy="137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0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grpSp>
        <p:nvGrpSpPr>
          <p:cNvPr id="187" name="Google Shape;187;p9"/>
          <p:cNvGrpSpPr/>
          <p:nvPr/>
        </p:nvGrpSpPr>
        <p:grpSpPr>
          <a:xfrm>
            <a:off x="129875" y="129002"/>
            <a:ext cx="8879579" cy="4886704"/>
            <a:chOff x="129875" y="129002"/>
            <a:chExt cx="8879579" cy="4886704"/>
          </a:xfrm>
        </p:grpSpPr>
        <p:grpSp>
          <p:nvGrpSpPr>
            <p:cNvPr id="188" name="Google Shape;188;p9"/>
            <p:cNvGrpSpPr/>
            <p:nvPr/>
          </p:nvGrpSpPr>
          <p:grpSpPr>
            <a:xfrm>
              <a:off x="139519" y="132777"/>
              <a:ext cx="8864961" cy="4877945"/>
              <a:chOff x="245600" y="857825"/>
              <a:chExt cx="7086300" cy="3985575"/>
            </a:xfrm>
          </p:grpSpPr>
          <p:sp>
            <p:nvSpPr>
              <p:cNvPr id="189" name="Google Shape;189;p9"/>
              <p:cNvSpPr/>
              <p:nvPr/>
            </p:nvSpPr>
            <p:spPr>
              <a:xfrm>
                <a:off x="245600" y="857825"/>
                <a:ext cx="7086300" cy="3985575"/>
              </a:xfrm>
              <a:custGeom>
                <a:rect b="b" l="l" r="r" t="t"/>
                <a:pathLst>
                  <a:path extrusionOk="0" fill="none" h="159423" w="283452">
                    <a:moveTo>
                      <a:pt x="274803" y="76037"/>
                    </a:moveTo>
                    <a:lnTo>
                      <a:pt x="272203" y="79187"/>
                    </a:lnTo>
                    <a:lnTo>
                      <a:pt x="274803" y="82336"/>
                    </a:lnTo>
                    <a:lnTo>
                      <a:pt x="279202" y="87685"/>
                    </a:lnTo>
                    <a:lnTo>
                      <a:pt x="283451" y="92784"/>
                    </a:lnTo>
                    <a:lnTo>
                      <a:pt x="283451" y="159422"/>
                    </a:lnTo>
                    <a:lnTo>
                      <a:pt x="155124" y="159422"/>
                    </a:lnTo>
                    <a:lnTo>
                      <a:pt x="150175" y="155323"/>
                    </a:lnTo>
                    <a:lnTo>
                      <a:pt x="144876" y="150974"/>
                    </a:lnTo>
                    <a:lnTo>
                      <a:pt x="141926" y="148574"/>
                    </a:lnTo>
                    <a:lnTo>
                      <a:pt x="139027" y="150974"/>
                    </a:lnTo>
                    <a:lnTo>
                      <a:pt x="133678" y="155323"/>
                    </a:lnTo>
                    <a:lnTo>
                      <a:pt x="128728" y="159422"/>
                    </a:lnTo>
                    <a:lnTo>
                      <a:pt x="1" y="159422"/>
                    </a:lnTo>
                    <a:lnTo>
                      <a:pt x="1" y="92534"/>
                    </a:lnTo>
                    <a:lnTo>
                      <a:pt x="4250" y="87435"/>
                    </a:lnTo>
                    <a:lnTo>
                      <a:pt x="8599" y="82086"/>
                    </a:lnTo>
                    <a:lnTo>
                      <a:pt x="10999" y="79187"/>
                    </a:lnTo>
                    <a:lnTo>
                      <a:pt x="8599" y="76287"/>
                    </a:lnTo>
                    <a:lnTo>
                      <a:pt x="4250" y="70988"/>
                    </a:lnTo>
                    <a:lnTo>
                      <a:pt x="1" y="65839"/>
                    </a:lnTo>
                    <a:lnTo>
                      <a:pt x="1" y="1"/>
                    </a:lnTo>
                    <a:lnTo>
                      <a:pt x="128478" y="1"/>
                    </a:lnTo>
                    <a:lnTo>
                      <a:pt x="133478" y="4100"/>
                    </a:lnTo>
                    <a:lnTo>
                      <a:pt x="138777" y="8499"/>
                    </a:lnTo>
                    <a:lnTo>
                      <a:pt x="141926" y="11099"/>
                    </a:lnTo>
                    <a:lnTo>
                      <a:pt x="145076" y="8499"/>
                    </a:lnTo>
                    <a:lnTo>
                      <a:pt x="150375" y="4100"/>
                    </a:lnTo>
                    <a:lnTo>
                      <a:pt x="155374" y="1"/>
                    </a:lnTo>
                    <a:lnTo>
                      <a:pt x="283451" y="1"/>
                    </a:lnTo>
                    <a:lnTo>
                      <a:pt x="283451" y="65589"/>
                    </a:lnTo>
                    <a:lnTo>
                      <a:pt x="279202" y="70738"/>
                    </a:lnTo>
                    <a:close/>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9"/>
              <p:cNvSpPr/>
              <p:nvPr/>
            </p:nvSpPr>
            <p:spPr>
              <a:xfrm>
                <a:off x="245600" y="2909975"/>
                <a:ext cx="215000" cy="261225"/>
              </a:xfrm>
              <a:custGeom>
                <a:rect b="b" l="l" r="r" t="t"/>
                <a:pathLst>
                  <a:path extrusionOk="0" fill="none" h="10449" w="8600">
                    <a:moveTo>
                      <a:pt x="1" y="10448"/>
                    </a:moveTo>
                    <a:lnTo>
                      <a:pt x="4250" y="5349"/>
                    </a:lnTo>
                    <a:lnTo>
                      <a:pt x="8599" y="0"/>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9"/>
              <p:cNvSpPr/>
              <p:nvPr/>
            </p:nvSpPr>
            <p:spPr>
              <a:xfrm>
                <a:off x="245600" y="2503800"/>
                <a:ext cx="215000" cy="261225"/>
              </a:xfrm>
              <a:custGeom>
                <a:rect b="b" l="l" r="r" t="t"/>
                <a:pathLst>
                  <a:path extrusionOk="0" fill="none" h="10449" w="8600">
                    <a:moveTo>
                      <a:pt x="8599" y="10448"/>
                    </a:moveTo>
                    <a:lnTo>
                      <a:pt x="4250" y="5149"/>
                    </a:lnTo>
                    <a:lnTo>
                      <a:pt x="1" y="0"/>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9"/>
              <p:cNvSpPr/>
              <p:nvPr/>
            </p:nvSpPr>
            <p:spPr>
              <a:xfrm>
                <a:off x="351850" y="960325"/>
                <a:ext cx="6873825" cy="3780575"/>
              </a:xfrm>
              <a:custGeom>
                <a:rect b="b" l="l" r="r" t="t"/>
                <a:pathLst>
                  <a:path extrusionOk="0" fill="none" h="151223" w="274953">
                    <a:moveTo>
                      <a:pt x="270553" y="71937"/>
                    </a:moveTo>
                    <a:lnTo>
                      <a:pt x="267953" y="75087"/>
                    </a:lnTo>
                    <a:lnTo>
                      <a:pt x="270553" y="78236"/>
                    </a:lnTo>
                    <a:lnTo>
                      <a:pt x="274952" y="83585"/>
                    </a:lnTo>
                    <a:lnTo>
                      <a:pt x="274952" y="151223"/>
                    </a:lnTo>
                    <a:lnTo>
                      <a:pt x="145925" y="151223"/>
                    </a:lnTo>
                    <a:lnTo>
                      <a:pt x="140626" y="146874"/>
                    </a:lnTo>
                    <a:lnTo>
                      <a:pt x="137676" y="144474"/>
                    </a:lnTo>
                    <a:lnTo>
                      <a:pt x="134777" y="146874"/>
                    </a:lnTo>
                    <a:lnTo>
                      <a:pt x="129428" y="151223"/>
                    </a:lnTo>
                    <a:lnTo>
                      <a:pt x="0" y="151223"/>
                    </a:lnTo>
                    <a:lnTo>
                      <a:pt x="0" y="83335"/>
                    </a:lnTo>
                    <a:lnTo>
                      <a:pt x="4349" y="77986"/>
                    </a:lnTo>
                    <a:lnTo>
                      <a:pt x="6749" y="75087"/>
                    </a:lnTo>
                    <a:lnTo>
                      <a:pt x="4349" y="72187"/>
                    </a:lnTo>
                    <a:lnTo>
                      <a:pt x="0" y="66888"/>
                    </a:lnTo>
                    <a:lnTo>
                      <a:pt x="0" y="0"/>
                    </a:lnTo>
                    <a:lnTo>
                      <a:pt x="129228" y="0"/>
                    </a:lnTo>
                    <a:lnTo>
                      <a:pt x="134527" y="4399"/>
                    </a:lnTo>
                    <a:lnTo>
                      <a:pt x="137676" y="6999"/>
                    </a:lnTo>
                    <a:lnTo>
                      <a:pt x="140826" y="4399"/>
                    </a:lnTo>
                    <a:lnTo>
                      <a:pt x="146125" y="0"/>
                    </a:lnTo>
                    <a:lnTo>
                      <a:pt x="274952" y="0"/>
                    </a:lnTo>
                    <a:lnTo>
                      <a:pt x="274952" y="66638"/>
                    </a:lnTo>
                    <a:close/>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9"/>
              <p:cNvSpPr/>
              <p:nvPr/>
            </p:nvSpPr>
            <p:spPr>
              <a:xfrm>
                <a:off x="460575" y="1070300"/>
                <a:ext cx="6655100" cy="3561875"/>
              </a:xfrm>
              <a:custGeom>
                <a:rect b="b" l="l" r="r" t="t"/>
                <a:pathLst>
                  <a:path extrusionOk="0" fill="none" h="142475" w="266204">
                    <a:moveTo>
                      <a:pt x="266204" y="67538"/>
                    </a:moveTo>
                    <a:lnTo>
                      <a:pt x="263604" y="70688"/>
                    </a:lnTo>
                    <a:lnTo>
                      <a:pt x="266204" y="73837"/>
                    </a:lnTo>
                    <a:lnTo>
                      <a:pt x="266204" y="142475"/>
                    </a:lnTo>
                    <a:lnTo>
                      <a:pt x="136277" y="142475"/>
                    </a:lnTo>
                    <a:lnTo>
                      <a:pt x="133327" y="140075"/>
                    </a:lnTo>
                    <a:lnTo>
                      <a:pt x="130428" y="142475"/>
                    </a:lnTo>
                    <a:lnTo>
                      <a:pt x="0" y="142475"/>
                    </a:lnTo>
                    <a:lnTo>
                      <a:pt x="0" y="73587"/>
                    </a:lnTo>
                    <a:lnTo>
                      <a:pt x="2400" y="70688"/>
                    </a:lnTo>
                    <a:lnTo>
                      <a:pt x="0" y="67788"/>
                    </a:lnTo>
                    <a:lnTo>
                      <a:pt x="0" y="0"/>
                    </a:lnTo>
                    <a:lnTo>
                      <a:pt x="130178" y="0"/>
                    </a:lnTo>
                    <a:lnTo>
                      <a:pt x="133327" y="2600"/>
                    </a:lnTo>
                    <a:lnTo>
                      <a:pt x="136477" y="0"/>
                    </a:lnTo>
                    <a:lnTo>
                      <a:pt x="266204" y="0"/>
                    </a:lnTo>
                    <a:close/>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9"/>
              <p:cNvSpPr/>
              <p:nvPr/>
            </p:nvSpPr>
            <p:spPr>
              <a:xfrm>
                <a:off x="3457550" y="857825"/>
                <a:ext cx="257475" cy="212500"/>
              </a:xfrm>
              <a:custGeom>
                <a:rect b="b" l="l" r="r" t="t"/>
                <a:pathLst>
                  <a:path extrusionOk="0" fill="none" h="8500" w="10299">
                    <a:moveTo>
                      <a:pt x="0" y="1"/>
                    </a:moveTo>
                    <a:lnTo>
                      <a:pt x="5000" y="4100"/>
                    </a:lnTo>
                    <a:lnTo>
                      <a:pt x="10299" y="8499"/>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9"/>
              <p:cNvSpPr/>
              <p:nvPr/>
            </p:nvSpPr>
            <p:spPr>
              <a:xfrm>
                <a:off x="3872475" y="857825"/>
                <a:ext cx="257475" cy="212500"/>
              </a:xfrm>
              <a:custGeom>
                <a:rect b="b" l="l" r="r" t="t"/>
                <a:pathLst>
                  <a:path extrusionOk="0" fill="none" h="8500" w="10299">
                    <a:moveTo>
                      <a:pt x="1" y="8499"/>
                    </a:moveTo>
                    <a:lnTo>
                      <a:pt x="5300" y="4100"/>
                    </a:lnTo>
                    <a:lnTo>
                      <a:pt x="10299" y="1"/>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9"/>
              <p:cNvSpPr/>
              <p:nvPr/>
            </p:nvSpPr>
            <p:spPr>
              <a:xfrm>
                <a:off x="7115650" y="2497550"/>
                <a:ext cx="216250" cy="261225"/>
              </a:xfrm>
              <a:custGeom>
                <a:rect b="b" l="l" r="r" t="t"/>
                <a:pathLst>
                  <a:path extrusionOk="0" fill="none" h="10449" w="8650">
                    <a:moveTo>
                      <a:pt x="8649" y="0"/>
                    </a:moveTo>
                    <a:lnTo>
                      <a:pt x="4400" y="5149"/>
                    </a:lnTo>
                    <a:lnTo>
                      <a:pt x="1" y="10448"/>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9"/>
              <p:cNvSpPr/>
              <p:nvPr/>
            </p:nvSpPr>
            <p:spPr>
              <a:xfrm>
                <a:off x="7115650" y="2916225"/>
                <a:ext cx="216250" cy="261225"/>
              </a:xfrm>
              <a:custGeom>
                <a:rect b="b" l="l" r="r" t="t"/>
                <a:pathLst>
                  <a:path extrusionOk="0" fill="none" h="10449" w="8650">
                    <a:moveTo>
                      <a:pt x="1" y="0"/>
                    </a:moveTo>
                    <a:lnTo>
                      <a:pt x="4400" y="5349"/>
                    </a:lnTo>
                    <a:lnTo>
                      <a:pt x="8649" y="10448"/>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9"/>
              <p:cNvSpPr/>
              <p:nvPr/>
            </p:nvSpPr>
            <p:spPr>
              <a:xfrm>
                <a:off x="3867475" y="4632150"/>
                <a:ext cx="256225" cy="211250"/>
              </a:xfrm>
              <a:custGeom>
                <a:rect b="b" l="l" r="r" t="t"/>
                <a:pathLst>
                  <a:path extrusionOk="0" fill="none" h="8450" w="10249">
                    <a:moveTo>
                      <a:pt x="10249" y="8449"/>
                    </a:moveTo>
                    <a:lnTo>
                      <a:pt x="5300" y="4350"/>
                    </a:lnTo>
                    <a:lnTo>
                      <a:pt x="1" y="1"/>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9"/>
              <p:cNvSpPr/>
              <p:nvPr/>
            </p:nvSpPr>
            <p:spPr>
              <a:xfrm>
                <a:off x="3463800" y="4632150"/>
                <a:ext cx="257475" cy="211250"/>
              </a:xfrm>
              <a:custGeom>
                <a:rect b="b" l="l" r="r" t="t"/>
                <a:pathLst>
                  <a:path extrusionOk="0" fill="none" h="8450" w="10299">
                    <a:moveTo>
                      <a:pt x="10299" y="1"/>
                    </a:moveTo>
                    <a:lnTo>
                      <a:pt x="4950" y="4350"/>
                    </a:lnTo>
                    <a:lnTo>
                      <a:pt x="0" y="8449"/>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9"/>
            <p:cNvSpPr/>
            <p:nvPr/>
          </p:nvSpPr>
          <p:spPr>
            <a:xfrm rot="10800000">
              <a:off x="4277400" y="129002"/>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9"/>
            <p:cNvSpPr/>
            <p:nvPr/>
          </p:nvSpPr>
          <p:spPr>
            <a:xfrm flipH="1">
              <a:off x="4280308" y="4770906"/>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9"/>
            <p:cNvSpPr/>
            <p:nvPr/>
          </p:nvSpPr>
          <p:spPr>
            <a:xfrm flipH="1" rot="-5400000">
              <a:off x="8585404" y="2434418"/>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9"/>
            <p:cNvSpPr/>
            <p:nvPr/>
          </p:nvSpPr>
          <p:spPr>
            <a:xfrm rot="5400000">
              <a:off x="-49375" y="2434418"/>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4" name="Shape 204"/>
        <p:cNvGrpSpPr/>
        <p:nvPr/>
      </p:nvGrpSpPr>
      <p:grpSpPr>
        <a:xfrm>
          <a:off x="0" y="0"/>
          <a:ext cx="0" cy="0"/>
          <a:chOff x="0" y="0"/>
          <a:chExt cx="0" cy="0"/>
        </a:xfrm>
      </p:grpSpPr>
      <p:pic>
        <p:nvPicPr>
          <p:cNvPr id="205" name="Google Shape;205;p10"/>
          <p:cNvPicPr preferRelativeResize="0"/>
          <p:nvPr/>
        </p:nvPicPr>
        <p:blipFill>
          <a:blip r:embed="rId2">
            <a:alphaModFix amt="40000"/>
          </a:blip>
          <a:stretch>
            <a:fillRect/>
          </a:stretch>
        </p:blipFill>
        <p:spPr>
          <a:xfrm>
            <a:off x="3965" y="0"/>
            <a:ext cx="9136072" cy="5143501"/>
          </a:xfrm>
          <a:prstGeom prst="rect">
            <a:avLst/>
          </a:prstGeom>
          <a:noFill/>
          <a:ln>
            <a:noFill/>
          </a:ln>
        </p:spPr>
      </p:pic>
      <p:sp>
        <p:nvSpPr>
          <p:cNvPr id="206" name="Google Shape;206;p10"/>
          <p:cNvSpPr txBox="1"/>
          <p:nvPr>
            <p:ph type="title"/>
          </p:nvPr>
        </p:nvSpPr>
        <p:spPr>
          <a:xfrm>
            <a:off x="3035550" y="539500"/>
            <a:ext cx="3072900" cy="11421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07" name="Google Shape;207;p10"/>
          <p:cNvGrpSpPr/>
          <p:nvPr/>
        </p:nvGrpSpPr>
        <p:grpSpPr>
          <a:xfrm>
            <a:off x="129875" y="129002"/>
            <a:ext cx="8879579" cy="4886704"/>
            <a:chOff x="129875" y="129002"/>
            <a:chExt cx="8879579" cy="4886704"/>
          </a:xfrm>
        </p:grpSpPr>
        <p:grpSp>
          <p:nvGrpSpPr>
            <p:cNvPr id="208" name="Google Shape;208;p10"/>
            <p:cNvGrpSpPr/>
            <p:nvPr/>
          </p:nvGrpSpPr>
          <p:grpSpPr>
            <a:xfrm>
              <a:off x="139519" y="132777"/>
              <a:ext cx="8864961" cy="4877945"/>
              <a:chOff x="245600" y="857825"/>
              <a:chExt cx="7086300" cy="3985575"/>
            </a:xfrm>
          </p:grpSpPr>
          <p:sp>
            <p:nvSpPr>
              <p:cNvPr id="209" name="Google Shape;209;p10"/>
              <p:cNvSpPr/>
              <p:nvPr/>
            </p:nvSpPr>
            <p:spPr>
              <a:xfrm>
                <a:off x="245600" y="857825"/>
                <a:ext cx="7086300" cy="3985575"/>
              </a:xfrm>
              <a:custGeom>
                <a:rect b="b" l="l" r="r" t="t"/>
                <a:pathLst>
                  <a:path extrusionOk="0" fill="none" h="159423" w="283452">
                    <a:moveTo>
                      <a:pt x="274803" y="76037"/>
                    </a:moveTo>
                    <a:lnTo>
                      <a:pt x="272203" y="79187"/>
                    </a:lnTo>
                    <a:lnTo>
                      <a:pt x="274803" y="82336"/>
                    </a:lnTo>
                    <a:lnTo>
                      <a:pt x="279202" y="87685"/>
                    </a:lnTo>
                    <a:lnTo>
                      <a:pt x="283451" y="92784"/>
                    </a:lnTo>
                    <a:lnTo>
                      <a:pt x="283451" y="159422"/>
                    </a:lnTo>
                    <a:lnTo>
                      <a:pt x="155124" y="159422"/>
                    </a:lnTo>
                    <a:lnTo>
                      <a:pt x="150175" y="155323"/>
                    </a:lnTo>
                    <a:lnTo>
                      <a:pt x="144876" y="150974"/>
                    </a:lnTo>
                    <a:lnTo>
                      <a:pt x="141926" y="148574"/>
                    </a:lnTo>
                    <a:lnTo>
                      <a:pt x="139027" y="150974"/>
                    </a:lnTo>
                    <a:lnTo>
                      <a:pt x="133678" y="155323"/>
                    </a:lnTo>
                    <a:lnTo>
                      <a:pt x="128728" y="159422"/>
                    </a:lnTo>
                    <a:lnTo>
                      <a:pt x="1" y="159422"/>
                    </a:lnTo>
                    <a:lnTo>
                      <a:pt x="1" y="92534"/>
                    </a:lnTo>
                    <a:lnTo>
                      <a:pt x="4250" y="87435"/>
                    </a:lnTo>
                    <a:lnTo>
                      <a:pt x="8599" y="82086"/>
                    </a:lnTo>
                    <a:lnTo>
                      <a:pt x="10999" y="79187"/>
                    </a:lnTo>
                    <a:lnTo>
                      <a:pt x="8599" y="76287"/>
                    </a:lnTo>
                    <a:lnTo>
                      <a:pt x="4250" y="70988"/>
                    </a:lnTo>
                    <a:lnTo>
                      <a:pt x="1" y="65839"/>
                    </a:lnTo>
                    <a:lnTo>
                      <a:pt x="1" y="1"/>
                    </a:lnTo>
                    <a:lnTo>
                      <a:pt x="128478" y="1"/>
                    </a:lnTo>
                    <a:lnTo>
                      <a:pt x="133478" y="4100"/>
                    </a:lnTo>
                    <a:lnTo>
                      <a:pt x="138777" y="8499"/>
                    </a:lnTo>
                    <a:lnTo>
                      <a:pt x="141926" y="11099"/>
                    </a:lnTo>
                    <a:lnTo>
                      <a:pt x="145076" y="8499"/>
                    </a:lnTo>
                    <a:lnTo>
                      <a:pt x="150375" y="4100"/>
                    </a:lnTo>
                    <a:lnTo>
                      <a:pt x="155374" y="1"/>
                    </a:lnTo>
                    <a:lnTo>
                      <a:pt x="283451" y="1"/>
                    </a:lnTo>
                    <a:lnTo>
                      <a:pt x="283451" y="65589"/>
                    </a:lnTo>
                    <a:lnTo>
                      <a:pt x="279202" y="70738"/>
                    </a:lnTo>
                    <a:close/>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0"/>
              <p:cNvSpPr/>
              <p:nvPr/>
            </p:nvSpPr>
            <p:spPr>
              <a:xfrm>
                <a:off x="245600" y="2909975"/>
                <a:ext cx="215000" cy="261225"/>
              </a:xfrm>
              <a:custGeom>
                <a:rect b="b" l="l" r="r" t="t"/>
                <a:pathLst>
                  <a:path extrusionOk="0" fill="none" h="10449" w="8600">
                    <a:moveTo>
                      <a:pt x="1" y="10448"/>
                    </a:moveTo>
                    <a:lnTo>
                      <a:pt x="4250" y="5349"/>
                    </a:lnTo>
                    <a:lnTo>
                      <a:pt x="8599" y="0"/>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0"/>
              <p:cNvSpPr/>
              <p:nvPr/>
            </p:nvSpPr>
            <p:spPr>
              <a:xfrm>
                <a:off x="245600" y="2503800"/>
                <a:ext cx="215000" cy="261225"/>
              </a:xfrm>
              <a:custGeom>
                <a:rect b="b" l="l" r="r" t="t"/>
                <a:pathLst>
                  <a:path extrusionOk="0" fill="none" h="10449" w="8600">
                    <a:moveTo>
                      <a:pt x="8599" y="10448"/>
                    </a:moveTo>
                    <a:lnTo>
                      <a:pt x="4250" y="5149"/>
                    </a:lnTo>
                    <a:lnTo>
                      <a:pt x="1" y="0"/>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0"/>
              <p:cNvSpPr/>
              <p:nvPr/>
            </p:nvSpPr>
            <p:spPr>
              <a:xfrm>
                <a:off x="351850" y="960325"/>
                <a:ext cx="6873825" cy="3780575"/>
              </a:xfrm>
              <a:custGeom>
                <a:rect b="b" l="l" r="r" t="t"/>
                <a:pathLst>
                  <a:path extrusionOk="0" fill="none" h="151223" w="274953">
                    <a:moveTo>
                      <a:pt x="270553" y="71937"/>
                    </a:moveTo>
                    <a:lnTo>
                      <a:pt x="267953" y="75087"/>
                    </a:lnTo>
                    <a:lnTo>
                      <a:pt x="270553" y="78236"/>
                    </a:lnTo>
                    <a:lnTo>
                      <a:pt x="274952" y="83585"/>
                    </a:lnTo>
                    <a:lnTo>
                      <a:pt x="274952" y="151223"/>
                    </a:lnTo>
                    <a:lnTo>
                      <a:pt x="145925" y="151223"/>
                    </a:lnTo>
                    <a:lnTo>
                      <a:pt x="140626" y="146874"/>
                    </a:lnTo>
                    <a:lnTo>
                      <a:pt x="137676" y="144474"/>
                    </a:lnTo>
                    <a:lnTo>
                      <a:pt x="134777" y="146874"/>
                    </a:lnTo>
                    <a:lnTo>
                      <a:pt x="129428" y="151223"/>
                    </a:lnTo>
                    <a:lnTo>
                      <a:pt x="0" y="151223"/>
                    </a:lnTo>
                    <a:lnTo>
                      <a:pt x="0" y="83335"/>
                    </a:lnTo>
                    <a:lnTo>
                      <a:pt x="4349" y="77986"/>
                    </a:lnTo>
                    <a:lnTo>
                      <a:pt x="6749" y="75087"/>
                    </a:lnTo>
                    <a:lnTo>
                      <a:pt x="4349" y="72187"/>
                    </a:lnTo>
                    <a:lnTo>
                      <a:pt x="0" y="66888"/>
                    </a:lnTo>
                    <a:lnTo>
                      <a:pt x="0" y="0"/>
                    </a:lnTo>
                    <a:lnTo>
                      <a:pt x="129228" y="0"/>
                    </a:lnTo>
                    <a:lnTo>
                      <a:pt x="134527" y="4399"/>
                    </a:lnTo>
                    <a:lnTo>
                      <a:pt x="137676" y="6999"/>
                    </a:lnTo>
                    <a:lnTo>
                      <a:pt x="140826" y="4399"/>
                    </a:lnTo>
                    <a:lnTo>
                      <a:pt x="146125" y="0"/>
                    </a:lnTo>
                    <a:lnTo>
                      <a:pt x="274952" y="0"/>
                    </a:lnTo>
                    <a:lnTo>
                      <a:pt x="274952" y="66638"/>
                    </a:lnTo>
                    <a:close/>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0"/>
              <p:cNvSpPr/>
              <p:nvPr/>
            </p:nvSpPr>
            <p:spPr>
              <a:xfrm>
                <a:off x="460575" y="1070300"/>
                <a:ext cx="6655100" cy="3561875"/>
              </a:xfrm>
              <a:custGeom>
                <a:rect b="b" l="l" r="r" t="t"/>
                <a:pathLst>
                  <a:path extrusionOk="0" fill="none" h="142475" w="266204">
                    <a:moveTo>
                      <a:pt x="266204" y="67538"/>
                    </a:moveTo>
                    <a:lnTo>
                      <a:pt x="263604" y="70688"/>
                    </a:lnTo>
                    <a:lnTo>
                      <a:pt x="266204" y="73837"/>
                    </a:lnTo>
                    <a:lnTo>
                      <a:pt x="266204" y="142475"/>
                    </a:lnTo>
                    <a:lnTo>
                      <a:pt x="136277" y="142475"/>
                    </a:lnTo>
                    <a:lnTo>
                      <a:pt x="133327" y="140075"/>
                    </a:lnTo>
                    <a:lnTo>
                      <a:pt x="130428" y="142475"/>
                    </a:lnTo>
                    <a:lnTo>
                      <a:pt x="0" y="142475"/>
                    </a:lnTo>
                    <a:lnTo>
                      <a:pt x="0" y="73587"/>
                    </a:lnTo>
                    <a:lnTo>
                      <a:pt x="2400" y="70688"/>
                    </a:lnTo>
                    <a:lnTo>
                      <a:pt x="0" y="67788"/>
                    </a:lnTo>
                    <a:lnTo>
                      <a:pt x="0" y="0"/>
                    </a:lnTo>
                    <a:lnTo>
                      <a:pt x="130178" y="0"/>
                    </a:lnTo>
                    <a:lnTo>
                      <a:pt x="133327" y="2600"/>
                    </a:lnTo>
                    <a:lnTo>
                      <a:pt x="136477" y="0"/>
                    </a:lnTo>
                    <a:lnTo>
                      <a:pt x="266204" y="0"/>
                    </a:lnTo>
                    <a:close/>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0"/>
              <p:cNvSpPr/>
              <p:nvPr/>
            </p:nvSpPr>
            <p:spPr>
              <a:xfrm>
                <a:off x="3457550" y="857825"/>
                <a:ext cx="257475" cy="212500"/>
              </a:xfrm>
              <a:custGeom>
                <a:rect b="b" l="l" r="r" t="t"/>
                <a:pathLst>
                  <a:path extrusionOk="0" fill="none" h="8500" w="10299">
                    <a:moveTo>
                      <a:pt x="0" y="1"/>
                    </a:moveTo>
                    <a:lnTo>
                      <a:pt x="5000" y="4100"/>
                    </a:lnTo>
                    <a:lnTo>
                      <a:pt x="10299" y="8499"/>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0"/>
              <p:cNvSpPr/>
              <p:nvPr/>
            </p:nvSpPr>
            <p:spPr>
              <a:xfrm>
                <a:off x="3872475" y="857825"/>
                <a:ext cx="257475" cy="212500"/>
              </a:xfrm>
              <a:custGeom>
                <a:rect b="b" l="l" r="r" t="t"/>
                <a:pathLst>
                  <a:path extrusionOk="0" fill="none" h="8500" w="10299">
                    <a:moveTo>
                      <a:pt x="1" y="8499"/>
                    </a:moveTo>
                    <a:lnTo>
                      <a:pt x="5300" y="4100"/>
                    </a:lnTo>
                    <a:lnTo>
                      <a:pt x="10299" y="1"/>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0"/>
              <p:cNvSpPr/>
              <p:nvPr/>
            </p:nvSpPr>
            <p:spPr>
              <a:xfrm>
                <a:off x="7115650" y="2497550"/>
                <a:ext cx="216250" cy="261225"/>
              </a:xfrm>
              <a:custGeom>
                <a:rect b="b" l="l" r="r" t="t"/>
                <a:pathLst>
                  <a:path extrusionOk="0" fill="none" h="10449" w="8650">
                    <a:moveTo>
                      <a:pt x="8649" y="0"/>
                    </a:moveTo>
                    <a:lnTo>
                      <a:pt x="4400" y="5149"/>
                    </a:lnTo>
                    <a:lnTo>
                      <a:pt x="1" y="10448"/>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0"/>
              <p:cNvSpPr/>
              <p:nvPr/>
            </p:nvSpPr>
            <p:spPr>
              <a:xfrm>
                <a:off x="7115650" y="2916225"/>
                <a:ext cx="216250" cy="261225"/>
              </a:xfrm>
              <a:custGeom>
                <a:rect b="b" l="l" r="r" t="t"/>
                <a:pathLst>
                  <a:path extrusionOk="0" fill="none" h="10449" w="8650">
                    <a:moveTo>
                      <a:pt x="1" y="0"/>
                    </a:moveTo>
                    <a:lnTo>
                      <a:pt x="4400" y="5349"/>
                    </a:lnTo>
                    <a:lnTo>
                      <a:pt x="8649" y="10448"/>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0"/>
              <p:cNvSpPr/>
              <p:nvPr/>
            </p:nvSpPr>
            <p:spPr>
              <a:xfrm>
                <a:off x="3867475" y="4632150"/>
                <a:ext cx="256225" cy="211250"/>
              </a:xfrm>
              <a:custGeom>
                <a:rect b="b" l="l" r="r" t="t"/>
                <a:pathLst>
                  <a:path extrusionOk="0" fill="none" h="8450" w="10249">
                    <a:moveTo>
                      <a:pt x="10249" y="8449"/>
                    </a:moveTo>
                    <a:lnTo>
                      <a:pt x="5300" y="4350"/>
                    </a:lnTo>
                    <a:lnTo>
                      <a:pt x="1" y="1"/>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0"/>
              <p:cNvSpPr/>
              <p:nvPr/>
            </p:nvSpPr>
            <p:spPr>
              <a:xfrm>
                <a:off x="3463800" y="4632150"/>
                <a:ext cx="257475" cy="211250"/>
              </a:xfrm>
              <a:custGeom>
                <a:rect b="b" l="l" r="r" t="t"/>
                <a:pathLst>
                  <a:path extrusionOk="0" fill="none" h="8450" w="10299">
                    <a:moveTo>
                      <a:pt x="10299" y="1"/>
                    </a:moveTo>
                    <a:lnTo>
                      <a:pt x="4950" y="4350"/>
                    </a:lnTo>
                    <a:lnTo>
                      <a:pt x="0" y="8449"/>
                    </a:lnTo>
                  </a:path>
                </a:pathLst>
              </a:custGeom>
              <a:noFill/>
              <a:ln cap="rnd" cmpd="sng" w="162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 name="Google Shape;220;p10"/>
            <p:cNvSpPr/>
            <p:nvPr/>
          </p:nvSpPr>
          <p:spPr>
            <a:xfrm rot="10800000">
              <a:off x="4277400" y="129002"/>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0"/>
            <p:cNvSpPr/>
            <p:nvPr/>
          </p:nvSpPr>
          <p:spPr>
            <a:xfrm flipH="1">
              <a:off x="4280308" y="4770906"/>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0"/>
            <p:cNvSpPr/>
            <p:nvPr/>
          </p:nvSpPr>
          <p:spPr>
            <a:xfrm flipH="1" rot="-5400000">
              <a:off x="8585404" y="2434418"/>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0"/>
            <p:cNvSpPr/>
            <p:nvPr/>
          </p:nvSpPr>
          <p:spPr>
            <a:xfrm rot="5400000">
              <a:off x="-49375" y="2434418"/>
              <a:ext cx="603300" cy="244800"/>
            </a:xfrm>
            <a:prstGeom prst="triangle">
              <a:avLst>
                <a:gd fmla="val 4970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2375" y="539500"/>
            <a:ext cx="7699200" cy="5727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3200"/>
              <a:buFont typeface="Zen Loop"/>
              <a:buNone/>
              <a:defRPr b="1" sz="3200">
                <a:solidFill>
                  <a:schemeClr val="dk1"/>
                </a:solidFill>
                <a:latin typeface="Zen Loop"/>
                <a:ea typeface="Zen Loop"/>
                <a:cs typeface="Zen Loop"/>
                <a:sym typeface="Zen Loop"/>
              </a:defRPr>
            </a:lvl1pPr>
            <a:lvl2pPr lvl="1">
              <a:spcBef>
                <a:spcPts val="0"/>
              </a:spcBef>
              <a:spcAft>
                <a:spcPts val="0"/>
              </a:spcAft>
              <a:buClr>
                <a:schemeClr val="dk1"/>
              </a:buClr>
              <a:buSzPts val="3000"/>
              <a:buFont typeface="Zen Loop"/>
              <a:buNone/>
              <a:defRPr b="1" sz="3000">
                <a:solidFill>
                  <a:schemeClr val="dk1"/>
                </a:solidFill>
                <a:latin typeface="Zen Loop"/>
                <a:ea typeface="Zen Loop"/>
                <a:cs typeface="Zen Loop"/>
                <a:sym typeface="Zen Loop"/>
              </a:defRPr>
            </a:lvl2pPr>
            <a:lvl3pPr lvl="2">
              <a:spcBef>
                <a:spcPts val="0"/>
              </a:spcBef>
              <a:spcAft>
                <a:spcPts val="0"/>
              </a:spcAft>
              <a:buClr>
                <a:schemeClr val="dk1"/>
              </a:buClr>
              <a:buSzPts val="3000"/>
              <a:buFont typeface="Zen Loop"/>
              <a:buNone/>
              <a:defRPr b="1" sz="3000">
                <a:solidFill>
                  <a:schemeClr val="dk1"/>
                </a:solidFill>
                <a:latin typeface="Zen Loop"/>
                <a:ea typeface="Zen Loop"/>
                <a:cs typeface="Zen Loop"/>
                <a:sym typeface="Zen Loop"/>
              </a:defRPr>
            </a:lvl3pPr>
            <a:lvl4pPr lvl="3">
              <a:spcBef>
                <a:spcPts val="0"/>
              </a:spcBef>
              <a:spcAft>
                <a:spcPts val="0"/>
              </a:spcAft>
              <a:buClr>
                <a:schemeClr val="dk1"/>
              </a:buClr>
              <a:buSzPts val="3000"/>
              <a:buFont typeface="Zen Loop"/>
              <a:buNone/>
              <a:defRPr b="1" sz="3000">
                <a:solidFill>
                  <a:schemeClr val="dk1"/>
                </a:solidFill>
                <a:latin typeface="Zen Loop"/>
                <a:ea typeface="Zen Loop"/>
                <a:cs typeface="Zen Loop"/>
                <a:sym typeface="Zen Loop"/>
              </a:defRPr>
            </a:lvl4pPr>
            <a:lvl5pPr lvl="4">
              <a:spcBef>
                <a:spcPts val="0"/>
              </a:spcBef>
              <a:spcAft>
                <a:spcPts val="0"/>
              </a:spcAft>
              <a:buClr>
                <a:schemeClr val="dk1"/>
              </a:buClr>
              <a:buSzPts val="3000"/>
              <a:buFont typeface="Zen Loop"/>
              <a:buNone/>
              <a:defRPr b="1" sz="3000">
                <a:solidFill>
                  <a:schemeClr val="dk1"/>
                </a:solidFill>
                <a:latin typeface="Zen Loop"/>
                <a:ea typeface="Zen Loop"/>
                <a:cs typeface="Zen Loop"/>
                <a:sym typeface="Zen Loop"/>
              </a:defRPr>
            </a:lvl5pPr>
            <a:lvl6pPr lvl="5">
              <a:spcBef>
                <a:spcPts val="0"/>
              </a:spcBef>
              <a:spcAft>
                <a:spcPts val="0"/>
              </a:spcAft>
              <a:buClr>
                <a:schemeClr val="dk1"/>
              </a:buClr>
              <a:buSzPts val="3000"/>
              <a:buFont typeface="Zen Loop"/>
              <a:buNone/>
              <a:defRPr b="1" sz="3000">
                <a:solidFill>
                  <a:schemeClr val="dk1"/>
                </a:solidFill>
                <a:latin typeface="Zen Loop"/>
                <a:ea typeface="Zen Loop"/>
                <a:cs typeface="Zen Loop"/>
                <a:sym typeface="Zen Loop"/>
              </a:defRPr>
            </a:lvl6pPr>
            <a:lvl7pPr lvl="6">
              <a:spcBef>
                <a:spcPts val="0"/>
              </a:spcBef>
              <a:spcAft>
                <a:spcPts val="0"/>
              </a:spcAft>
              <a:buClr>
                <a:schemeClr val="dk1"/>
              </a:buClr>
              <a:buSzPts val="3000"/>
              <a:buFont typeface="Zen Loop"/>
              <a:buNone/>
              <a:defRPr b="1" sz="3000">
                <a:solidFill>
                  <a:schemeClr val="dk1"/>
                </a:solidFill>
                <a:latin typeface="Zen Loop"/>
                <a:ea typeface="Zen Loop"/>
                <a:cs typeface="Zen Loop"/>
                <a:sym typeface="Zen Loop"/>
              </a:defRPr>
            </a:lvl7pPr>
            <a:lvl8pPr lvl="7">
              <a:spcBef>
                <a:spcPts val="0"/>
              </a:spcBef>
              <a:spcAft>
                <a:spcPts val="0"/>
              </a:spcAft>
              <a:buClr>
                <a:schemeClr val="dk1"/>
              </a:buClr>
              <a:buSzPts val="3000"/>
              <a:buFont typeface="Zen Loop"/>
              <a:buNone/>
              <a:defRPr b="1" sz="3000">
                <a:solidFill>
                  <a:schemeClr val="dk1"/>
                </a:solidFill>
                <a:latin typeface="Zen Loop"/>
                <a:ea typeface="Zen Loop"/>
                <a:cs typeface="Zen Loop"/>
                <a:sym typeface="Zen Loop"/>
              </a:defRPr>
            </a:lvl8pPr>
            <a:lvl9pPr lvl="8">
              <a:spcBef>
                <a:spcPts val="0"/>
              </a:spcBef>
              <a:spcAft>
                <a:spcPts val="0"/>
              </a:spcAft>
              <a:buClr>
                <a:schemeClr val="dk1"/>
              </a:buClr>
              <a:buSzPts val="3000"/>
              <a:buFont typeface="Zen Loop"/>
              <a:buNone/>
              <a:defRPr b="1" sz="3000">
                <a:solidFill>
                  <a:schemeClr val="dk1"/>
                </a:solidFill>
                <a:latin typeface="Zen Loop"/>
                <a:ea typeface="Zen Loop"/>
                <a:cs typeface="Zen Loop"/>
                <a:sym typeface="Zen Loop"/>
              </a:defRPr>
            </a:lvl9pPr>
          </a:lstStyle>
          <a:p/>
        </p:txBody>
      </p:sp>
      <p:sp>
        <p:nvSpPr>
          <p:cNvPr id="7" name="Google Shape;7;p1"/>
          <p:cNvSpPr txBox="1"/>
          <p:nvPr>
            <p:ph idx="1" type="body"/>
          </p:nvPr>
        </p:nvSpPr>
        <p:spPr>
          <a:xfrm>
            <a:off x="722375" y="1187600"/>
            <a:ext cx="7699200" cy="3416400"/>
          </a:xfrm>
          <a:prstGeom prst="rect">
            <a:avLst/>
          </a:prstGeom>
          <a:noFill/>
          <a:ln>
            <a:noFill/>
          </a:ln>
        </p:spPr>
        <p:txBody>
          <a:bodyPr anchorCtr="0" anchor="t" bIns="91425" lIns="91425" spcFirstLastPara="1" rIns="91425" wrap="square" tIns="91425">
            <a:noAutofit/>
          </a:bodyPr>
          <a:lstStyle>
            <a:lvl1pPr indent="-330200" lvl="0" marL="457200">
              <a:lnSpc>
                <a:spcPct val="100000"/>
              </a:lnSpc>
              <a:spcBef>
                <a:spcPts val="0"/>
              </a:spcBef>
              <a:spcAft>
                <a:spcPts val="0"/>
              </a:spcAft>
              <a:buClr>
                <a:schemeClr val="dk1"/>
              </a:buClr>
              <a:buSzPts val="1600"/>
              <a:buFont typeface="Dosis"/>
              <a:buChar char="●"/>
              <a:defRPr sz="1600">
                <a:solidFill>
                  <a:schemeClr val="dk1"/>
                </a:solidFill>
                <a:latin typeface="Dosis"/>
                <a:ea typeface="Dosis"/>
                <a:cs typeface="Dosis"/>
                <a:sym typeface="Dosis"/>
              </a:defRPr>
            </a:lvl1pPr>
            <a:lvl2pPr indent="-330200" lvl="1" marL="914400">
              <a:lnSpc>
                <a:spcPct val="100000"/>
              </a:lnSpc>
              <a:spcBef>
                <a:spcPts val="0"/>
              </a:spcBef>
              <a:spcAft>
                <a:spcPts val="0"/>
              </a:spcAft>
              <a:buClr>
                <a:schemeClr val="dk1"/>
              </a:buClr>
              <a:buSzPts val="1600"/>
              <a:buFont typeface="Dosis"/>
              <a:buChar char="○"/>
              <a:defRPr sz="1600">
                <a:solidFill>
                  <a:schemeClr val="dk1"/>
                </a:solidFill>
                <a:latin typeface="Dosis"/>
                <a:ea typeface="Dosis"/>
                <a:cs typeface="Dosis"/>
                <a:sym typeface="Dosis"/>
              </a:defRPr>
            </a:lvl2pPr>
            <a:lvl3pPr indent="-330200" lvl="2" marL="1371600">
              <a:lnSpc>
                <a:spcPct val="100000"/>
              </a:lnSpc>
              <a:spcBef>
                <a:spcPts val="0"/>
              </a:spcBef>
              <a:spcAft>
                <a:spcPts val="0"/>
              </a:spcAft>
              <a:buClr>
                <a:schemeClr val="dk1"/>
              </a:buClr>
              <a:buSzPts val="1600"/>
              <a:buFont typeface="Dosis"/>
              <a:buChar char="■"/>
              <a:defRPr sz="1600">
                <a:solidFill>
                  <a:schemeClr val="dk1"/>
                </a:solidFill>
                <a:latin typeface="Dosis"/>
                <a:ea typeface="Dosis"/>
                <a:cs typeface="Dosis"/>
                <a:sym typeface="Dosis"/>
              </a:defRPr>
            </a:lvl3pPr>
            <a:lvl4pPr indent="-330200" lvl="3" marL="1828800">
              <a:lnSpc>
                <a:spcPct val="100000"/>
              </a:lnSpc>
              <a:spcBef>
                <a:spcPts val="0"/>
              </a:spcBef>
              <a:spcAft>
                <a:spcPts val="0"/>
              </a:spcAft>
              <a:buClr>
                <a:schemeClr val="dk1"/>
              </a:buClr>
              <a:buSzPts val="1600"/>
              <a:buFont typeface="Dosis"/>
              <a:buChar char="●"/>
              <a:defRPr sz="1600">
                <a:solidFill>
                  <a:schemeClr val="dk1"/>
                </a:solidFill>
                <a:latin typeface="Dosis"/>
                <a:ea typeface="Dosis"/>
                <a:cs typeface="Dosis"/>
                <a:sym typeface="Dosis"/>
              </a:defRPr>
            </a:lvl4pPr>
            <a:lvl5pPr indent="-330200" lvl="4" marL="2286000">
              <a:lnSpc>
                <a:spcPct val="100000"/>
              </a:lnSpc>
              <a:spcBef>
                <a:spcPts val="0"/>
              </a:spcBef>
              <a:spcAft>
                <a:spcPts val="0"/>
              </a:spcAft>
              <a:buClr>
                <a:schemeClr val="dk1"/>
              </a:buClr>
              <a:buSzPts val="1600"/>
              <a:buFont typeface="Dosis"/>
              <a:buChar char="○"/>
              <a:defRPr sz="1600">
                <a:solidFill>
                  <a:schemeClr val="dk1"/>
                </a:solidFill>
                <a:latin typeface="Dosis"/>
                <a:ea typeface="Dosis"/>
                <a:cs typeface="Dosis"/>
                <a:sym typeface="Dosis"/>
              </a:defRPr>
            </a:lvl5pPr>
            <a:lvl6pPr indent="-330200" lvl="5" marL="2743200">
              <a:lnSpc>
                <a:spcPct val="100000"/>
              </a:lnSpc>
              <a:spcBef>
                <a:spcPts val="0"/>
              </a:spcBef>
              <a:spcAft>
                <a:spcPts val="0"/>
              </a:spcAft>
              <a:buClr>
                <a:schemeClr val="dk1"/>
              </a:buClr>
              <a:buSzPts val="1600"/>
              <a:buFont typeface="Dosis"/>
              <a:buChar char="■"/>
              <a:defRPr sz="1600">
                <a:solidFill>
                  <a:schemeClr val="dk1"/>
                </a:solidFill>
                <a:latin typeface="Dosis"/>
                <a:ea typeface="Dosis"/>
                <a:cs typeface="Dosis"/>
                <a:sym typeface="Dosis"/>
              </a:defRPr>
            </a:lvl6pPr>
            <a:lvl7pPr indent="-330200" lvl="6" marL="3200400">
              <a:lnSpc>
                <a:spcPct val="100000"/>
              </a:lnSpc>
              <a:spcBef>
                <a:spcPts val="0"/>
              </a:spcBef>
              <a:spcAft>
                <a:spcPts val="0"/>
              </a:spcAft>
              <a:buClr>
                <a:schemeClr val="dk1"/>
              </a:buClr>
              <a:buSzPts val="1600"/>
              <a:buFont typeface="Dosis"/>
              <a:buChar char="●"/>
              <a:defRPr sz="1600">
                <a:solidFill>
                  <a:schemeClr val="dk1"/>
                </a:solidFill>
                <a:latin typeface="Dosis"/>
                <a:ea typeface="Dosis"/>
                <a:cs typeface="Dosis"/>
                <a:sym typeface="Dosis"/>
              </a:defRPr>
            </a:lvl7pPr>
            <a:lvl8pPr indent="-330200" lvl="7" marL="3657600">
              <a:lnSpc>
                <a:spcPct val="100000"/>
              </a:lnSpc>
              <a:spcBef>
                <a:spcPts val="0"/>
              </a:spcBef>
              <a:spcAft>
                <a:spcPts val="0"/>
              </a:spcAft>
              <a:buClr>
                <a:schemeClr val="dk1"/>
              </a:buClr>
              <a:buSzPts val="1600"/>
              <a:buFont typeface="Dosis"/>
              <a:buChar char="○"/>
              <a:defRPr sz="1600">
                <a:solidFill>
                  <a:schemeClr val="dk1"/>
                </a:solidFill>
                <a:latin typeface="Dosis"/>
                <a:ea typeface="Dosis"/>
                <a:cs typeface="Dosis"/>
                <a:sym typeface="Dosis"/>
              </a:defRPr>
            </a:lvl8pPr>
            <a:lvl9pPr indent="-330200" lvl="8" marL="4114800">
              <a:lnSpc>
                <a:spcPct val="100000"/>
              </a:lnSpc>
              <a:spcBef>
                <a:spcPts val="0"/>
              </a:spcBef>
              <a:spcAft>
                <a:spcPts val="0"/>
              </a:spcAft>
              <a:buClr>
                <a:schemeClr val="dk1"/>
              </a:buClr>
              <a:buSzPts val="1600"/>
              <a:buFont typeface="Dosis"/>
              <a:buChar char="■"/>
              <a:defRPr sz="1600">
                <a:solidFill>
                  <a:schemeClr val="dk1"/>
                </a:solidFill>
                <a:latin typeface="Dosis"/>
                <a:ea typeface="Dosis"/>
                <a:cs typeface="Dosis"/>
                <a:sym typeface="Dosi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23"/>
          <p:cNvSpPr txBox="1"/>
          <p:nvPr>
            <p:ph type="ctrTitle"/>
          </p:nvPr>
        </p:nvSpPr>
        <p:spPr>
          <a:xfrm>
            <a:off x="1334975" y="625125"/>
            <a:ext cx="6331500" cy="199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EMOTION IN WORDS</a:t>
            </a:r>
            <a:endParaRPr>
              <a:solidFill>
                <a:schemeClr val="lt1"/>
              </a:solidFill>
            </a:endParaRPr>
          </a:p>
        </p:txBody>
      </p:sp>
      <p:sp>
        <p:nvSpPr>
          <p:cNvPr id="518" name="Google Shape;518;p23"/>
          <p:cNvSpPr txBox="1"/>
          <p:nvPr>
            <p:ph idx="1" type="subTitle"/>
          </p:nvPr>
        </p:nvSpPr>
        <p:spPr>
          <a:xfrm>
            <a:off x="2065500" y="3808413"/>
            <a:ext cx="5013300" cy="45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TEXT PROCESSING </a:t>
            </a:r>
            <a:endParaRPr/>
          </a:p>
        </p:txBody>
      </p:sp>
      <p:grpSp>
        <p:nvGrpSpPr>
          <p:cNvPr id="519" name="Google Shape;519;p23"/>
          <p:cNvGrpSpPr/>
          <p:nvPr/>
        </p:nvGrpSpPr>
        <p:grpSpPr>
          <a:xfrm>
            <a:off x="547609" y="819013"/>
            <a:ext cx="1341509" cy="1111331"/>
            <a:chOff x="335075" y="271200"/>
            <a:chExt cx="1371125" cy="1135750"/>
          </a:xfrm>
        </p:grpSpPr>
        <p:sp>
          <p:nvSpPr>
            <p:cNvPr id="520" name="Google Shape;520;p23"/>
            <p:cNvSpPr/>
            <p:nvPr/>
          </p:nvSpPr>
          <p:spPr>
            <a:xfrm>
              <a:off x="584875" y="322275"/>
              <a:ext cx="9075" cy="8425"/>
            </a:xfrm>
            <a:custGeom>
              <a:rect b="b" l="l" r="r" t="t"/>
              <a:pathLst>
                <a:path extrusionOk="0" h="337" w="363">
                  <a:moveTo>
                    <a:pt x="69" y="0"/>
                  </a:moveTo>
                  <a:cubicBezTo>
                    <a:pt x="34" y="0"/>
                    <a:pt x="0" y="36"/>
                    <a:pt x="28" y="92"/>
                  </a:cubicBezTo>
                  <a:lnTo>
                    <a:pt x="258" y="321"/>
                  </a:lnTo>
                  <a:cubicBezTo>
                    <a:pt x="268" y="332"/>
                    <a:pt x="281" y="336"/>
                    <a:pt x="294" y="336"/>
                  </a:cubicBezTo>
                  <a:cubicBezTo>
                    <a:pt x="329" y="336"/>
                    <a:pt x="362" y="301"/>
                    <a:pt x="334" y="245"/>
                  </a:cubicBezTo>
                  <a:lnTo>
                    <a:pt x="105" y="15"/>
                  </a:lnTo>
                  <a:cubicBezTo>
                    <a:pt x="95" y="5"/>
                    <a:pt x="82" y="0"/>
                    <a:pt x="69" y="0"/>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3"/>
            <p:cNvSpPr/>
            <p:nvPr/>
          </p:nvSpPr>
          <p:spPr>
            <a:xfrm>
              <a:off x="1656725" y="729000"/>
              <a:ext cx="10275" cy="3100"/>
            </a:xfrm>
            <a:custGeom>
              <a:rect b="b" l="l" r="r" t="t"/>
              <a:pathLst>
                <a:path extrusionOk="0" h="124" w="411">
                  <a:moveTo>
                    <a:pt x="372" y="1"/>
                  </a:moveTo>
                  <a:lnTo>
                    <a:pt x="66" y="39"/>
                  </a:lnTo>
                  <a:cubicBezTo>
                    <a:pt x="1" y="39"/>
                    <a:pt x="19" y="123"/>
                    <a:pt x="50" y="123"/>
                  </a:cubicBezTo>
                  <a:cubicBezTo>
                    <a:pt x="55" y="123"/>
                    <a:pt x="61" y="121"/>
                    <a:pt x="66" y="116"/>
                  </a:cubicBezTo>
                  <a:lnTo>
                    <a:pt x="372" y="77"/>
                  </a:lnTo>
                  <a:cubicBezTo>
                    <a:pt x="410" y="77"/>
                    <a:pt x="410" y="1"/>
                    <a:pt x="372" y="1"/>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3"/>
            <p:cNvSpPr/>
            <p:nvPr/>
          </p:nvSpPr>
          <p:spPr>
            <a:xfrm>
              <a:off x="335075" y="271200"/>
              <a:ext cx="1371125" cy="1135750"/>
            </a:xfrm>
            <a:custGeom>
              <a:rect b="b" l="l" r="r" t="t"/>
              <a:pathLst>
                <a:path extrusionOk="0" h="45430" w="54845">
                  <a:moveTo>
                    <a:pt x="8797" y="3894"/>
                  </a:moveTo>
                  <a:cubicBezTo>
                    <a:pt x="8797" y="4009"/>
                    <a:pt x="8758" y="4124"/>
                    <a:pt x="8720" y="4238"/>
                  </a:cubicBezTo>
                  <a:cubicBezTo>
                    <a:pt x="8414" y="4774"/>
                    <a:pt x="8146" y="5309"/>
                    <a:pt x="7840" y="5883"/>
                  </a:cubicBezTo>
                  <a:cubicBezTo>
                    <a:pt x="7993" y="5194"/>
                    <a:pt x="8261" y="4544"/>
                    <a:pt x="8605" y="3971"/>
                  </a:cubicBezTo>
                  <a:cubicBezTo>
                    <a:pt x="8682" y="3932"/>
                    <a:pt x="8720" y="3932"/>
                    <a:pt x="8797" y="3894"/>
                  </a:cubicBezTo>
                  <a:close/>
                  <a:moveTo>
                    <a:pt x="8567" y="5041"/>
                  </a:moveTo>
                  <a:cubicBezTo>
                    <a:pt x="8491" y="5271"/>
                    <a:pt x="8452" y="5539"/>
                    <a:pt x="8376" y="5768"/>
                  </a:cubicBezTo>
                  <a:cubicBezTo>
                    <a:pt x="8146" y="6227"/>
                    <a:pt x="7840" y="6648"/>
                    <a:pt x="7573" y="7069"/>
                  </a:cubicBezTo>
                  <a:lnTo>
                    <a:pt x="7611" y="6839"/>
                  </a:lnTo>
                  <a:cubicBezTo>
                    <a:pt x="7611" y="6763"/>
                    <a:pt x="7687" y="6571"/>
                    <a:pt x="7726" y="6342"/>
                  </a:cubicBezTo>
                  <a:cubicBezTo>
                    <a:pt x="7764" y="6342"/>
                    <a:pt x="7764" y="6304"/>
                    <a:pt x="7802" y="6304"/>
                  </a:cubicBezTo>
                  <a:cubicBezTo>
                    <a:pt x="8032" y="5883"/>
                    <a:pt x="8299" y="5462"/>
                    <a:pt x="8567" y="5041"/>
                  </a:cubicBezTo>
                  <a:close/>
                  <a:moveTo>
                    <a:pt x="7420" y="6112"/>
                  </a:moveTo>
                  <a:cubicBezTo>
                    <a:pt x="7420" y="6380"/>
                    <a:pt x="7381" y="6571"/>
                    <a:pt x="7343" y="6763"/>
                  </a:cubicBezTo>
                  <a:cubicBezTo>
                    <a:pt x="7190" y="7451"/>
                    <a:pt x="6999" y="8178"/>
                    <a:pt x="6808" y="8866"/>
                  </a:cubicBezTo>
                  <a:cubicBezTo>
                    <a:pt x="6781" y="8839"/>
                    <a:pt x="6715" y="8812"/>
                    <a:pt x="6652" y="8812"/>
                  </a:cubicBezTo>
                  <a:cubicBezTo>
                    <a:pt x="6626" y="8812"/>
                    <a:pt x="6601" y="8817"/>
                    <a:pt x="6578" y="8828"/>
                  </a:cubicBezTo>
                  <a:cubicBezTo>
                    <a:pt x="6770" y="8254"/>
                    <a:pt x="6961" y="7642"/>
                    <a:pt x="7114" y="7069"/>
                  </a:cubicBezTo>
                  <a:cubicBezTo>
                    <a:pt x="7228" y="7030"/>
                    <a:pt x="7305" y="6839"/>
                    <a:pt x="7267" y="6533"/>
                  </a:cubicBezTo>
                  <a:lnTo>
                    <a:pt x="7267" y="6457"/>
                  </a:lnTo>
                  <a:cubicBezTo>
                    <a:pt x="7343" y="6342"/>
                    <a:pt x="7381" y="6227"/>
                    <a:pt x="7420" y="6112"/>
                  </a:cubicBezTo>
                  <a:close/>
                  <a:moveTo>
                    <a:pt x="8223" y="6533"/>
                  </a:moveTo>
                  <a:lnTo>
                    <a:pt x="8223" y="6533"/>
                  </a:lnTo>
                  <a:cubicBezTo>
                    <a:pt x="8185" y="6648"/>
                    <a:pt x="8146" y="6801"/>
                    <a:pt x="8146" y="6916"/>
                  </a:cubicBezTo>
                  <a:cubicBezTo>
                    <a:pt x="8146" y="6916"/>
                    <a:pt x="8108" y="6916"/>
                    <a:pt x="8108" y="6954"/>
                  </a:cubicBezTo>
                  <a:cubicBezTo>
                    <a:pt x="7840" y="7604"/>
                    <a:pt x="7496" y="8254"/>
                    <a:pt x="7114" y="8866"/>
                  </a:cubicBezTo>
                  <a:cubicBezTo>
                    <a:pt x="7190" y="8484"/>
                    <a:pt x="7305" y="8101"/>
                    <a:pt x="7381" y="7719"/>
                  </a:cubicBezTo>
                  <a:cubicBezTo>
                    <a:pt x="7687" y="7336"/>
                    <a:pt x="7955" y="6916"/>
                    <a:pt x="8223" y="6533"/>
                  </a:cubicBezTo>
                  <a:close/>
                  <a:moveTo>
                    <a:pt x="7955" y="7872"/>
                  </a:moveTo>
                  <a:lnTo>
                    <a:pt x="7840" y="8369"/>
                  </a:lnTo>
                  <a:cubicBezTo>
                    <a:pt x="7534" y="9096"/>
                    <a:pt x="7114" y="9746"/>
                    <a:pt x="6731" y="10396"/>
                  </a:cubicBezTo>
                  <a:cubicBezTo>
                    <a:pt x="6770" y="10281"/>
                    <a:pt x="6808" y="10166"/>
                    <a:pt x="6846" y="10013"/>
                  </a:cubicBezTo>
                  <a:cubicBezTo>
                    <a:pt x="6884" y="9822"/>
                    <a:pt x="6922" y="9631"/>
                    <a:pt x="6999" y="9402"/>
                  </a:cubicBezTo>
                  <a:cubicBezTo>
                    <a:pt x="7343" y="8943"/>
                    <a:pt x="7687" y="8445"/>
                    <a:pt x="7955" y="7872"/>
                  </a:cubicBezTo>
                  <a:close/>
                  <a:moveTo>
                    <a:pt x="7228" y="10205"/>
                  </a:moveTo>
                  <a:lnTo>
                    <a:pt x="7228" y="10205"/>
                  </a:lnTo>
                  <a:cubicBezTo>
                    <a:pt x="6922" y="10817"/>
                    <a:pt x="6578" y="11467"/>
                    <a:pt x="6311" y="12117"/>
                  </a:cubicBezTo>
                  <a:lnTo>
                    <a:pt x="6617" y="11008"/>
                  </a:lnTo>
                  <a:cubicBezTo>
                    <a:pt x="6617" y="10970"/>
                    <a:pt x="6655" y="10970"/>
                    <a:pt x="6655" y="10970"/>
                  </a:cubicBezTo>
                  <a:cubicBezTo>
                    <a:pt x="6884" y="10740"/>
                    <a:pt x="7075" y="10472"/>
                    <a:pt x="7228" y="10205"/>
                  </a:cubicBezTo>
                  <a:close/>
                  <a:moveTo>
                    <a:pt x="6999" y="3588"/>
                  </a:moveTo>
                  <a:cubicBezTo>
                    <a:pt x="6999" y="3626"/>
                    <a:pt x="6999" y="3626"/>
                    <a:pt x="6999" y="3665"/>
                  </a:cubicBezTo>
                  <a:cubicBezTo>
                    <a:pt x="7267" y="3894"/>
                    <a:pt x="7573" y="4009"/>
                    <a:pt x="7917" y="4009"/>
                  </a:cubicBezTo>
                  <a:lnTo>
                    <a:pt x="7993" y="4009"/>
                  </a:lnTo>
                  <a:lnTo>
                    <a:pt x="7917" y="4124"/>
                  </a:lnTo>
                  <a:cubicBezTo>
                    <a:pt x="7898" y="4047"/>
                    <a:pt x="7840" y="4009"/>
                    <a:pt x="7778" y="4009"/>
                  </a:cubicBezTo>
                  <a:cubicBezTo>
                    <a:pt x="7716" y="4009"/>
                    <a:pt x="7649" y="4047"/>
                    <a:pt x="7611" y="4124"/>
                  </a:cubicBezTo>
                  <a:cubicBezTo>
                    <a:pt x="7573" y="4238"/>
                    <a:pt x="7534" y="4353"/>
                    <a:pt x="7496" y="4506"/>
                  </a:cubicBezTo>
                  <a:lnTo>
                    <a:pt x="7343" y="4774"/>
                  </a:lnTo>
                  <a:cubicBezTo>
                    <a:pt x="7381" y="4544"/>
                    <a:pt x="7420" y="4315"/>
                    <a:pt x="7496" y="4124"/>
                  </a:cubicBezTo>
                  <a:cubicBezTo>
                    <a:pt x="7496" y="4047"/>
                    <a:pt x="7458" y="4009"/>
                    <a:pt x="7381" y="4009"/>
                  </a:cubicBezTo>
                  <a:cubicBezTo>
                    <a:pt x="7359" y="3998"/>
                    <a:pt x="7337" y="3993"/>
                    <a:pt x="7315" y="3993"/>
                  </a:cubicBezTo>
                  <a:cubicBezTo>
                    <a:pt x="7263" y="3993"/>
                    <a:pt x="7217" y="4020"/>
                    <a:pt x="7190" y="4047"/>
                  </a:cubicBezTo>
                  <a:cubicBezTo>
                    <a:pt x="6770" y="5233"/>
                    <a:pt x="6425" y="6457"/>
                    <a:pt x="6234" y="7719"/>
                  </a:cubicBezTo>
                  <a:cubicBezTo>
                    <a:pt x="5813" y="8981"/>
                    <a:pt x="5469" y="10243"/>
                    <a:pt x="5201" y="11543"/>
                  </a:cubicBezTo>
                  <a:cubicBezTo>
                    <a:pt x="5087" y="12041"/>
                    <a:pt x="4972" y="12576"/>
                    <a:pt x="4895" y="13111"/>
                  </a:cubicBezTo>
                  <a:cubicBezTo>
                    <a:pt x="4628" y="14068"/>
                    <a:pt x="4360" y="15024"/>
                    <a:pt x="4092" y="15980"/>
                  </a:cubicBezTo>
                  <a:cubicBezTo>
                    <a:pt x="3870" y="16537"/>
                    <a:pt x="3647" y="17058"/>
                    <a:pt x="3494" y="17647"/>
                  </a:cubicBezTo>
                  <a:lnTo>
                    <a:pt x="3494" y="17647"/>
                  </a:lnTo>
                  <a:lnTo>
                    <a:pt x="4016" y="15597"/>
                  </a:lnTo>
                  <a:cubicBezTo>
                    <a:pt x="5048" y="11658"/>
                    <a:pt x="6349" y="7642"/>
                    <a:pt x="6999" y="3588"/>
                  </a:cubicBezTo>
                  <a:close/>
                  <a:moveTo>
                    <a:pt x="53582" y="21181"/>
                  </a:moveTo>
                  <a:lnTo>
                    <a:pt x="53621" y="21220"/>
                  </a:lnTo>
                  <a:lnTo>
                    <a:pt x="53697" y="21258"/>
                  </a:lnTo>
                  <a:cubicBezTo>
                    <a:pt x="53621" y="21411"/>
                    <a:pt x="53506" y="21564"/>
                    <a:pt x="53429" y="21755"/>
                  </a:cubicBezTo>
                  <a:cubicBezTo>
                    <a:pt x="53506" y="21564"/>
                    <a:pt x="53544" y="21373"/>
                    <a:pt x="53582" y="21181"/>
                  </a:cubicBezTo>
                  <a:close/>
                  <a:moveTo>
                    <a:pt x="53888" y="21373"/>
                  </a:moveTo>
                  <a:cubicBezTo>
                    <a:pt x="54003" y="21411"/>
                    <a:pt x="54080" y="21449"/>
                    <a:pt x="54194" y="21487"/>
                  </a:cubicBezTo>
                  <a:lnTo>
                    <a:pt x="54194" y="21526"/>
                  </a:lnTo>
                  <a:cubicBezTo>
                    <a:pt x="54156" y="21602"/>
                    <a:pt x="54080" y="21717"/>
                    <a:pt x="54041" y="21831"/>
                  </a:cubicBezTo>
                  <a:lnTo>
                    <a:pt x="54003" y="21831"/>
                  </a:lnTo>
                  <a:cubicBezTo>
                    <a:pt x="53984" y="21812"/>
                    <a:pt x="53955" y="21803"/>
                    <a:pt x="53927" y="21803"/>
                  </a:cubicBezTo>
                  <a:cubicBezTo>
                    <a:pt x="53898" y="21803"/>
                    <a:pt x="53869" y="21812"/>
                    <a:pt x="53850" y="21831"/>
                  </a:cubicBezTo>
                  <a:cubicBezTo>
                    <a:pt x="53850" y="21717"/>
                    <a:pt x="53850" y="21602"/>
                    <a:pt x="53850" y="21487"/>
                  </a:cubicBezTo>
                  <a:cubicBezTo>
                    <a:pt x="53850" y="21411"/>
                    <a:pt x="53888" y="21373"/>
                    <a:pt x="53888" y="21373"/>
                  </a:cubicBezTo>
                  <a:close/>
                  <a:moveTo>
                    <a:pt x="54615" y="21487"/>
                  </a:moveTo>
                  <a:lnTo>
                    <a:pt x="54386" y="21870"/>
                  </a:lnTo>
                  <a:cubicBezTo>
                    <a:pt x="54424" y="21755"/>
                    <a:pt x="54462" y="21640"/>
                    <a:pt x="54462" y="21526"/>
                  </a:cubicBezTo>
                  <a:lnTo>
                    <a:pt x="54577" y="21526"/>
                  </a:lnTo>
                  <a:cubicBezTo>
                    <a:pt x="54577" y="21487"/>
                    <a:pt x="54615" y="21487"/>
                    <a:pt x="54615" y="21487"/>
                  </a:cubicBezTo>
                  <a:close/>
                  <a:moveTo>
                    <a:pt x="53927" y="22099"/>
                  </a:moveTo>
                  <a:lnTo>
                    <a:pt x="53927" y="22137"/>
                  </a:lnTo>
                  <a:lnTo>
                    <a:pt x="53812" y="22252"/>
                  </a:lnTo>
                  <a:cubicBezTo>
                    <a:pt x="53812" y="22214"/>
                    <a:pt x="53812" y="22176"/>
                    <a:pt x="53812" y="22099"/>
                  </a:cubicBezTo>
                  <a:lnTo>
                    <a:pt x="53850" y="22099"/>
                  </a:lnTo>
                  <a:cubicBezTo>
                    <a:pt x="53850" y="22118"/>
                    <a:pt x="53860" y="22128"/>
                    <a:pt x="53874" y="22128"/>
                  </a:cubicBezTo>
                  <a:cubicBezTo>
                    <a:pt x="53888" y="22128"/>
                    <a:pt x="53907" y="22118"/>
                    <a:pt x="53927" y="22099"/>
                  </a:cubicBezTo>
                  <a:close/>
                  <a:moveTo>
                    <a:pt x="52970" y="22558"/>
                  </a:moveTo>
                  <a:cubicBezTo>
                    <a:pt x="52932" y="22635"/>
                    <a:pt x="52894" y="22711"/>
                    <a:pt x="52856" y="22788"/>
                  </a:cubicBezTo>
                  <a:lnTo>
                    <a:pt x="52817" y="22826"/>
                  </a:lnTo>
                  <a:cubicBezTo>
                    <a:pt x="52856" y="22749"/>
                    <a:pt x="52932" y="22635"/>
                    <a:pt x="52970" y="22558"/>
                  </a:cubicBezTo>
                  <a:close/>
                  <a:moveTo>
                    <a:pt x="2868" y="20072"/>
                  </a:moveTo>
                  <a:lnTo>
                    <a:pt x="2868" y="20072"/>
                  </a:lnTo>
                  <a:cubicBezTo>
                    <a:pt x="2754" y="20569"/>
                    <a:pt x="2677" y="21067"/>
                    <a:pt x="2601" y="21564"/>
                  </a:cubicBezTo>
                  <a:cubicBezTo>
                    <a:pt x="2562" y="21640"/>
                    <a:pt x="2562" y="21755"/>
                    <a:pt x="2524" y="21870"/>
                  </a:cubicBezTo>
                  <a:cubicBezTo>
                    <a:pt x="2371" y="22290"/>
                    <a:pt x="2218" y="22711"/>
                    <a:pt x="2027" y="23170"/>
                  </a:cubicBezTo>
                  <a:cubicBezTo>
                    <a:pt x="2333" y="22137"/>
                    <a:pt x="2601" y="21105"/>
                    <a:pt x="2868" y="20072"/>
                  </a:cubicBezTo>
                  <a:close/>
                  <a:moveTo>
                    <a:pt x="52588" y="19460"/>
                  </a:moveTo>
                  <a:cubicBezTo>
                    <a:pt x="52856" y="19498"/>
                    <a:pt x="53085" y="19575"/>
                    <a:pt x="53353" y="19613"/>
                  </a:cubicBezTo>
                  <a:cubicBezTo>
                    <a:pt x="52550" y="20875"/>
                    <a:pt x="51785" y="22137"/>
                    <a:pt x="51058" y="23400"/>
                  </a:cubicBezTo>
                  <a:cubicBezTo>
                    <a:pt x="51058" y="23352"/>
                    <a:pt x="51014" y="23320"/>
                    <a:pt x="50972" y="23320"/>
                  </a:cubicBezTo>
                  <a:cubicBezTo>
                    <a:pt x="50946" y="23320"/>
                    <a:pt x="50920" y="23332"/>
                    <a:pt x="50905" y="23361"/>
                  </a:cubicBezTo>
                  <a:cubicBezTo>
                    <a:pt x="50255" y="23859"/>
                    <a:pt x="49720" y="24432"/>
                    <a:pt x="49184" y="25044"/>
                  </a:cubicBezTo>
                  <a:cubicBezTo>
                    <a:pt x="48916" y="25388"/>
                    <a:pt x="48687" y="25694"/>
                    <a:pt x="48419" y="26000"/>
                  </a:cubicBezTo>
                  <a:cubicBezTo>
                    <a:pt x="48381" y="26039"/>
                    <a:pt x="48343" y="26077"/>
                    <a:pt x="48343" y="26077"/>
                  </a:cubicBezTo>
                  <a:cubicBezTo>
                    <a:pt x="48534" y="25656"/>
                    <a:pt x="48725" y="25197"/>
                    <a:pt x="48916" y="24738"/>
                  </a:cubicBezTo>
                  <a:cubicBezTo>
                    <a:pt x="49452" y="24279"/>
                    <a:pt x="49949" y="23744"/>
                    <a:pt x="50446" y="23208"/>
                  </a:cubicBezTo>
                  <a:cubicBezTo>
                    <a:pt x="50943" y="22749"/>
                    <a:pt x="51402" y="22252"/>
                    <a:pt x="51861" y="21755"/>
                  </a:cubicBezTo>
                  <a:cubicBezTo>
                    <a:pt x="51915" y="21674"/>
                    <a:pt x="51836" y="21593"/>
                    <a:pt x="51757" y="21593"/>
                  </a:cubicBezTo>
                  <a:cubicBezTo>
                    <a:pt x="51725" y="21593"/>
                    <a:pt x="51692" y="21607"/>
                    <a:pt x="51670" y="21640"/>
                  </a:cubicBezTo>
                  <a:cubicBezTo>
                    <a:pt x="50943" y="22596"/>
                    <a:pt x="49987" y="23323"/>
                    <a:pt x="49146" y="24203"/>
                  </a:cubicBezTo>
                  <a:cubicBezTo>
                    <a:pt x="49299" y="23859"/>
                    <a:pt x="49452" y="23476"/>
                    <a:pt x="49605" y="23132"/>
                  </a:cubicBezTo>
                  <a:cubicBezTo>
                    <a:pt x="49632" y="23159"/>
                    <a:pt x="49678" y="23186"/>
                    <a:pt x="49716" y="23186"/>
                  </a:cubicBezTo>
                  <a:cubicBezTo>
                    <a:pt x="49732" y="23186"/>
                    <a:pt x="49747" y="23181"/>
                    <a:pt x="49758" y="23170"/>
                  </a:cubicBezTo>
                  <a:cubicBezTo>
                    <a:pt x="50676" y="22443"/>
                    <a:pt x="51555" y="21640"/>
                    <a:pt x="52358" y="20761"/>
                  </a:cubicBezTo>
                  <a:cubicBezTo>
                    <a:pt x="52448" y="20701"/>
                    <a:pt x="52375" y="20572"/>
                    <a:pt x="52284" y="20572"/>
                  </a:cubicBezTo>
                  <a:cubicBezTo>
                    <a:pt x="52258" y="20572"/>
                    <a:pt x="52231" y="20582"/>
                    <a:pt x="52205" y="20608"/>
                  </a:cubicBezTo>
                  <a:cubicBezTo>
                    <a:pt x="51326" y="21334"/>
                    <a:pt x="50446" y="22137"/>
                    <a:pt x="49681" y="23017"/>
                  </a:cubicBezTo>
                  <a:cubicBezTo>
                    <a:pt x="49949" y="22405"/>
                    <a:pt x="50178" y="21755"/>
                    <a:pt x="50446" y="21143"/>
                  </a:cubicBezTo>
                  <a:cubicBezTo>
                    <a:pt x="50484" y="21181"/>
                    <a:pt x="50523" y="21181"/>
                    <a:pt x="50561" y="21181"/>
                  </a:cubicBezTo>
                  <a:lnTo>
                    <a:pt x="50561" y="21220"/>
                  </a:lnTo>
                  <a:cubicBezTo>
                    <a:pt x="51173" y="20722"/>
                    <a:pt x="51785" y="20187"/>
                    <a:pt x="52320" y="19537"/>
                  </a:cubicBezTo>
                  <a:cubicBezTo>
                    <a:pt x="52358" y="19498"/>
                    <a:pt x="52320" y="19460"/>
                    <a:pt x="52282" y="19460"/>
                  </a:cubicBezTo>
                  <a:close/>
                  <a:moveTo>
                    <a:pt x="1912" y="28295"/>
                  </a:moveTo>
                  <a:lnTo>
                    <a:pt x="2295" y="28448"/>
                  </a:lnTo>
                  <a:lnTo>
                    <a:pt x="1874" y="28333"/>
                  </a:lnTo>
                  <a:lnTo>
                    <a:pt x="1912" y="28295"/>
                  </a:lnTo>
                  <a:close/>
                  <a:moveTo>
                    <a:pt x="51020" y="23553"/>
                  </a:moveTo>
                  <a:lnTo>
                    <a:pt x="51020" y="23553"/>
                  </a:lnTo>
                  <a:cubicBezTo>
                    <a:pt x="50829" y="23897"/>
                    <a:pt x="50637" y="24241"/>
                    <a:pt x="50446" y="24585"/>
                  </a:cubicBezTo>
                  <a:cubicBezTo>
                    <a:pt x="50370" y="24585"/>
                    <a:pt x="50331" y="24585"/>
                    <a:pt x="50293" y="24623"/>
                  </a:cubicBezTo>
                  <a:cubicBezTo>
                    <a:pt x="49414" y="25503"/>
                    <a:pt x="48572" y="26421"/>
                    <a:pt x="47807" y="27415"/>
                  </a:cubicBezTo>
                  <a:cubicBezTo>
                    <a:pt x="47778" y="27474"/>
                    <a:pt x="47816" y="27555"/>
                    <a:pt x="47870" y="27555"/>
                  </a:cubicBezTo>
                  <a:cubicBezTo>
                    <a:pt x="47886" y="27555"/>
                    <a:pt x="47904" y="27548"/>
                    <a:pt x="47922" y="27530"/>
                  </a:cubicBezTo>
                  <a:cubicBezTo>
                    <a:pt x="48687" y="26880"/>
                    <a:pt x="49375" y="26115"/>
                    <a:pt x="49987" y="25350"/>
                  </a:cubicBezTo>
                  <a:lnTo>
                    <a:pt x="49987" y="25350"/>
                  </a:lnTo>
                  <a:cubicBezTo>
                    <a:pt x="49834" y="25656"/>
                    <a:pt x="49681" y="25962"/>
                    <a:pt x="49528" y="26268"/>
                  </a:cubicBezTo>
                  <a:cubicBezTo>
                    <a:pt x="49490" y="26230"/>
                    <a:pt x="49452" y="26211"/>
                    <a:pt x="49418" y="26211"/>
                  </a:cubicBezTo>
                  <a:cubicBezTo>
                    <a:pt x="49385" y="26211"/>
                    <a:pt x="49356" y="26230"/>
                    <a:pt x="49337" y="26268"/>
                  </a:cubicBezTo>
                  <a:cubicBezTo>
                    <a:pt x="48572" y="27033"/>
                    <a:pt x="47845" y="27836"/>
                    <a:pt x="47157" y="28678"/>
                  </a:cubicBezTo>
                  <a:cubicBezTo>
                    <a:pt x="47540" y="27874"/>
                    <a:pt x="47884" y="27071"/>
                    <a:pt x="48228" y="26268"/>
                  </a:cubicBezTo>
                  <a:lnTo>
                    <a:pt x="48266" y="26268"/>
                  </a:lnTo>
                  <a:cubicBezTo>
                    <a:pt x="48266" y="26306"/>
                    <a:pt x="48304" y="26345"/>
                    <a:pt x="48343" y="26345"/>
                  </a:cubicBezTo>
                  <a:cubicBezTo>
                    <a:pt x="48359" y="26360"/>
                    <a:pt x="48381" y="26370"/>
                    <a:pt x="48407" y="26370"/>
                  </a:cubicBezTo>
                  <a:cubicBezTo>
                    <a:pt x="48444" y="26370"/>
                    <a:pt x="48489" y="26351"/>
                    <a:pt x="48534" y="26306"/>
                  </a:cubicBezTo>
                  <a:cubicBezTo>
                    <a:pt x="48572" y="26268"/>
                    <a:pt x="48572" y="26230"/>
                    <a:pt x="48534" y="26192"/>
                  </a:cubicBezTo>
                  <a:cubicBezTo>
                    <a:pt x="48649" y="26153"/>
                    <a:pt x="48725" y="26115"/>
                    <a:pt x="48725" y="26115"/>
                  </a:cubicBezTo>
                  <a:cubicBezTo>
                    <a:pt x="48993" y="25847"/>
                    <a:pt x="49222" y="25541"/>
                    <a:pt x="49414" y="25197"/>
                  </a:cubicBezTo>
                  <a:cubicBezTo>
                    <a:pt x="49873" y="24623"/>
                    <a:pt x="50408" y="24050"/>
                    <a:pt x="51020" y="23553"/>
                  </a:cubicBezTo>
                  <a:close/>
                  <a:moveTo>
                    <a:pt x="1224" y="26421"/>
                  </a:moveTo>
                  <a:cubicBezTo>
                    <a:pt x="1224" y="26459"/>
                    <a:pt x="1262" y="26498"/>
                    <a:pt x="1300" y="26536"/>
                  </a:cubicBezTo>
                  <a:cubicBezTo>
                    <a:pt x="1109" y="27109"/>
                    <a:pt x="956" y="27683"/>
                    <a:pt x="803" y="28257"/>
                  </a:cubicBezTo>
                  <a:cubicBezTo>
                    <a:pt x="765" y="28372"/>
                    <a:pt x="803" y="28486"/>
                    <a:pt x="918" y="28563"/>
                  </a:cubicBezTo>
                  <a:cubicBezTo>
                    <a:pt x="918" y="28563"/>
                    <a:pt x="918" y="28601"/>
                    <a:pt x="918" y="28639"/>
                  </a:cubicBezTo>
                  <a:cubicBezTo>
                    <a:pt x="880" y="28639"/>
                    <a:pt x="841" y="28678"/>
                    <a:pt x="841" y="28716"/>
                  </a:cubicBezTo>
                  <a:lnTo>
                    <a:pt x="841" y="28831"/>
                  </a:lnTo>
                  <a:cubicBezTo>
                    <a:pt x="765" y="28716"/>
                    <a:pt x="727" y="28601"/>
                    <a:pt x="688" y="28486"/>
                  </a:cubicBezTo>
                  <a:cubicBezTo>
                    <a:pt x="841" y="27798"/>
                    <a:pt x="1033" y="27109"/>
                    <a:pt x="1224" y="26421"/>
                  </a:cubicBezTo>
                  <a:close/>
                  <a:moveTo>
                    <a:pt x="5240" y="15291"/>
                  </a:moveTo>
                  <a:lnTo>
                    <a:pt x="5240" y="15291"/>
                  </a:lnTo>
                  <a:cubicBezTo>
                    <a:pt x="4245" y="19422"/>
                    <a:pt x="3213" y="23514"/>
                    <a:pt x="2180" y="27607"/>
                  </a:cubicBezTo>
                  <a:cubicBezTo>
                    <a:pt x="2104" y="27683"/>
                    <a:pt x="2065" y="27836"/>
                    <a:pt x="2180" y="27913"/>
                  </a:cubicBezTo>
                  <a:cubicBezTo>
                    <a:pt x="2180" y="27913"/>
                    <a:pt x="2180" y="27913"/>
                    <a:pt x="2180" y="27951"/>
                  </a:cubicBezTo>
                  <a:cubicBezTo>
                    <a:pt x="2158" y="27973"/>
                    <a:pt x="2174" y="27995"/>
                    <a:pt x="2192" y="27995"/>
                  </a:cubicBezTo>
                  <a:cubicBezTo>
                    <a:pt x="2205" y="27995"/>
                    <a:pt x="2218" y="27983"/>
                    <a:pt x="2218" y="27951"/>
                  </a:cubicBezTo>
                  <a:cubicBezTo>
                    <a:pt x="2237" y="27970"/>
                    <a:pt x="2266" y="27980"/>
                    <a:pt x="2295" y="27980"/>
                  </a:cubicBezTo>
                  <a:cubicBezTo>
                    <a:pt x="2323" y="27980"/>
                    <a:pt x="2352" y="27970"/>
                    <a:pt x="2371" y="27951"/>
                  </a:cubicBezTo>
                  <a:cubicBezTo>
                    <a:pt x="3366" y="28372"/>
                    <a:pt x="4360" y="28792"/>
                    <a:pt x="5354" y="29175"/>
                  </a:cubicBezTo>
                  <a:cubicBezTo>
                    <a:pt x="4245" y="28754"/>
                    <a:pt x="3098" y="28372"/>
                    <a:pt x="1989" y="28027"/>
                  </a:cubicBezTo>
                  <a:cubicBezTo>
                    <a:pt x="2027" y="27874"/>
                    <a:pt x="2065" y="27760"/>
                    <a:pt x="2104" y="27607"/>
                  </a:cubicBezTo>
                  <a:cubicBezTo>
                    <a:pt x="2371" y="26574"/>
                    <a:pt x="2601" y="25541"/>
                    <a:pt x="2715" y="24509"/>
                  </a:cubicBezTo>
                  <a:cubicBezTo>
                    <a:pt x="2715" y="24470"/>
                    <a:pt x="2715" y="24432"/>
                    <a:pt x="2715" y="24394"/>
                  </a:cubicBezTo>
                  <a:cubicBezTo>
                    <a:pt x="2830" y="23935"/>
                    <a:pt x="2907" y="23514"/>
                    <a:pt x="3021" y="23055"/>
                  </a:cubicBezTo>
                  <a:lnTo>
                    <a:pt x="3021" y="23017"/>
                  </a:lnTo>
                  <a:cubicBezTo>
                    <a:pt x="3021" y="22941"/>
                    <a:pt x="3021" y="22864"/>
                    <a:pt x="2983" y="22826"/>
                  </a:cubicBezTo>
                  <a:lnTo>
                    <a:pt x="3404" y="21564"/>
                  </a:lnTo>
                  <a:cubicBezTo>
                    <a:pt x="3786" y="20569"/>
                    <a:pt x="4207" y="19613"/>
                    <a:pt x="4207" y="18542"/>
                  </a:cubicBezTo>
                  <a:cubicBezTo>
                    <a:pt x="4360" y="18083"/>
                    <a:pt x="4513" y="17663"/>
                    <a:pt x="4628" y="17204"/>
                  </a:cubicBezTo>
                  <a:cubicBezTo>
                    <a:pt x="4666" y="17165"/>
                    <a:pt x="4666" y="17127"/>
                    <a:pt x="4704" y="17089"/>
                  </a:cubicBezTo>
                  <a:cubicBezTo>
                    <a:pt x="4704" y="17051"/>
                    <a:pt x="4704" y="17012"/>
                    <a:pt x="4742" y="16936"/>
                  </a:cubicBezTo>
                  <a:cubicBezTo>
                    <a:pt x="4895" y="16401"/>
                    <a:pt x="5087" y="15827"/>
                    <a:pt x="5240" y="15291"/>
                  </a:cubicBezTo>
                  <a:close/>
                  <a:moveTo>
                    <a:pt x="1186" y="28754"/>
                  </a:moveTo>
                  <a:cubicBezTo>
                    <a:pt x="1224" y="28754"/>
                    <a:pt x="1224" y="28754"/>
                    <a:pt x="1262" y="28792"/>
                  </a:cubicBezTo>
                  <a:lnTo>
                    <a:pt x="1606" y="28907"/>
                  </a:lnTo>
                  <a:cubicBezTo>
                    <a:pt x="1989" y="29098"/>
                    <a:pt x="2371" y="29289"/>
                    <a:pt x="2715" y="29481"/>
                  </a:cubicBezTo>
                  <a:cubicBezTo>
                    <a:pt x="2104" y="29442"/>
                    <a:pt x="1492" y="29175"/>
                    <a:pt x="1071" y="28754"/>
                  </a:cubicBezTo>
                  <a:close/>
                  <a:moveTo>
                    <a:pt x="7458" y="10205"/>
                  </a:moveTo>
                  <a:lnTo>
                    <a:pt x="7458" y="10205"/>
                  </a:lnTo>
                  <a:cubicBezTo>
                    <a:pt x="7381" y="10625"/>
                    <a:pt x="7305" y="11008"/>
                    <a:pt x="7228" y="11390"/>
                  </a:cubicBezTo>
                  <a:cubicBezTo>
                    <a:pt x="7197" y="11374"/>
                    <a:pt x="7159" y="11365"/>
                    <a:pt x="7122" y="11365"/>
                  </a:cubicBezTo>
                  <a:cubicBezTo>
                    <a:pt x="7070" y="11365"/>
                    <a:pt x="7021" y="11384"/>
                    <a:pt x="6999" y="11429"/>
                  </a:cubicBezTo>
                  <a:cubicBezTo>
                    <a:pt x="6731" y="12155"/>
                    <a:pt x="6311" y="12805"/>
                    <a:pt x="6043" y="13532"/>
                  </a:cubicBezTo>
                  <a:cubicBezTo>
                    <a:pt x="6016" y="13586"/>
                    <a:pt x="6065" y="13640"/>
                    <a:pt x="6124" y="13640"/>
                  </a:cubicBezTo>
                  <a:cubicBezTo>
                    <a:pt x="6148" y="13640"/>
                    <a:pt x="6173" y="13631"/>
                    <a:pt x="6196" y="13609"/>
                  </a:cubicBezTo>
                  <a:cubicBezTo>
                    <a:pt x="6578" y="13035"/>
                    <a:pt x="6922" y="12423"/>
                    <a:pt x="7152" y="11735"/>
                  </a:cubicBezTo>
                  <a:lnTo>
                    <a:pt x="7152" y="11735"/>
                  </a:lnTo>
                  <a:cubicBezTo>
                    <a:pt x="6961" y="12691"/>
                    <a:pt x="6731" y="13647"/>
                    <a:pt x="6540" y="14603"/>
                  </a:cubicBezTo>
                  <a:cubicBezTo>
                    <a:pt x="5584" y="18542"/>
                    <a:pt x="4589" y="22482"/>
                    <a:pt x="3557" y="26383"/>
                  </a:cubicBezTo>
                  <a:cubicBezTo>
                    <a:pt x="3519" y="26498"/>
                    <a:pt x="3633" y="26612"/>
                    <a:pt x="3786" y="26612"/>
                  </a:cubicBezTo>
                  <a:cubicBezTo>
                    <a:pt x="3888" y="26606"/>
                    <a:pt x="3991" y="26603"/>
                    <a:pt x="4095" y="26603"/>
                  </a:cubicBezTo>
                  <a:cubicBezTo>
                    <a:pt x="5858" y="26603"/>
                    <a:pt x="7857" y="27492"/>
                    <a:pt x="9447" y="28142"/>
                  </a:cubicBezTo>
                  <a:cubicBezTo>
                    <a:pt x="10785" y="28678"/>
                    <a:pt x="12086" y="29289"/>
                    <a:pt x="13386" y="29863"/>
                  </a:cubicBezTo>
                  <a:lnTo>
                    <a:pt x="14151" y="30207"/>
                  </a:lnTo>
                  <a:cubicBezTo>
                    <a:pt x="14151" y="30246"/>
                    <a:pt x="14151" y="30284"/>
                    <a:pt x="14151" y="30284"/>
                  </a:cubicBezTo>
                  <a:lnTo>
                    <a:pt x="15107" y="31852"/>
                  </a:lnTo>
                  <a:cubicBezTo>
                    <a:pt x="15260" y="32081"/>
                    <a:pt x="15375" y="32273"/>
                    <a:pt x="15490" y="32502"/>
                  </a:cubicBezTo>
                  <a:lnTo>
                    <a:pt x="14610" y="32196"/>
                  </a:lnTo>
                  <a:cubicBezTo>
                    <a:pt x="14457" y="31967"/>
                    <a:pt x="14227" y="31775"/>
                    <a:pt x="14074" y="31508"/>
                  </a:cubicBezTo>
                  <a:cubicBezTo>
                    <a:pt x="13692" y="30972"/>
                    <a:pt x="13386" y="30437"/>
                    <a:pt x="13118" y="29825"/>
                  </a:cubicBezTo>
                  <a:cubicBezTo>
                    <a:pt x="13092" y="29785"/>
                    <a:pt x="13056" y="29768"/>
                    <a:pt x="13022" y="29768"/>
                  </a:cubicBezTo>
                  <a:cubicBezTo>
                    <a:pt x="12958" y="29768"/>
                    <a:pt x="12902" y="29827"/>
                    <a:pt x="12927" y="29901"/>
                  </a:cubicBezTo>
                  <a:cubicBezTo>
                    <a:pt x="13157" y="30475"/>
                    <a:pt x="13463" y="31049"/>
                    <a:pt x="13807" y="31546"/>
                  </a:cubicBezTo>
                  <a:cubicBezTo>
                    <a:pt x="13921" y="31699"/>
                    <a:pt x="13998" y="31852"/>
                    <a:pt x="14113" y="32043"/>
                  </a:cubicBezTo>
                  <a:lnTo>
                    <a:pt x="13195" y="31699"/>
                  </a:lnTo>
                  <a:cubicBezTo>
                    <a:pt x="12812" y="31049"/>
                    <a:pt x="12430" y="30399"/>
                    <a:pt x="12086" y="29748"/>
                  </a:cubicBezTo>
                  <a:cubicBezTo>
                    <a:pt x="12072" y="29708"/>
                    <a:pt x="12045" y="29692"/>
                    <a:pt x="12017" y="29692"/>
                  </a:cubicBezTo>
                  <a:cubicBezTo>
                    <a:pt x="11964" y="29692"/>
                    <a:pt x="11908" y="29750"/>
                    <a:pt x="11933" y="29825"/>
                  </a:cubicBezTo>
                  <a:cubicBezTo>
                    <a:pt x="12200" y="30360"/>
                    <a:pt x="12468" y="30972"/>
                    <a:pt x="12774" y="31546"/>
                  </a:cubicBezTo>
                  <a:lnTo>
                    <a:pt x="11933" y="31202"/>
                  </a:lnTo>
                  <a:cubicBezTo>
                    <a:pt x="11856" y="31164"/>
                    <a:pt x="11818" y="31087"/>
                    <a:pt x="11780" y="31011"/>
                  </a:cubicBezTo>
                  <a:cubicBezTo>
                    <a:pt x="11550" y="30552"/>
                    <a:pt x="11321" y="30093"/>
                    <a:pt x="11168" y="29595"/>
                  </a:cubicBezTo>
                  <a:cubicBezTo>
                    <a:pt x="11152" y="29547"/>
                    <a:pt x="11109" y="29526"/>
                    <a:pt x="11067" y="29526"/>
                  </a:cubicBezTo>
                  <a:cubicBezTo>
                    <a:pt x="11010" y="29526"/>
                    <a:pt x="10954" y="29567"/>
                    <a:pt x="10977" y="29634"/>
                  </a:cubicBezTo>
                  <a:cubicBezTo>
                    <a:pt x="11130" y="30131"/>
                    <a:pt x="11321" y="30590"/>
                    <a:pt x="11550" y="31049"/>
                  </a:cubicBezTo>
                  <a:lnTo>
                    <a:pt x="10862" y="30819"/>
                  </a:lnTo>
                  <a:lnTo>
                    <a:pt x="10824" y="30781"/>
                  </a:lnTo>
                  <a:cubicBezTo>
                    <a:pt x="10556" y="30284"/>
                    <a:pt x="10288" y="29787"/>
                    <a:pt x="10097" y="29289"/>
                  </a:cubicBezTo>
                  <a:cubicBezTo>
                    <a:pt x="10084" y="29249"/>
                    <a:pt x="10052" y="29233"/>
                    <a:pt x="10019" y="29233"/>
                  </a:cubicBezTo>
                  <a:cubicBezTo>
                    <a:pt x="9958" y="29233"/>
                    <a:pt x="9894" y="29291"/>
                    <a:pt x="9944" y="29366"/>
                  </a:cubicBezTo>
                  <a:cubicBezTo>
                    <a:pt x="10097" y="29787"/>
                    <a:pt x="10288" y="30246"/>
                    <a:pt x="10518" y="30705"/>
                  </a:cubicBezTo>
                  <a:lnTo>
                    <a:pt x="10135" y="30552"/>
                  </a:lnTo>
                  <a:cubicBezTo>
                    <a:pt x="9753" y="29825"/>
                    <a:pt x="9294" y="29136"/>
                    <a:pt x="8911" y="28448"/>
                  </a:cubicBezTo>
                  <a:cubicBezTo>
                    <a:pt x="8897" y="28406"/>
                    <a:pt x="8868" y="28390"/>
                    <a:pt x="8838" y="28390"/>
                  </a:cubicBezTo>
                  <a:cubicBezTo>
                    <a:pt x="8786" y="28390"/>
                    <a:pt x="8734" y="28438"/>
                    <a:pt x="8758" y="28486"/>
                  </a:cubicBezTo>
                  <a:cubicBezTo>
                    <a:pt x="9102" y="29136"/>
                    <a:pt x="9408" y="29787"/>
                    <a:pt x="9714" y="30399"/>
                  </a:cubicBezTo>
                  <a:lnTo>
                    <a:pt x="8950" y="30131"/>
                  </a:lnTo>
                  <a:cubicBezTo>
                    <a:pt x="8529" y="29481"/>
                    <a:pt x="8146" y="28831"/>
                    <a:pt x="7802" y="28142"/>
                  </a:cubicBezTo>
                  <a:cubicBezTo>
                    <a:pt x="7789" y="28102"/>
                    <a:pt x="7757" y="28085"/>
                    <a:pt x="7724" y="28085"/>
                  </a:cubicBezTo>
                  <a:cubicBezTo>
                    <a:pt x="7663" y="28085"/>
                    <a:pt x="7599" y="28144"/>
                    <a:pt x="7649" y="28219"/>
                  </a:cubicBezTo>
                  <a:cubicBezTo>
                    <a:pt x="7917" y="28792"/>
                    <a:pt x="8185" y="29366"/>
                    <a:pt x="8491" y="29940"/>
                  </a:cubicBezTo>
                  <a:lnTo>
                    <a:pt x="8032" y="29787"/>
                  </a:lnTo>
                  <a:cubicBezTo>
                    <a:pt x="7917" y="29595"/>
                    <a:pt x="7802" y="29404"/>
                    <a:pt x="7726" y="29251"/>
                  </a:cubicBezTo>
                  <a:cubicBezTo>
                    <a:pt x="7381" y="28639"/>
                    <a:pt x="7037" y="28066"/>
                    <a:pt x="6655" y="27492"/>
                  </a:cubicBezTo>
                  <a:cubicBezTo>
                    <a:pt x="6633" y="27459"/>
                    <a:pt x="6605" y="27445"/>
                    <a:pt x="6578" y="27445"/>
                  </a:cubicBezTo>
                  <a:cubicBezTo>
                    <a:pt x="6510" y="27445"/>
                    <a:pt x="6447" y="27535"/>
                    <a:pt x="6502" y="27645"/>
                  </a:cubicBezTo>
                  <a:cubicBezTo>
                    <a:pt x="6884" y="28295"/>
                    <a:pt x="7228" y="28907"/>
                    <a:pt x="7611" y="29557"/>
                  </a:cubicBezTo>
                  <a:lnTo>
                    <a:pt x="7649" y="29634"/>
                  </a:lnTo>
                  <a:lnTo>
                    <a:pt x="7649" y="29634"/>
                  </a:lnTo>
                  <a:lnTo>
                    <a:pt x="7152" y="29442"/>
                  </a:lnTo>
                  <a:cubicBezTo>
                    <a:pt x="7037" y="29289"/>
                    <a:pt x="6961" y="29175"/>
                    <a:pt x="6884" y="29022"/>
                  </a:cubicBezTo>
                  <a:cubicBezTo>
                    <a:pt x="6578" y="28563"/>
                    <a:pt x="6311" y="28027"/>
                    <a:pt x="6081" y="27492"/>
                  </a:cubicBezTo>
                  <a:cubicBezTo>
                    <a:pt x="6059" y="27469"/>
                    <a:pt x="6033" y="27460"/>
                    <a:pt x="6009" y="27460"/>
                  </a:cubicBezTo>
                  <a:cubicBezTo>
                    <a:pt x="5951" y="27460"/>
                    <a:pt x="5901" y="27514"/>
                    <a:pt x="5928" y="27568"/>
                  </a:cubicBezTo>
                  <a:cubicBezTo>
                    <a:pt x="6158" y="28142"/>
                    <a:pt x="6425" y="28678"/>
                    <a:pt x="6693" y="29213"/>
                  </a:cubicBezTo>
                  <a:lnTo>
                    <a:pt x="6731" y="29289"/>
                  </a:lnTo>
                  <a:lnTo>
                    <a:pt x="6272" y="29175"/>
                  </a:lnTo>
                  <a:lnTo>
                    <a:pt x="6119" y="28907"/>
                  </a:lnTo>
                  <a:cubicBezTo>
                    <a:pt x="5890" y="28410"/>
                    <a:pt x="5622" y="27951"/>
                    <a:pt x="5278" y="27568"/>
                  </a:cubicBezTo>
                  <a:cubicBezTo>
                    <a:pt x="5240" y="27549"/>
                    <a:pt x="5211" y="27540"/>
                    <a:pt x="5187" y="27540"/>
                  </a:cubicBezTo>
                  <a:cubicBezTo>
                    <a:pt x="5163" y="27540"/>
                    <a:pt x="5144" y="27549"/>
                    <a:pt x="5125" y="27568"/>
                  </a:cubicBezTo>
                  <a:cubicBezTo>
                    <a:pt x="5048" y="27607"/>
                    <a:pt x="5048" y="27645"/>
                    <a:pt x="5087" y="27721"/>
                  </a:cubicBezTo>
                  <a:lnTo>
                    <a:pt x="5125" y="27721"/>
                  </a:lnTo>
                  <a:cubicBezTo>
                    <a:pt x="5163" y="27836"/>
                    <a:pt x="5546" y="28601"/>
                    <a:pt x="5737" y="28983"/>
                  </a:cubicBezTo>
                  <a:lnTo>
                    <a:pt x="2524" y="27721"/>
                  </a:lnTo>
                  <a:cubicBezTo>
                    <a:pt x="3480" y="23744"/>
                    <a:pt x="4437" y="19766"/>
                    <a:pt x="5431" y="15789"/>
                  </a:cubicBezTo>
                  <a:lnTo>
                    <a:pt x="6234" y="12576"/>
                  </a:lnTo>
                  <a:lnTo>
                    <a:pt x="6311" y="12576"/>
                  </a:lnTo>
                  <a:cubicBezTo>
                    <a:pt x="6731" y="11811"/>
                    <a:pt x="7114" y="11008"/>
                    <a:pt x="7458" y="10205"/>
                  </a:cubicBezTo>
                  <a:close/>
                  <a:moveTo>
                    <a:pt x="11894" y="2020"/>
                  </a:moveTo>
                  <a:cubicBezTo>
                    <a:pt x="12353" y="2479"/>
                    <a:pt x="12965" y="2823"/>
                    <a:pt x="13616" y="2900"/>
                  </a:cubicBezTo>
                  <a:cubicBezTo>
                    <a:pt x="11550" y="9555"/>
                    <a:pt x="9600" y="16133"/>
                    <a:pt x="6999" y="22635"/>
                  </a:cubicBezTo>
                  <a:cubicBezTo>
                    <a:pt x="6961" y="22673"/>
                    <a:pt x="6961" y="22711"/>
                    <a:pt x="6999" y="22788"/>
                  </a:cubicBezTo>
                  <a:cubicBezTo>
                    <a:pt x="6846" y="23361"/>
                    <a:pt x="7420" y="23820"/>
                    <a:pt x="7879" y="24279"/>
                  </a:cubicBezTo>
                  <a:cubicBezTo>
                    <a:pt x="9294" y="25580"/>
                    <a:pt x="10900" y="26689"/>
                    <a:pt x="12621" y="27568"/>
                  </a:cubicBezTo>
                  <a:cubicBezTo>
                    <a:pt x="14495" y="28525"/>
                    <a:pt x="16522" y="28907"/>
                    <a:pt x="18396" y="29748"/>
                  </a:cubicBezTo>
                  <a:cubicBezTo>
                    <a:pt x="19773" y="30360"/>
                    <a:pt x="20729" y="31469"/>
                    <a:pt x="21724" y="32540"/>
                  </a:cubicBezTo>
                  <a:cubicBezTo>
                    <a:pt x="19658" y="31164"/>
                    <a:pt x="17325" y="30207"/>
                    <a:pt x="15069" y="29213"/>
                  </a:cubicBezTo>
                  <a:cubicBezTo>
                    <a:pt x="11856" y="27721"/>
                    <a:pt x="8605" y="26039"/>
                    <a:pt x="5278" y="24853"/>
                  </a:cubicBezTo>
                  <a:cubicBezTo>
                    <a:pt x="7420" y="17242"/>
                    <a:pt x="9982" y="9707"/>
                    <a:pt x="11894" y="2020"/>
                  </a:cubicBezTo>
                  <a:close/>
                  <a:moveTo>
                    <a:pt x="14457" y="30360"/>
                  </a:moveTo>
                  <a:lnTo>
                    <a:pt x="15490" y="30819"/>
                  </a:lnTo>
                  <a:cubicBezTo>
                    <a:pt x="15757" y="31393"/>
                    <a:pt x="16025" y="31967"/>
                    <a:pt x="16293" y="32540"/>
                  </a:cubicBezTo>
                  <a:cubicBezTo>
                    <a:pt x="16331" y="32617"/>
                    <a:pt x="16369" y="32732"/>
                    <a:pt x="16407" y="32808"/>
                  </a:cubicBezTo>
                  <a:lnTo>
                    <a:pt x="15948" y="32655"/>
                  </a:lnTo>
                  <a:cubicBezTo>
                    <a:pt x="15757" y="32349"/>
                    <a:pt x="15528" y="32043"/>
                    <a:pt x="15337" y="31737"/>
                  </a:cubicBezTo>
                  <a:cubicBezTo>
                    <a:pt x="15031" y="31278"/>
                    <a:pt x="14725" y="30819"/>
                    <a:pt x="14457" y="30360"/>
                  </a:cubicBezTo>
                  <a:close/>
                  <a:moveTo>
                    <a:pt x="4422" y="30318"/>
                  </a:moveTo>
                  <a:cubicBezTo>
                    <a:pt x="6122" y="30818"/>
                    <a:pt x="7696" y="31575"/>
                    <a:pt x="9408" y="32158"/>
                  </a:cubicBezTo>
                  <a:cubicBezTo>
                    <a:pt x="9714" y="32234"/>
                    <a:pt x="10059" y="32349"/>
                    <a:pt x="10365" y="32426"/>
                  </a:cubicBezTo>
                  <a:cubicBezTo>
                    <a:pt x="10365" y="32464"/>
                    <a:pt x="10365" y="32502"/>
                    <a:pt x="10403" y="32502"/>
                  </a:cubicBezTo>
                  <a:lnTo>
                    <a:pt x="11168" y="32846"/>
                  </a:lnTo>
                  <a:cubicBezTo>
                    <a:pt x="10594" y="32655"/>
                    <a:pt x="10059" y="32464"/>
                    <a:pt x="9485" y="32234"/>
                  </a:cubicBezTo>
                  <a:lnTo>
                    <a:pt x="4551" y="30360"/>
                  </a:lnTo>
                  <a:cubicBezTo>
                    <a:pt x="4509" y="30346"/>
                    <a:pt x="4466" y="30332"/>
                    <a:pt x="4422" y="30318"/>
                  </a:cubicBezTo>
                  <a:close/>
                  <a:moveTo>
                    <a:pt x="14572" y="414"/>
                  </a:moveTo>
                  <a:cubicBezTo>
                    <a:pt x="16446" y="2364"/>
                    <a:pt x="18549" y="4047"/>
                    <a:pt x="20844" y="5424"/>
                  </a:cubicBezTo>
                  <a:cubicBezTo>
                    <a:pt x="20860" y="5429"/>
                    <a:pt x="20875" y="5432"/>
                    <a:pt x="20889" y="5432"/>
                  </a:cubicBezTo>
                  <a:cubicBezTo>
                    <a:pt x="20977" y="5432"/>
                    <a:pt x="21025" y="5337"/>
                    <a:pt x="20959" y="5271"/>
                  </a:cubicBezTo>
                  <a:cubicBezTo>
                    <a:pt x="20653" y="5041"/>
                    <a:pt x="20385" y="4812"/>
                    <a:pt x="20117" y="4583"/>
                  </a:cubicBezTo>
                  <a:lnTo>
                    <a:pt x="20117" y="4583"/>
                  </a:lnTo>
                  <a:cubicBezTo>
                    <a:pt x="20844" y="5041"/>
                    <a:pt x="21647" y="5424"/>
                    <a:pt x="22489" y="5768"/>
                  </a:cubicBezTo>
                  <a:cubicBezTo>
                    <a:pt x="23789" y="6304"/>
                    <a:pt x="25127" y="6763"/>
                    <a:pt x="26466" y="7145"/>
                  </a:cubicBezTo>
                  <a:cubicBezTo>
                    <a:pt x="27996" y="7566"/>
                    <a:pt x="29679" y="7795"/>
                    <a:pt x="30788" y="9057"/>
                  </a:cubicBezTo>
                  <a:cubicBezTo>
                    <a:pt x="31094" y="9478"/>
                    <a:pt x="31362" y="9937"/>
                    <a:pt x="31553" y="10434"/>
                  </a:cubicBezTo>
                  <a:lnTo>
                    <a:pt x="31515" y="10549"/>
                  </a:lnTo>
                  <a:cubicBezTo>
                    <a:pt x="31438" y="10587"/>
                    <a:pt x="31362" y="10625"/>
                    <a:pt x="31285" y="10664"/>
                  </a:cubicBezTo>
                  <a:lnTo>
                    <a:pt x="31438" y="10472"/>
                  </a:lnTo>
                  <a:cubicBezTo>
                    <a:pt x="31500" y="10442"/>
                    <a:pt x="31437" y="10337"/>
                    <a:pt x="31371" y="10337"/>
                  </a:cubicBezTo>
                  <a:cubicBezTo>
                    <a:pt x="31355" y="10337"/>
                    <a:pt x="31338" y="10343"/>
                    <a:pt x="31323" y="10358"/>
                  </a:cubicBezTo>
                  <a:cubicBezTo>
                    <a:pt x="31170" y="10511"/>
                    <a:pt x="31056" y="10664"/>
                    <a:pt x="30903" y="10817"/>
                  </a:cubicBezTo>
                  <a:cubicBezTo>
                    <a:pt x="30903" y="10817"/>
                    <a:pt x="30903" y="10855"/>
                    <a:pt x="30903" y="10893"/>
                  </a:cubicBezTo>
                  <a:cubicBezTo>
                    <a:pt x="30864" y="10931"/>
                    <a:pt x="30864" y="10970"/>
                    <a:pt x="30826" y="11008"/>
                  </a:cubicBezTo>
                  <a:cubicBezTo>
                    <a:pt x="30859" y="10942"/>
                    <a:pt x="30835" y="10847"/>
                    <a:pt x="30754" y="10847"/>
                  </a:cubicBezTo>
                  <a:cubicBezTo>
                    <a:pt x="30741" y="10847"/>
                    <a:pt x="30727" y="10850"/>
                    <a:pt x="30711" y="10855"/>
                  </a:cubicBezTo>
                  <a:lnTo>
                    <a:pt x="30673" y="10855"/>
                  </a:lnTo>
                  <a:cubicBezTo>
                    <a:pt x="30635" y="10893"/>
                    <a:pt x="30597" y="10931"/>
                    <a:pt x="30597" y="11008"/>
                  </a:cubicBezTo>
                  <a:cubicBezTo>
                    <a:pt x="30553" y="11184"/>
                    <a:pt x="30616" y="11242"/>
                    <a:pt x="30721" y="11242"/>
                  </a:cubicBezTo>
                  <a:cubicBezTo>
                    <a:pt x="30890" y="11242"/>
                    <a:pt x="31167" y="11093"/>
                    <a:pt x="31285" y="11046"/>
                  </a:cubicBezTo>
                  <a:lnTo>
                    <a:pt x="31285" y="11046"/>
                  </a:lnTo>
                  <a:cubicBezTo>
                    <a:pt x="31017" y="11620"/>
                    <a:pt x="30711" y="12232"/>
                    <a:pt x="30444" y="12805"/>
                  </a:cubicBezTo>
                  <a:cubicBezTo>
                    <a:pt x="30138" y="13073"/>
                    <a:pt x="29832" y="13417"/>
                    <a:pt x="29832" y="13762"/>
                  </a:cubicBezTo>
                  <a:cubicBezTo>
                    <a:pt x="29832" y="13819"/>
                    <a:pt x="29870" y="13848"/>
                    <a:pt x="29908" y="13848"/>
                  </a:cubicBezTo>
                  <a:cubicBezTo>
                    <a:pt x="29946" y="13848"/>
                    <a:pt x="29985" y="13819"/>
                    <a:pt x="29985" y="13762"/>
                  </a:cubicBezTo>
                  <a:cubicBezTo>
                    <a:pt x="30023" y="13570"/>
                    <a:pt x="30138" y="13417"/>
                    <a:pt x="30252" y="13264"/>
                  </a:cubicBezTo>
                  <a:lnTo>
                    <a:pt x="30252" y="13264"/>
                  </a:lnTo>
                  <a:cubicBezTo>
                    <a:pt x="28340" y="17663"/>
                    <a:pt x="26772" y="22214"/>
                    <a:pt x="25166" y="26765"/>
                  </a:cubicBezTo>
                  <a:lnTo>
                    <a:pt x="25089" y="26918"/>
                  </a:lnTo>
                  <a:cubicBezTo>
                    <a:pt x="24936" y="25809"/>
                    <a:pt x="24516" y="24776"/>
                    <a:pt x="23865" y="23897"/>
                  </a:cubicBezTo>
                  <a:cubicBezTo>
                    <a:pt x="23855" y="23887"/>
                    <a:pt x="23842" y="23882"/>
                    <a:pt x="23829" y="23882"/>
                  </a:cubicBezTo>
                  <a:cubicBezTo>
                    <a:pt x="23794" y="23882"/>
                    <a:pt x="23761" y="23917"/>
                    <a:pt x="23789" y="23973"/>
                  </a:cubicBezTo>
                  <a:cubicBezTo>
                    <a:pt x="24477" y="25044"/>
                    <a:pt x="24860" y="26306"/>
                    <a:pt x="24898" y="27568"/>
                  </a:cubicBezTo>
                  <a:cubicBezTo>
                    <a:pt x="24860" y="27683"/>
                    <a:pt x="24822" y="27836"/>
                    <a:pt x="24783" y="27951"/>
                  </a:cubicBezTo>
                  <a:cubicBezTo>
                    <a:pt x="24554" y="27224"/>
                    <a:pt x="24210" y="26536"/>
                    <a:pt x="23827" y="25924"/>
                  </a:cubicBezTo>
                  <a:cubicBezTo>
                    <a:pt x="23816" y="25913"/>
                    <a:pt x="23801" y="25908"/>
                    <a:pt x="23787" y="25908"/>
                  </a:cubicBezTo>
                  <a:cubicBezTo>
                    <a:pt x="23751" y="25908"/>
                    <a:pt x="23712" y="25935"/>
                    <a:pt x="23712" y="25962"/>
                  </a:cubicBezTo>
                  <a:cubicBezTo>
                    <a:pt x="24018" y="26536"/>
                    <a:pt x="24286" y="27109"/>
                    <a:pt x="24477" y="27760"/>
                  </a:cubicBezTo>
                  <a:cubicBezTo>
                    <a:pt x="24554" y="27951"/>
                    <a:pt x="24592" y="28142"/>
                    <a:pt x="24592" y="28372"/>
                  </a:cubicBezTo>
                  <a:cubicBezTo>
                    <a:pt x="24477" y="28639"/>
                    <a:pt x="24363" y="28907"/>
                    <a:pt x="24248" y="29213"/>
                  </a:cubicBezTo>
                  <a:cubicBezTo>
                    <a:pt x="24133" y="28678"/>
                    <a:pt x="23904" y="28142"/>
                    <a:pt x="23636" y="27645"/>
                  </a:cubicBezTo>
                  <a:cubicBezTo>
                    <a:pt x="23626" y="27635"/>
                    <a:pt x="23613" y="27630"/>
                    <a:pt x="23599" y="27630"/>
                  </a:cubicBezTo>
                  <a:cubicBezTo>
                    <a:pt x="23562" y="27630"/>
                    <a:pt x="23521" y="27665"/>
                    <a:pt x="23521" y="27721"/>
                  </a:cubicBezTo>
                  <a:cubicBezTo>
                    <a:pt x="23827" y="28295"/>
                    <a:pt x="24018" y="28945"/>
                    <a:pt x="24095" y="29634"/>
                  </a:cubicBezTo>
                  <a:lnTo>
                    <a:pt x="24057" y="29748"/>
                  </a:lnTo>
                  <a:cubicBezTo>
                    <a:pt x="23636" y="30858"/>
                    <a:pt x="23024" y="31852"/>
                    <a:pt x="22603" y="32923"/>
                  </a:cubicBezTo>
                  <a:cubicBezTo>
                    <a:pt x="20882" y="31164"/>
                    <a:pt x="19505" y="29595"/>
                    <a:pt x="16943" y="28831"/>
                  </a:cubicBezTo>
                  <a:cubicBezTo>
                    <a:pt x="15222" y="28333"/>
                    <a:pt x="13539" y="27683"/>
                    <a:pt x="11971" y="26842"/>
                  </a:cubicBezTo>
                  <a:cubicBezTo>
                    <a:pt x="11130" y="26345"/>
                    <a:pt x="7267" y="24279"/>
                    <a:pt x="7152" y="22826"/>
                  </a:cubicBezTo>
                  <a:cubicBezTo>
                    <a:pt x="7190" y="22826"/>
                    <a:pt x="7267" y="22788"/>
                    <a:pt x="7267" y="22749"/>
                  </a:cubicBezTo>
                  <a:cubicBezTo>
                    <a:pt x="10135" y="15521"/>
                    <a:pt x="12965" y="8025"/>
                    <a:pt x="14572" y="414"/>
                  </a:cubicBezTo>
                  <a:close/>
                  <a:moveTo>
                    <a:pt x="15796" y="30934"/>
                  </a:moveTo>
                  <a:lnTo>
                    <a:pt x="16522" y="31278"/>
                  </a:lnTo>
                  <a:cubicBezTo>
                    <a:pt x="16675" y="31775"/>
                    <a:pt x="16828" y="32273"/>
                    <a:pt x="17058" y="32732"/>
                  </a:cubicBezTo>
                  <a:cubicBezTo>
                    <a:pt x="17096" y="32846"/>
                    <a:pt x="17172" y="32961"/>
                    <a:pt x="17211" y="33076"/>
                  </a:cubicBezTo>
                  <a:lnTo>
                    <a:pt x="16790" y="32923"/>
                  </a:lnTo>
                  <a:cubicBezTo>
                    <a:pt x="16713" y="32808"/>
                    <a:pt x="16675" y="32617"/>
                    <a:pt x="16599" y="32502"/>
                  </a:cubicBezTo>
                  <a:cubicBezTo>
                    <a:pt x="16484" y="32311"/>
                    <a:pt x="16369" y="32081"/>
                    <a:pt x="16254" y="31852"/>
                  </a:cubicBezTo>
                  <a:lnTo>
                    <a:pt x="15796" y="30934"/>
                  </a:lnTo>
                  <a:close/>
                  <a:moveTo>
                    <a:pt x="23177" y="32387"/>
                  </a:moveTo>
                  <a:lnTo>
                    <a:pt x="23177" y="32387"/>
                  </a:lnTo>
                  <a:cubicBezTo>
                    <a:pt x="23139" y="32617"/>
                    <a:pt x="23062" y="32808"/>
                    <a:pt x="22986" y="32999"/>
                  </a:cubicBezTo>
                  <a:cubicBezTo>
                    <a:pt x="22986" y="32999"/>
                    <a:pt x="22986" y="33076"/>
                    <a:pt x="22986" y="33076"/>
                  </a:cubicBezTo>
                  <a:lnTo>
                    <a:pt x="22909" y="33267"/>
                  </a:lnTo>
                  <a:lnTo>
                    <a:pt x="22833" y="33191"/>
                  </a:lnTo>
                  <a:cubicBezTo>
                    <a:pt x="22947" y="32923"/>
                    <a:pt x="23062" y="32655"/>
                    <a:pt x="23177" y="32387"/>
                  </a:cubicBezTo>
                  <a:close/>
                  <a:moveTo>
                    <a:pt x="16828" y="31431"/>
                  </a:moveTo>
                  <a:lnTo>
                    <a:pt x="17287" y="31661"/>
                  </a:lnTo>
                  <a:cubicBezTo>
                    <a:pt x="17517" y="32273"/>
                    <a:pt x="17784" y="32885"/>
                    <a:pt x="18090" y="33458"/>
                  </a:cubicBezTo>
                  <a:lnTo>
                    <a:pt x="17670" y="33267"/>
                  </a:lnTo>
                  <a:cubicBezTo>
                    <a:pt x="17555" y="33076"/>
                    <a:pt x="17402" y="32885"/>
                    <a:pt x="17287" y="32655"/>
                  </a:cubicBezTo>
                  <a:cubicBezTo>
                    <a:pt x="17096" y="32273"/>
                    <a:pt x="16943" y="31852"/>
                    <a:pt x="16828" y="31431"/>
                  </a:cubicBezTo>
                  <a:close/>
                  <a:moveTo>
                    <a:pt x="21456" y="33497"/>
                  </a:moveTo>
                  <a:lnTo>
                    <a:pt x="21609" y="33573"/>
                  </a:lnTo>
                  <a:lnTo>
                    <a:pt x="21532" y="33650"/>
                  </a:lnTo>
                  <a:cubicBezTo>
                    <a:pt x="21532" y="33611"/>
                    <a:pt x="21494" y="33535"/>
                    <a:pt x="21456" y="33497"/>
                  </a:cubicBezTo>
                  <a:close/>
                  <a:moveTo>
                    <a:pt x="17631" y="31814"/>
                  </a:moveTo>
                  <a:lnTo>
                    <a:pt x="18243" y="32081"/>
                  </a:lnTo>
                  <a:cubicBezTo>
                    <a:pt x="18434" y="32579"/>
                    <a:pt x="18626" y="33038"/>
                    <a:pt x="18855" y="33497"/>
                  </a:cubicBezTo>
                  <a:lnTo>
                    <a:pt x="19008" y="33841"/>
                  </a:lnTo>
                  <a:cubicBezTo>
                    <a:pt x="18893" y="33802"/>
                    <a:pt x="18740" y="33726"/>
                    <a:pt x="18626" y="33688"/>
                  </a:cubicBezTo>
                  <a:cubicBezTo>
                    <a:pt x="18473" y="33382"/>
                    <a:pt x="18281" y="33114"/>
                    <a:pt x="18129" y="32846"/>
                  </a:cubicBezTo>
                  <a:cubicBezTo>
                    <a:pt x="17976" y="32540"/>
                    <a:pt x="17784" y="32158"/>
                    <a:pt x="17631" y="31814"/>
                  </a:cubicBezTo>
                  <a:close/>
                  <a:moveTo>
                    <a:pt x="22642" y="33726"/>
                  </a:moveTo>
                  <a:lnTo>
                    <a:pt x="22718" y="33802"/>
                  </a:lnTo>
                  <a:cubicBezTo>
                    <a:pt x="22680" y="33841"/>
                    <a:pt x="22680" y="33879"/>
                    <a:pt x="22718" y="33917"/>
                  </a:cubicBezTo>
                  <a:lnTo>
                    <a:pt x="22527" y="33917"/>
                  </a:lnTo>
                  <a:cubicBezTo>
                    <a:pt x="22527" y="33917"/>
                    <a:pt x="22527" y="33879"/>
                    <a:pt x="22527" y="33841"/>
                  </a:cubicBezTo>
                  <a:cubicBezTo>
                    <a:pt x="22565" y="33841"/>
                    <a:pt x="22603" y="33802"/>
                    <a:pt x="22603" y="33764"/>
                  </a:cubicBezTo>
                  <a:lnTo>
                    <a:pt x="22642" y="33726"/>
                  </a:lnTo>
                  <a:close/>
                  <a:moveTo>
                    <a:pt x="20270" y="32999"/>
                  </a:moveTo>
                  <a:lnTo>
                    <a:pt x="21073" y="33344"/>
                  </a:lnTo>
                  <a:lnTo>
                    <a:pt x="21265" y="33802"/>
                  </a:lnTo>
                  <a:cubicBezTo>
                    <a:pt x="21112" y="33917"/>
                    <a:pt x="20997" y="33994"/>
                    <a:pt x="20882" y="34070"/>
                  </a:cubicBezTo>
                  <a:cubicBezTo>
                    <a:pt x="20806" y="33955"/>
                    <a:pt x="20767" y="33879"/>
                    <a:pt x="20691" y="33802"/>
                  </a:cubicBezTo>
                  <a:cubicBezTo>
                    <a:pt x="20576" y="33535"/>
                    <a:pt x="20423" y="33267"/>
                    <a:pt x="20270" y="32999"/>
                  </a:cubicBezTo>
                  <a:close/>
                  <a:moveTo>
                    <a:pt x="18587" y="32196"/>
                  </a:moveTo>
                  <a:lnTo>
                    <a:pt x="19123" y="32464"/>
                  </a:lnTo>
                  <a:cubicBezTo>
                    <a:pt x="19276" y="32885"/>
                    <a:pt x="19467" y="33267"/>
                    <a:pt x="19658" y="33688"/>
                  </a:cubicBezTo>
                  <a:lnTo>
                    <a:pt x="19811" y="34108"/>
                  </a:lnTo>
                  <a:cubicBezTo>
                    <a:pt x="19697" y="34070"/>
                    <a:pt x="19582" y="34032"/>
                    <a:pt x="19505" y="33994"/>
                  </a:cubicBezTo>
                  <a:cubicBezTo>
                    <a:pt x="19352" y="33764"/>
                    <a:pt x="19199" y="33535"/>
                    <a:pt x="19085" y="33344"/>
                  </a:cubicBezTo>
                  <a:cubicBezTo>
                    <a:pt x="18893" y="32961"/>
                    <a:pt x="18740" y="32579"/>
                    <a:pt x="18587" y="32196"/>
                  </a:cubicBezTo>
                  <a:close/>
                  <a:moveTo>
                    <a:pt x="19467" y="32579"/>
                  </a:moveTo>
                  <a:lnTo>
                    <a:pt x="20117" y="32885"/>
                  </a:lnTo>
                  <a:cubicBezTo>
                    <a:pt x="20041" y="32885"/>
                    <a:pt x="20003" y="32999"/>
                    <a:pt x="20041" y="33038"/>
                  </a:cubicBezTo>
                  <a:lnTo>
                    <a:pt x="20079" y="33038"/>
                  </a:lnTo>
                  <a:cubicBezTo>
                    <a:pt x="20232" y="33344"/>
                    <a:pt x="20347" y="33650"/>
                    <a:pt x="20500" y="33955"/>
                  </a:cubicBezTo>
                  <a:cubicBezTo>
                    <a:pt x="20538" y="33994"/>
                    <a:pt x="20576" y="34070"/>
                    <a:pt x="20614" y="34147"/>
                  </a:cubicBezTo>
                  <a:lnTo>
                    <a:pt x="20194" y="34147"/>
                  </a:lnTo>
                  <a:cubicBezTo>
                    <a:pt x="20079" y="33917"/>
                    <a:pt x="19964" y="33726"/>
                    <a:pt x="19888" y="33497"/>
                  </a:cubicBezTo>
                  <a:cubicBezTo>
                    <a:pt x="19735" y="33191"/>
                    <a:pt x="19582" y="32885"/>
                    <a:pt x="19467" y="32579"/>
                  </a:cubicBezTo>
                  <a:close/>
                  <a:moveTo>
                    <a:pt x="21226" y="34644"/>
                  </a:moveTo>
                  <a:lnTo>
                    <a:pt x="21145" y="34726"/>
                  </a:lnTo>
                  <a:lnTo>
                    <a:pt x="21145" y="34726"/>
                  </a:lnTo>
                  <a:cubicBezTo>
                    <a:pt x="21148" y="34713"/>
                    <a:pt x="21150" y="34698"/>
                    <a:pt x="21150" y="34682"/>
                  </a:cubicBezTo>
                  <a:lnTo>
                    <a:pt x="21226" y="34644"/>
                  </a:lnTo>
                  <a:close/>
                  <a:moveTo>
                    <a:pt x="20882" y="34682"/>
                  </a:moveTo>
                  <a:cubicBezTo>
                    <a:pt x="20920" y="34682"/>
                    <a:pt x="20920" y="34720"/>
                    <a:pt x="20920" y="34720"/>
                  </a:cubicBezTo>
                  <a:lnTo>
                    <a:pt x="20920" y="34759"/>
                  </a:lnTo>
                  <a:lnTo>
                    <a:pt x="20767" y="34682"/>
                  </a:lnTo>
                  <a:close/>
                  <a:moveTo>
                    <a:pt x="21079" y="34792"/>
                  </a:moveTo>
                  <a:lnTo>
                    <a:pt x="21073" y="34797"/>
                  </a:lnTo>
                  <a:lnTo>
                    <a:pt x="21035" y="34797"/>
                  </a:lnTo>
                  <a:cubicBezTo>
                    <a:pt x="21051" y="34797"/>
                    <a:pt x="21066" y="34795"/>
                    <a:pt x="21079" y="34792"/>
                  </a:cubicBezTo>
                  <a:close/>
                  <a:moveTo>
                    <a:pt x="24210" y="35103"/>
                  </a:moveTo>
                  <a:lnTo>
                    <a:pt x="25242" y="35409"/>
                  </a:lnTo>
                  <a:cubicBezTo>
                    <a:pt x="25089" y="35600"/>
                    <a:pt x="24898" y="35868"/>
                    <a:pt x="24707" y="36059"/>
                  </a:cubicBezTo>
                  <a:lnTo>
                    <a:pt x="24707" y="36097"/>
                  </a:lnTo>
                  <a:cubicBezTo>
                    <a:pt x="24516" y="35830"/>
                    <a:pt x="24401" y="35447"/>
                    <a:pt x="24210" y="35103"/>
                  </a:cubicBezTo>
                  <a:close/>
                  <a:moveTo>
                    <a:pt x="23751" y="35983"/>
                  </a:moveTo>
                  <a:cubicBezTo>
                    <a:pt x="23751" y="36021"/>
                    <a:pt x="23751" y="36059"/>
                    <a:pt x="23789" y="36097"/>
                  </a:cubicBezTo>
                  <a:lnTo>
                    <a:pt x="23789" y="36136"/>
                  </a:lnTo>
                  <a:lnTo>
                    <a:pt x="23674" y="36136"/>
                  </a:lnTo>
                  <a:cubicBezTo>
                    <a:pt x="23674" y="36059"/>
                    <a:pt x="23712" y="36021"/>
                    <a:pt x="23751" y="35983"/>
                  </a:cubicBezTo>
                  <a:close/>
                  <a:moveTo>
                    <a:pt x="19926" y="36288"/>
                  </a:moveTo>
                  <a:lnTo>
                    <a:pt x="20003" y="36327"/>
                  </a:lnTo>
                  <a:cubicBezTo>
                    <a:pt x="20003" y="36327"/>
                    <a:pt x="20003" y="36365"/>
                    <a:pt x="20003" y="36365"/>
                  </a:cubicBezTo>
                  <a:lnTo>
                    <a:pt x="19926" y="36288"/>
                  </a:lnTo>
                  <a:close/>
                  <a:moveTo>
                    <a:pt x="33442" y="10320"/>
                  </a:moveTo>
                  <a:cubicBezTo>
                    <a:pt x="34888" y="10320"/>
                    <a:pt x="36150" y="11080"/>
                    <a:pt x="37443" y="11658"/>
                  </a:cubicBezTo>
                  <a:cubicBezTo>
                    <a:pt x="38705" y="12270"/>
                    <a:pt x="40043" y="12767"/>
                    <a:pt x="41382" y="13188"/>
                  </a:cubicBezTo>
                  <a:cubicBezTo>
                    <a:pt x="42223" y="13456"/>
                    <a:pt x="43065" y="13647"/>
                    <a:pt x="43944" y="13800"/>
                  </a:cubicBezTo>
                  <a:lnTo>
                    <a:pt x="42835" y="13800"/>
                  </a:lnTo>
                  <a:cubicBezTo>
                    <a:pt x="42721" y="13800"/>
                    <a:pt x="42721" y="13991"/>
                    <a:pt x="42835" y="13991"/>
                  </a:cubicBezTo>
                  <a:cubicBezTo>
                    <a:pt x="44399" y="14237"/>
                    <a:pt x="45963" y="14352"/>
                    <a:pt x="47527" y="14352"/>
                  </a:cubicBezTo>
                  <a:cubicBezTo>
                    <a:pt x="48640" y="14352"/>
                    <a:pt x="49753" y="14294"/>
                    <a:pt x="50867" y="14182"/>
                  </a:cubicBezTo>
                  <a:lnTo>
                    <a:pt x="50867" y="14182"/>
                  </a:lnTo>
                  <a:cubicBezTo>
                    <a:pt x="47195" y="21028"/>
                    <a:pt x="44518" y="28601"/>
                    <a:pt x="42109" y="35944"/>
                  </a:cubicBezTo>
                  <a:cubicBezTo>
                    <a:pt x="42070" y="35983"/>
                    <a:pt x="42070" y="36021"/>
                    <a:pt x="42109" y="36059"/>
                  </a:cubicBezTo>
                  <a:cubicBezTo>
                    <a:pt x="41458" y="36327"/>
                    <a:pt x="40770" y="36518"/>
                    <a:pt x="40043" y="36556"/>
                  </a:cubicBezTo>
                  <a:cubicBezTo>
                    <a:pt x="39661" y="36556"/>
                    <a:pt x="39240" y="36518"/>
                    <a:pt x="38858" y="36480"/>
                  </a:cubicBezTo>
                  <a:cubicBezTo>
                    <a:pt x="37940" y="36441"/>
                    <a:pt x="37060" y="36327"/>
                    <a:pt x="36142" y="36136"/>
                  </a:cubicBezTo>
                  <a:cubicBezTo>
                    <a:pt x="34306" y="35753"/>
                    <a:pt x="32509" y="35179"/>
                    <a:pt x="30788" y="34414"/>
                  </a:cubicBezTo>
                  <a:cubicBezTo>
                    <a:pt x="29450" y="33833"/>
                    <a:pt x="28241" y="33654"/>
                    <a:pt x="27024" y="33654"/>
                  </a:cubicBezTo>
                  <a:cubicBezTo>
                    <a:pt x="25840" y="33654"/>
                    <a:pt x="24650" y="33823"/>
                    <a:pt x="23330" y="33955"/>
                  </a:cubicBezTo>
                  <a:cubicBezTo>
                    <a:pt x="23330" y="33917"/>
                    <a:pt x="23330" y="33879"/>
                    <a:pt x="23330" y="33879"/>
                  </a:cubicBezTo>
                  <a:cubicBezTo>
                    <a:pt x="23368" y="33802"/>
                    <a:pt x="23368" y="33688"/>
                    <a:pt x="23330" y="33650"/>
                  </a:cubicBezTo>
                  <a:lnTo>
                    <a:pt x="23330" y="33650"/>
                  </a:lnTo>
                  <a:cubicBezTo>
                    <a:pt x="23342" y="33652"/>
                    <a:pt x="23353" y="33654"/>
                    <a:pt x="23364" y="33654"/>
                  </a:cubicBezTo>
                  <a:cubicBezTo>
                    <a:pt x="23493" y="33654"/>
                    <a:pt x="23548" y="33455"/>
                    <a:pt x="23406" y="33420"/>
                  </a:cubicBezTo>
                  <a:lnTo>
                    <a:pt x="23253" y="33344"/>
                  </a:lnTo>
                  <a:lnTo>
                    <a:pt x="23215" y="33344"/>
                  </a:lnTo>
                  <a:cubicBezTo>
                    <a:pt x="23559" y="32387"/>
                    <a:pt x="23904" y="31431"/>
                    <a:pt x="24210" y="30475"/>
                  </a:cubicBezTo>
                  <a:cubicBezTo>
                    <a:pt x="24230" y="30485"/>
                    <a:pt x="24251" y="30490"/>
                    <a:pt x="24270" y="30490"/>
                  </a:cubicBezTo>
                  <a:cubicBezTo>
                    <a:pt x="24324" y="30490"/>
                    <a:pt x="24373" y="30455"/>
                    <a:pt x="24401" y="30399"/>
                  </a:cubicBezTo>
                  <a:cubicBezTo>
                    <a:pt x="24401" y="30284"/>
                    <a:pt x="24401" y="30131"/>
                    <a:pt x="24401" y="30016"/>
                  </a:cubicBezTo>
                  <a:lnTo>
                    <a:pt x="24592" y="29442"/>
                  </a:lnTo>
                  <a:lnTo>
                    <a:pt x="24592" y="29557"/>
                  </a:lnTo>
                  <a:cubicBezTo>
                    <a:pt x="24568" y="29604"/>
                    <a:pt x="24618" y="29637"/>
                    <a:pt x="24659" y="29637"/>
                  </a:cubicBezTo>
                  <a:cubicBezTo>
                    <a:pt x="24684" y="29637"/>
                    <a:pt x="24707" y="29625"/>
                    <a:pt x="24707" y="29595"/>
                  </a:cubicBezTo>
                  <a:cubicBezTo>
                    <a:pt x="24783" y="29404"/>
                    <a:pt x="24822" y="29213"/>
                    <a:pt x="24860" y="29022"/>
                  </a:cubicBezTo>
                  <a:cubicBezTo>
                    <a:pt x="25127" y="28678"/>
                    <a:pt x="25395" y="28333"/>
                    <a:pt x="25701" y="27989"/>
                  </a:cubicBezTo>
                  <a:cubicBezTo>
                    <a:pt x="25728" y="27962"/>
                    <a:pt x="25698" y="27935"/>
                    <a:pt x="25664" y="27935"/>
                  </a:cubicBezTo>
                  <a:cubicBezTo>
                    <a:pt x="25650" y="27935"/>
                    <a:pt x="25636" y="27940"/>
                    <a:pt x="25625" y="27951"/>
                  </a:cubicBezTo>
                  <a:cubicBezTo>
                    <a:pt x="25357" y="28180"/>
                    <a:pt x="25127" y="28448"/>
                    <a:pt x="24860" y="28754"/>
                  </a:cubicBezTo>
                  <a:cubicBezTo>
                    <a:pt x="24860" y="28601"/>
                    <a:pt x="24860" y="28486"/>
                    <a:pt x="24822" y="28333"/>
                  </a:cubicBezTo>
                  <a:cubicBezTo>
                    <a:pt x="25204" y="27683"/>
                    <a:pt x="25701" y="27148"/>
                    <a:pt x="26313" y="26727"/>
                  </a:cubicBezTo>
                  <a:cubicBezTo>
                    <a:pt x="26340" y="26700"/>
                    <a:pt x="26329" y="26673"/>
                    <a:pt x="26307" y="26673"/>
                  </a:cubicBezTo>
                  <a:cubicBezTo>
                    <a:pt x="26297" y="26673"/>
                    <a:pt x="26286" y="26678"/>
                    <a:pt x="26275" y="26689"/>
                  </a:cubicBezTo>
                  <a:cubicBezTo>
                    <a:pt x="25854" y="26918"/>
                    <a:pt x="25472" y="27262"/>
                    <a:pt x="25166" y="27645"/>
                  </a:cubicBezTo>
                  <a:cubicBezTo>
                    <a:pt x="25357" y="27186"/>
                    <a:pt x="25548" y="26765"/>
                    <a:pt x="25778" y="26345"/>
                  </a:cubicBezTo>
                  <a:cubicBezTo>
                    <a:pt x="26390" y="25618"/>
                    <a:pt x="27231" y="25044"/>
                    <a:pt x="28149" y="24776"/>
                  </a:cubicBezTo>
                  <a:cubicBezTo>
                    <a:pt x="28214" y="24776"/>
                    <a:pt x="28196" y="24692"/>
                    <a:pt x="28165" y="24692"/>
                  </a:cubicBezTo>
                  <a:cubicBezTo>
                    <a:pt x="28160" y="24692"/>
                    <a:pt x="28154" y="24694"/>
                    <a:pt x="28149" y="24700"/>
                  </a:cubicBezTo>
                  <a:cubicBezTo>
                    <a:pt x="27193" y="24929"/>
                    <a:pt x="26313" y="25427"/>
                    <a:pt x="25625" y="26115"/>
                  </a:cubicBezTo>
                  <a:lnTo>
                    <a:pt x="25892" y="25388"/>
                  </a:lnTo>
                  <a:lnTo>
                    <a:pt x="25954" y="25327"/>
                  </a:lnTo>
                  <a:lnTo>
                    <a:pt x="25954" y="25327"/>
                  </a:lnTo>
                  <a:cubicBezTo>
                    <a:pt x="25946" y="25347"/>
                    <a:pt x="25938" y="25368"/>
                    <a:pt x="25931" y="25388"/>
                  </a:cubicBezTo>
                  <a:lnTo>
                    <a:pt x="26849" y="24432"/>
                  </a:lnTo>
                  <a:lnTo>
                    <a:pt x="25954" y="25327"/>
                  </a:lnTo>
                  <a:lnTo>
                    <a:pt x="25954" y="25327"/>
                  </a:lnTo>
                  <a:cubicBezTo>
                    <a:pt x="27018" y="22518"/>
                    <a:pt x="28157" y="19746"/>
                    <a:pt x="29296" y="16974"/>
                  </a:cubicBezTo>
                  <a:cubicBezTo>
                    <a:pt x="29679" y="16630"/>
                    <a:pt x="30023" y="16209"/>
                    <a:pt x="30329" y="15789"/>
                  </a:cubicBezTo>
                  <a:cubicBezTo>
                    <a:pt x="30360" y="15758"/>
                    <a:pt x="30316" y="15702"/>
                    <a:pt x="30277" y="15702"/>
                  </a:cubicBezTo>
                  <a:cubicBezTo>
                    <a:pt x="30268" y="15702"/>
                    <a:pt x="30260" y="15705"/>
                    <a:pt x="30252" y="15712"/>
                  </a:cubicBezTo>
                  <a:cubicBezTo>
                    <a:pt x="29985" y="16095"/>
                    <a:pt x="29679" y="16401"/>
                    <a:pt x="29373" y="16745"/>
                  </a:cubicBezTo>
                  <a:cubicBezTo>
                    <a:pt x="29488" y="16477"/>
                    <a:pt x="29564" y="16248"/>
                    <a:pt x="29679" y="15980"/>
                  </a:cubicBezTo>
                  <a:cubicBezTo>
                    <a:pt x="30291" y="15177"/>
                    <a:pt x="30941" y="14450"/>
                    <a:pt x="31706" y="13762"/>
                  </a:cubicBezTo>
                  <a:cubicBezTo>
                    <a:pt x="31736" y="13762"/>
                    <a:pt x="31718" y="13713"/>
                    <a:pt x="31670" y="13713"/>
                  </a:cubicBezTo>
                  <a:cubicBezTo>
                    <a:pt x="31658" y="13713"/>
                    <a:pt x="31645" y="13716"/>
                    <a:pt x="31629" y="13723"/>
                  </a:cubicBezTo>
                  <a:cubicBezTo>
                    <a:pt x="31017" y="14182"/>
                    <a:pt x="30444" y="14718"/>
                    <a:pt x="29946" y="15291"/>
                  </a:cubicBezTo>
                  <a:cubicBezTo>
                    <a:pt x="29985" y="15177"/>
                    <a:pt x="30023" y="15100"/>
                    <a:pt x="30061" y="15024"/>
                  </a:cubicBezTo>
                  <a:cubicBezTo>
                    <a:pt x="30329" y="14718"/>
                    <a:pt x="30597" y="14412"/>
                    <a:pt x="30903" y="14144"/>
                  </a:cubicBezTo>
                  <a:cubicBezTo>
                    <a:pt x="31362" y="13723"/>
                    <a:pt x="31859" y="13303"/>
                    <a:pt x="32279" y="12920"/>
                  </a:cubicBezTo>
                  <a:cubicBezTo>
                    <a:pt x="32311" y="12858"/>
                    <a:pt x="32291" y="12795"/>
                    <a:pt x="32262" y="12795"/>
                  </a:cubicBezTo>
                  <a:cubicBezTo>
                    <a:pt x="32255" y="12795"/>
                    <a:pt x="32248" y="12798"/>
                    <a:pt x="32241" y="12805"/>
                  </a:cubicBezTo>
                  <a:cubicBezTo>
                    <a:pt x="31553" y="13226"/>
                    <a:pt x="30903" y="13723"/>
                    <a:pt x="30329" y="14259"/>
                  </a:cubicBezTo>
                  <a:lnTo>
                    <a:pt x="30520" y="13800"/>
                  </a:lnTo>
                  <a:cubicBezTo>
                    <a:pt x="30673" y="13609"/>
                    <a:pt x="30826" y="13456"/>
                    <a:pt x="31017" y="13264"/>
                  </a:cubicBezTo>
                  <a:cubicBezTo>
                    <a:pt x="31400" y="12920"/>
                    <a:pt x="31820" y="12614"/>
                    <a:pt x="32279" y="12308"/>
                  </a:cubicBezTo>
                  <a:cubicBezTo>
                    <a:pt x="32341" y="12277"/>
                    <a:pt x="32303" y="12221"/>
                    <a:pt x="32266" y="12221"/>
                  </a:cubicBezTo>
                  <a:cubicBezTo>
                    <a:pt x="32257" y="12221"/>
                    <a:pt x="32249" y="12224"/>
                    <a:pt x="32241" y="12232"/>
                  </a:cubicBezTo>
                  <a:cubicBezTo>
                    <a:pt x="31706" y="12461"/>
                    <a:pt x="31247" y="12729"/>
                    <a:pt x="30788" y="13111"/>
                  </a:cubicBezTo>
                  <a:lnTo>
                    <a:pt x="30979" y="12576"/>
                  </a:lnTo>
                  <a:lnTo>
                    <a:pt x="31323" y="12346"/>
                  </a:lnTo>
                  <a:cubicBezTo>
                    <a:pt x="31782" y="12002"/>
                    <a:pt x="32279" y="11696"/>
                    <a:pt x="32815" y="11429"/>
                  </a:cubicBezTo>
                  <a:cubicBezTo>
                    <a:pt x="32883" y="11395"/>
                    <a:pt x="32830" y="11269"/>
                    <a:pt x="32763" y="11269"/>
                  </a:cubicBezTo>
                  <a:cubicBezTo>
                    <a:pt x="32755" y="11269"/>
                    <a:pt x="32747" y="11271"/>
                    <a:pt x="32738" y="11276"/>
                  </a:cubicBezTo>
                  <a:cubicBezTo>
                    <a:pt x="32165" y="11543"/>
                    <a:pt x="31629" y="11849"/>
                    <a:pt x="31132" y="12232"/>
                  </a:cubicBezTo>
                  <a:cubicBezTo>
                    <a:pt x="31323" y="11773"/>
                    <a:pt x="31476" y="11276"/>
                    <a:pt x="31668" y="10817"/>
                  </a:cubicBezTo>
                  <a:cubicBezTo>
                    <a:pt x="31744" y="10970"/>
                    <a:pt x="31820" y="11123"/>
                    <a:pt x="31935" y="11161"/>
                  </a:cubicBezTo>
                  <a:cubicBezTo>
                    <a:pt x="31859" y="11237"/>
                    <a:pt x="31820" y="11314"/>
                    <a:pt x="31744" y="11390"/>
                  </a:cubicBezTo>
                  <a:cubicBezTo>
                    <a:pt x="31713" y="11421"/>
                    <a:pt x="31757" y="11477"/>
                    <a:pt x="31795" y="11477"/>
                  </a:cubicBezTo>
                  <a:cubicBezTo>
                    <a:pt x="31804" y="11477"/>
                    <a:pt x="31813" y="11474"/>
                    <a:pt x="31820" y="11467"/>
                  </a:cubicBezTo>
                  <a:cubicBezTo>
                    <a:pt x="32165" y="11084"/>
                    <a:pt x="32585" y="10817"/>
                    <a:pt x="33083" y="10664"/>
                  </a:cubicBezTo>
                  <a:cubicBezTo>
                    <a:pt x="33159" y="10664"/>
                    <a:pt x="33159" y="10549"/>
                    <a:pt x="33083" y="10549"/>
                  </a:cubicBezTo>
                  <a:cubicBezTo>
                    <a:pt x="32738" y="10625"/>
                    <a:pt x="32432" y="10778"/>
                    <a:pt x="32165" y="10970"/>
                  </a:cubicBezTo>
                  <a:cubicBezTo>
                    <a:pt x="32203" y="10931"/>
                    <a:pt x="32203" y="10893"/>
                    <a:pt x="32165" y="10855"/>
                  </a:cubicBezTo>
                  <a:lnTo>
                    <a:pt x="32165" y="10817"/>
                  </a:lnTo>
                  <a:cubicBezTo>
                    <a:pt x="32144" y="10806"/>
                    <a:pt x="32121" y="10802"/>
                    <a:pt x="32098" y="10802"/>
                  </a:cubicBezTo>
                  <a:cubicBezTo>
                    <a:pt x="32035" y="10802"/>
                    <a:pt x="31973" y="10837"/>
                    <a:pt x="31973" y="10893"/>
                  </a:cubicBezTo>
                  <a:cubicBezTo>
                    <a:pt x="31973" y="10855"/>
                    <a:pt x="31973" y="10778"/>
                    <a:pt x="31973" y="10740"/>
                  </a:cubicBezTo>
                  <a:cubicBezTo>
                    <a:pt x="32012" y="10740"/>
                    <a:pt x="32050" y="10740"/>
                    <a:pt x="32050" y="10702"/>
                  </a:cubicBezTo>
                  <a:lnTo>
                    <a:pt x="32050" y="10664"/>
                  </a:lnTo>
                  <a:cubicBezTo>
                    <a:pt x="32318" y="10511"/>
                    <a:pt x="32624" y="10434"/>
                    <a:pt x="32891" y="10358"/>
                  </a:cubicBezTo>
                  <a:cubicBezTo>
                    <a:pt x="33078" y="10332"/>
                    <a:pt x="33261" y="10320"/>
                    <a:pt x="33442" y="10320"/>
                  </a:cubicBezTo>
                  <a:close/>
                  <a:moveTo>
                    <a:pt x="21647" y="36594"/>
                  </a:moveTo>
                  <a:cubicBezTo>
                    <a:pt x="21593" y="36608"/>
                    <a:pt x="21548" y="36636"/>
                    <a:pt x="21515" y="36673"/>
                  </a:cubicBezTo>
                  <a:lnTo>
                    <a:pt x="21515" y="36673"/>
                  </a:lnTo>
                  <a:cubicBezTo>
                    <a:pt x="21522" y="36660"/>
                    <a:pt x="21528" y="36647"/>
                    <a:pt x="21532" y="36633"/>
                  </a:cubicBezTo>
                  <a:cubicBezTo>
                    <a:pt x="21571" y="36594"/>
                    <a:pt x="21609" y="36594"/>
                    <a:pt x="21647" y="36594"/>
                  </a:cubicBezTo>
                  <a:close/>
                  <a:moveTo>
                    <a:pt x="21478" y="36728"/>
                  </a:moveTo>
                  <a:cubicBezTo>
                    <a:pt x="21446" y="36789"/>
                    <a:pt x="21437" y="36864"/>
                    <a:pt x="21456" y="36939"/>
                  </a:cubicBezTo>
                  <a:lnTo>
                    <a:pt x="21265" y="36862"/>
                  </a:lnTo>
                  <a:cubicBezTo>
                    <a:pt x="21344" y="36836"/>
                    <a:pt x="21424" y="36791"/>
                    <a:pt x="21478" y="36728"/>
                  </a:cubicBezTo>
                  <a:close/>
                  <a:moveTo>
                    <a:pt x="46622" y="35294"/>
                  </a:moveTo>
                  <a:cubicBezTo>
                    <a:pt x="46622" y="35332"/>
                    <a:pt x="46583" y="35371"/>
                    <a:pt x="46583" y="35409"/>
                  </a:cubicBezTo>
                  <a:lnTo>
                    <a:pt x="45780" y="37053"/>
                  </a:lnTo>
                  <a:lnTo>
                    <a:pt x="46622" y="35294"/>
                  </a:lnTo>
                  <a:close/>
                  <a:moveTo>
                    <a:pt x="25280" y="36939"/>
                  </a:moveTo>
                  <a:lnTo>
                    <a:pt x="25548" y="37053"/>
                  </a:lnTo>
                  <a:lnTo>
                    <a:pt x="25510" y="37092"/>
                  </a:lnTo>
                  <a:lnTo>
                    <a:pt x="25280" y="36939"/>
                  </a:lnTo>
                  <a:close/>
                  <a:moveTo>
                    <a:pt x="25625" y="37092"/>
                  </a:moveTo>
                  <a:lnTo>
                    <a:pt x="26045" y="37245"/>
                  </a:lnTo>
                  <a:lnTo>
                    <a:pt x="25931" y="37321"/>
                  </a:lnTo>
                  <a:lnTo>
                    <a:pt x="25586" y="37130"/>
                  </a:lnTo>
                  <a:lnTo>
                    <a:pt x="25625" y="37092"/>
                  </a:lnTo>
                  <a:close/>
                  <a:moveTo>
                    <a:pt x="26198" y="37283"/>
                  </a:moveTo>
                  <a:lnTo>
                    <a:pt x="26925" y="37589"/>
                  </a:lnTo>
                  <a:lnTo>
                    <a:pt x="26810" y="37704"/>
                  </a:lnTo>
                  <a:cubicBezTo>
                    <a:pt x="26619" y="37627"/>
                    <a:pt x="26428" y="37551"/>
                    <a:pt x="26198" y="37512"/>
                  </a:cubicBezTo>
                  <a:lnTo>
                    <a:pt x="26084" y="37436"/>
                  </a:lnTo>
                  <a:cubicBezTo>
                    <a:pt x="26122" y="37359"/>
                    <a:pt x="26160" y="37321"/>
                    <a:pt x="26198" y="37283"/>
                  </a:cubicBezTo>
                  <a:close/>
                  <a:moveTo>
                    <a:pt x="27116" y="37665"/>
                  </a:moveTo>
                  <a:lnTo>
                    <a:pt x="27805" y="37933"/>
                  </a:lnTo>
                  <a:lnTo>
                    <a:pt x="27728" y="38010"/>
                  </a:lnTo>
                  <a:lnTo>
                    <a:pt x="26963" y="37780"/>
                  </a:lnTo>
                  <a:cubicBezTo>
                    <a:pt x="27040" y="37742"/>
                    <a:pt x="27078" y="37704"/>
                    <a:pt x="27116" y="37665"/>
                  </a:cubicBezTo>
                  <a:close/>
                  <a:moveTo>
                    <a:pt x="28034" y="38010"/>
                  </a:moveTo>
                  <a:lnTo>
                    <a:pt x="28493" y="38201"/>
                  </a:lnTo>
                  <a:lnTo>
                    <a:pt x="28417" y="38239"/>
                  </a:lnTo>
                  <a:lnTo>
                    <a:pt x="27958" y="38086"/>
                  </a:lnTo>
                  <a:lnTo>
                    <a:pt x="28034" y="38010"/>
                  </a:lnTo>
                  <a:close/>
                  <a:moveTo>
                    <a:pt x="50025" y="16668"/>
                  </a:moveTo>
                  <a:cubicBezTo>
                    <a:pt x="50502" y="16954"/>
                    <a:pt x="51032" y="17108"/>
                    <a:pt x="51570" y="17108"/>
                  </a:cubicBezTo>
                  <a:cubicBezTo>
                    <a:pt x="51680" y="17108"/>
                    <a:pt x="51790" y="17102"/>
                    <a:pt x="51900" y="17089"/>
                  </a:cubicBezTo>
                  <a:lnTo>
                    <a:pt x="51900" y="17127"/>
                  </a:lnTo>
                  <a:cubicBezTo>
                    <a:pt x="48419" y="24241"/>
                    <a:pt x="45512" y="31661"/>
                    <a:pt x="42300" y="38889"/>
                  </a:cubicBezTo>
                  <a:cubicBezTo>
                    <a:pt x="38972" y="37665"/>
                    <a:pt x="35416" y="36862"/>
                    <a:pt x="31973" y="35906"/>
                  </a:cubicBezTo>
                  <a:cubicBezTo>
                    <a:pt x="29602" y="35256"/>
                    <a:pt x="27193" y="34491"/>
                    <a:pt x="24745" y="34223"/>
                  </a:cubicBezTo>
                  <a:cubicBezTo>
                    <a:pt x="25623" y="34108"/>
                    <a:pt x="26488" y="33978"/>
                    <a:pt x="27355" y="33978"/>
                  </a:cubicBezTo>
                  <a:cubicBezTo>
                    <a:pt x="27923" y="33978"/>
                    <a:pt x="28492" y="34034"/>
                    <a:pt x="29067" y="34185"/>
                  </a:cubicBezTo>
                  <a:cubicBezTo>
                    <a:pt x="31094" y="34720"/>
                    <a:pt x="32853" y="35753"/>
                    <a:pt x="34918" y="36212"/>
                  </a:cubicBezTo>
                  <a:cubicBezTo>
                    <a:pt x="36432" y="36552"/>
                    <a:pt x="37971" y="36742"/>
                    <a:pt x="39535" y="36742"/>
                  </a:cubicBezTo>
                  <a:cubicBezTo>
                    <a:pt x="39907" y="36742"/>
                    <a:pt x="40281" y="36731"/>
                    <a:pt x="40655" y="36709"/>
                  </a:cubicBezTo>
                  <a:cubicBezTo>
                    <a:pt x="41267" y="36671"/>
                    <a:pt x="41994" y="36671"/>
                    <a:pt x="42300" y="36136"/>
                  </a:cubicBezTo>
                  <a:cubicBezTo>
                    <a:pt x="42338" y="36136"/>
                    <a:pt x="42376" y="36097"/>
                    <a:pt x="42376" y="36059"/>
                  </a:cubicBezTo>
                  <a:cubicBezTo>
                    <a:pt x="44556" y="29404"/>
                    <a:pt x="47310" y="23055"/>
                    <a:pt x="50025" y="16668"/>
                  </a:cubicBezTo>
                  <a:close/>
                  <a:moveTo>
                    <a:pt x="28378" y="38889"/>
                  </a:moveTo>
                  <a:lnTo>
                    <a:pt x="28378" y="38889"/>
                  </a:lnTo>
                  <a:cubicBezTo>
                    <a:pt x="28646" y="39004"/>
                    <a:pt x="28876" y="39080"/>
                    <a:pt x="29143" y="39195"/>
                  </a:cubicBezTo>
                  <a:lnTo>
                    <a:pt x="28417" y="39004"/>
                  </a:lnTo>
                  <a:cubicBezTo>
                    <a:pt x="28417" y="38966"/>
                    <a:pt x="28378" y="38927"/>
                    <a:pt x="28378" y="38889"/>
                  </a:cubicBezTo>
                  <a:close/>
                  <a:moveTo>
                    <a:pt x="53085" y="20569"/>
                  </a:moveTo>
                  <a:cubicBezTo>
                    <a:pt x="53085" y="20608"/>
                    <a:pt x="53123" y="20684"/>
                    <a:pt x="53162" y="20722"/>
                  </a:cubicBezTo>
                  <a:cubicBezTo>
                    <a:pt x="53238" y="21334"/>
                    <a:pt x="52167" y="23361"/>
                    <a:pt x="52091" y="23553"/>
                  </a:cubicBezTo>
                  <a:cubicBezTo>
                    <a:pt x="51632" y="24432"/>
                    <a:pt x="51211" y="25350"/>
                    <a:pt x="50752" y="26230"/>
                  </a:cubicBezTo>
                  <a:cubicBezTo>
                    <a:pt x="50561" y="26650"/>
                    <a:pt x="50331" y="27109"/>
                    <a:pt x="50102" y="27568"/>
                  </a:cubicBezTo>
                  <a:cubicBezTo>
                    <a:pt x="49796" y="28142"/>
                    <a:pt x="49490" y="28678"/>
                    <a:pt x="49222" y="29251"/>
                  </a:cubicBezTo>
                  <a:cubicBezTo>
                    <a:pt x="48457" y="30628"/>
                    <a:pt x="47769" y="32043"/>
                    <a:pt x="47195" y="33497"/>
                  </a:cubicBezTo>
                  <a:cubicBezTo>
                    <a:pt x="46354" y="35179"/>
                    <a:pt x="45512" y="36862"/>
                    <a:pt x="44671" y="38545"/>
                  </a:cubicBezTo>
                  <a:cubicBezTo>
                    <a:pt x="44212" y="38966"/>
                    <a:pt x="43715" y="39386"/>
                    <a:pt x="43256" y="39807"/>
                  </a:cubicBezTo>
                  <a:cubicBezTo>
                    <a:pt x="44786" y="36594"/>
                    <a:pt x="46316" y="33382"/>
                    <a:pt x="47960" y="30207"/>
                  </a:cubicBezTo>
                  <a:cubicBezTo>
                    <a:pt x="49567" y="27033"/>
                    <a:pt x="51402" y="23820"/>
                    <a:pt x="53009" y="20569"/>
                  </a:cubicBezTo>
                  <a:close/>
                  <a:moveTo>
                    <a:pt x="49261" y="26727"/>
                  </a:moveTo>
                  <a:lnTo>
                    <a:pt x="48572" y="27951"/>
                  </a:lnTo>
                  <a:cubicBezTo>
                    <a:pt x="48572" y="27932"/>
                    <a:pt x="48553" y="27922"/>
                    <a:pt x="48529" y="27922"/>
                  </a:cubicBezTo>
                  <a:cubicBezTo>
                    <a:pt x="48505" y="27922"/>
                    <a:pt x="48477" y="27932"/>
                    <a:pt x="48457" y="27951"/>
                  </a:cubicBezTo>
                  <a:cubicBezTo>
                    <a:pt x="47960" y="28716"/>
                    <a:pt x="47387" y="29404"/>
                    <a:pt x="46813" y="30054"/>
                  </a:cubicBezTo>
                  <a:cubicBezTo>
                    <a:pt x="46754" y="30113"/>
                    <a:pt x="46808" y="30194"/>
                    <a:pt x="46854" y="30194"/>
                  </a:cubicBezTo>
                  <a:cubicBezTo>
                    <a:pt x="46867" y="30194"/>
                    <a:pt x="46880" y="30187"/>
                    <a:pt x="46889" y="30169"/>
                  </a:cubicBezTo>
                  <a:cubicBezTo>
                    <a:pt x="47463" y="29595"/>
                    <a:pt x="47998" y="28945"/>
                    <a:pt x="48419" y="28295"/>
                  </a:cubicBezTo>
                  <a:lnTo>
                    <a:pt x="48419" y="28295"/>
                  </a:lnTo>
                  <a:cubicBezTo>
                    <a:pt x="47960" y="29175"/>
                    <a:pt x="47540" y="30054"/>
                    <a:pt x="47081" y="30934"/>
                  </a:cubicBezTo>
                  <a:lnTo>
                    <a:pt x="47042" y="30934"/>
                  </a:lnTo>
                  <a:cubicBezTo>
                    <a:pt x="46583" y="31431"/>
                    <a:pt x="46201" y="32005"/>
                    <a:pt x="45895" y="32655"/>
                  </a:cubicBezTo>
                  <a:cubicBezTo>
                    <a:pt x="45895" y="32682"/>
                    <a:pt x="45914" y="32709"/>
                    <a:pt x="45939" y="32709"/>
                  </a:cubicBezTo>
                  <a:cubicBezTo>
                    <a:pt x="45949" y="32709"/>
                    <a:pt x="45960" y="32705"/>
                    <a:pt x="45971" y="32693"/>
                  </a:cubicBezTo>
                  <a:cubicBezTo>
                    <a:pt x="46239" y="32349"/>
                    <a:pt x="46507" y="31967"/>
                    <a:pt x="46736" y="31622"/>
                  </a:cubicBezTo>
                  <a:lnTo>
                    <a:pt x="46736" y="31622"/>
                  </a:lnTo>
                  <a:cubicBezTo>
                    <a:pt x="45551" y="34032"/>
                    <a:pt x="44365" y="36518"/>
                    <a:pt x="43256" y="38927"/>
                  </a:cubicBezTo>
                  <a:cubicBezTo>
                    <a:pt x="43103" y="39348"/>
                    <a:pt x="42912" y="39731"/>
                    <a:pt x="42682" y="40113"/>
                  </a:cubicBezTo>
                  <a:cubicBezTo>
                    <a:pt x="42478" y="40299"/>
                    <a:pt x="42274" y="40376"/>
                    <a:pt x="42048" y="40376"/>
                  </a:cubicBezTo>
                  <a:cubicBezTo>
                    <a:pt x="41808" y="40376"/>
                    <a:pt x="41544" y="40289"/>
                    <a:pt x="41229" y="40151"/>
                  </a:cubicBezTo>
                  <a:cubicBezTo>
                    <a:pt x="40655" y="39922"/>
                    <a:pt x="40005" y="39463"/>
                    <a:pt x="39317" y="39195"/>
                  </a:cubicBezTo>
                  <a:cubicBezTo>
                    <a:pt x="37749" y="38545"/>
                    <a:pt x="36104" y="38010"/>
                    <a:pt x="34459" y="37589"/>
                  </a:cubicBezTo>
                  <a:cubicBezTo>
                    <a:pt x="30941" y="36594"/>
                    <a:pt x="27460" y="35600"/>
                    <a:pt x="23942" y="34644"/>
                  </a:cubicBezTo>
                  <a:cubicBezTo>
                    <a:pt x="23942" y="34606"/>
                    <a:pt x="23942" y="34606"/>
                    <a:pt x="23904" y="34567"/>
                  </a:cubicBezTo>
                  <a:lnTo>
                    <a:pt x="23904" y="34567"/>
                  </a:lnTo>
                  <a:cubicBezTo>
                    <a:pt x="26925" y="34759"/>
                    <a:pt x="29870" y="35715"/>
                    <a:pt x="32777" y="36480"/>
                  </a:cubicBezTo>
                  <a:cubicBezTo>
                    <a:pt x="35913" y="37359"/>
                    <a:pt x="39087" y="38392"/>
                    <a:pt x="42300" y="38966"/>
                  </a:cubicBezTo>
                  <a:cubicBezTo>
                    <a:pt x="42319" y="39061"/>
                    <a:pt x="42386" y="39109"/>
                    <a:pt x="42458" y="39109"/>
                  </a:cubicBezTo>
                  <a:cubicBezTo>
                    <a:pt x="42529" y="39109"/>
                    <a:pt x="42606" y="39061"/>
                    <a:pt x="42644" y="38966"/>
                  </a:cubicBezTo>
                  <a:cubicBezTo>
                    <a:pt x="43179" y="37742"/>
                    <a:pt x="43715" y="36480"/>
                    <a:pt x="44289" y="35256"/>
                  </a:cubicBezTo>
                  <a:lnTo>
                    <a:pt x="44365" y="35256"/>
                  </a:lnTo>
                  <a:cubicBezTo>
                    <a:pt x="44595" y="34950"/>
                    <a:pt x="44824" y="34644"/>
                    <a:pt x="45054" y="34300"/>
                  </a:cubicBezTo>
                  <a:cubicBezTo>
                    <a:pt x="45082" y="34244"/>
                    <a:pt x="45028" y="34208"/>
                    <a:pt x="44982" y="34208"/>
                  </a:cubicBezTo>
                  <a:cubicBezTo>
                    <a:pt x="44965" y="34208"/>
                    <a:pt x="44949" y="34213"/>
                    <a:pt x="44939" y="34223"/>
                  </a:cubicBezTo>
                  <a:cubicBezTo>
                    <a:pt x="44786" y="34453"/>
                    <a:pt x="44556" y="34720"/>
                    <a:pt x="44403" y="34950"/>
                  </a:cubicBezTo>
                  <a:cubicBezTo>
                    <a:pt x="45283" y="32885"/>
                    <a:pt x="46201" y="30858"/>
                    <a:pt x="47119" y="28831"/>
                  </a:cubicBezTo>
                  <a:cubicBezTo>
                    <a:pt x="47119" y="28875"/>
                    <a:pt x="47145" y="28894"/>
                    <a:pt x="47182" y="28894"/>
                  </a:cubicBezTo>
                  <a:cubicBezTo>
                    <a:pt x="47208" y="28894"/>
                    <a:pt x="47240" y="28885"/>
                    <a:pt x="47272" y="28869"/>
                  </a:cubicBezTo>
                  <a:cubicBezTo>
                    <a:pt x="47960" y="28219"/>
                    <a:pt x="48649" y="27492"/>
                    <a:pt x="49261" y="26727"/>
                  </a:cubicBezTo>
                  <a:close/>
                  <a:moveTo>
                    <a:pt x="44480" y="38966"/>
                  </a:moveTo>
                  <a:lnTo>
                    <a:pt x="44480" y="38966"/>
                  </a:lnTo>
                  <a:cubicBezTo>
                    <a:pt x="44365" y="39119"/>
                    <a:pt x="44289" y="39310"/>
                    <a:pt x="44212" y="39501"/>
                  </a:cubicBezTo>
                  <a:lnTo>
                    <a:pt x="42912" y="40496"/>
                  </a:lnTo>
                  <a:lnTo>
                    <a:pt x="43065" y="40151"/>
                  </a:lnTo>
                  <a:cubicBezTo>
                    <a:pt x="43562" y="39769"/>
                    <a:pt x="44021" y="39386"/>
                    <a:pt x="44480" y="38966"/>
                  </a:cubicBezTo>
                  <a:close/>
                  <a:moveTo>
                    <a:pt x="29793" y="40037"/>
                  </a:moveTo>
                  <a:lnTo>
                    <a:pt x="29793" y="40037"/>
                  </a:lnTo>
                  <a:cubicBezTo>
                    <a:pt x="30291" y="40190"/>
                    <a:pt x="30788" y="40343"/>
                    <a:pt x="31247" y="40496"/>
                  </a:cubicBezTo>
                  <a:cubicBezTo>
                    <a:pt x="32509" y="40878"/>
                    <a:pt x="33771" y="41299"/>
                    <a:pt x="34995" y="41719"/>
                  </a:cubicBezTo>
                  <a:lnTo>
                    <a:pt x="35224" y="41834"/>
                  </a:lnTo>
                  <a:cubicBezTo>
                    <a:pt x="34383" y="41566"/>
                    <a:pt x="33503" y="41299"/>
                    <a:pt x="32662" y="40993"/>
                  </a:cubicBezTo>
                  <a:cubicBezTo>
                    <a:pt x="31706" y="40687"/>
                    <a:pt x="30750" y="40381"/>
                    <a:pt x="29793" y="40037"/>
                  </a:cubicBezTo>
                  <a:close/>
                  <a:moveTo>
                    <a:pt x="25510" y="35447"/>
                  </a:moveTo>
                  <a:lnTo>
                    <a:pt x="32815" y="37512"/>
                  </a:lnTo>
                  <a:cubicBezTo>
                    <a:pt x="34192" y="37895"/>
                    <a:pt x="35607" y="38239"/>
                    <a:pt x="36945" y="38698"/>
                  </a:cubicBezTo>
                  <a:cubicBezTo>
                    <a:pt x="38666" y="39233"/>
                    <a:pt x="40846" y="39845"/>
                    <a:pt x="42223" y="41069"/>
                  </a:cubicBezTo>
                  <a:cubicBezTo>
                    <a:pt x="41994" y="41260"/>
                    <a:pt x="41764" y="41452"/>
                    <a:pt x="41573" y="41643"/>
                  </a:cubicBezTo>
                  <a:cubicBezTo>
                    <a:pt x="41507" y="41742"/>
                    <a:pt x="41584" y="41842"/>
                    <a:pt x="41656" y="41842"/>
                  </a:cubicBezTo>
                  <a:cubicBezTo>
                    <a:pt x="41667" y="41842"/>
                    <a:pt x="41678" y="41839"/>
                    <a:pt x="41688" y="41834"/>
                  </a:cubicBezTo>
                  <a:cubicBezTo>
                    <a:pt x="42453" y="41299"/>
                    <a:pt x="43179" y="40725"/>
                    <a:pt x="43906" y="40113"/>
                  </a:cubicBezTo>
                  <a:lnTo>
                    <a:pt x="43906" y="40113"/>
                  </a:lnTo>
                  <a:cubicBezTo>
                    <a:pt x="43791" y="40304"/>
                    <a:pt x="43715" y="40457"/>
                    <a:pt x="43638" y="40649"/>
                  </a:cubicBezTo>
                  <a:cubicBezTo>
                    <a:pt x="43626" y="40636"/>
                    <a:pt x="43613" y="40632"/>
                    <a:pt x="43602" y="40632"/>
                  </a:cubicBezTo>
                  <a:cubicBezTo>
                    <a:pt x="43579" y="40632"/>
                    <a:pt x="43562" y="40649"/>
                    <a:pt x="43562" y="40649"/>
                  </a:cubicBezTo>
                  <a:cubicBezTo>
                    <a:pt x="42912" y="41337"/>
                    <a:pt x="42185" y="41872"/>
                    <a:pt x="41497" y="42446"/>
                  </a:cubicBezTo>
                  <a:cubicBezTo>
                    <a:pt x="37863" y="41184"/>
                    <a:pt x="34268" y="39922"/>
                    <a:pt x="30673" y="38583"/>
                  </a:cubicBezTo>
                  <a:lnTo>
                    <a:pt x="29067" y="37971"/>
                  </a:lnTo>
                  <a:cubicBezTo>
                    <a:pt x="29411" y="37665"/>
                    <a:pt x="29679" y="37321"/>
                    <a:pt x="29908" y="36939"/>
                  </a:cubicBezTo>
                  <a:cubicBezTo>
                    <a:pt x="29935" y="36912"/>
                    <a:pt x="29906" y="36868"/>
                    <a:pt x="29874" y="36868"/>
                  </a:cubicBezTo>
                  <a:cubicBezTo>
                    <a:pt x="29859" y="36868"/>
                    <a:pt x="29844" y="36877"/>
                    <a:pt x="29832" y="36900"/>
                  </a:cubicBezTo>
                  <a:cubicBezTo>
                    <a:pt x="29564" y="37283"/>
                    <a:pt x="29258" y="37627"/>
                    <a:pt x="28876" y="37895"/>
                  </a:cubicBezTo>
                  <a:lnTo>
                    <a:pt x="28340" y="37704"/>
                  </a:lnTo>
                  <a:lnTo>
                    <a:pt x="28455" y="37551"/>
                  </a:lnTo>
                  <a:cubicBezTo>
                    <a:pt x="28723" y="37321"/>
                    <a:pt x="28952" y="37053"/>
                    <a:pt x="29182" y="36786"/>
                  </a:cubicBezTo>
                  <a:cubicBezTo>
                    <a:pt x="29209" y="36732"/>
                    <a:pt x="29159" y="36678"/>
                    <a:pt x="29114" y="36678"/>
                  </a:cubicBezTo>
                  <a:cubicBezTo>
                    <a:pt x="29096" y="36678"/>
                    <a:pt x="29078" y="36687"/>
                    <a:pt x="29067" y="36709"/>
                  </a:cubicBezTo>
                  <a:cubicBezTo>
                    <a:pt x="28799" y="36977"/>
                    <a:pt x="28531" y="37245"/>
                    <a:pt x="28264" y="37512"/>
                  </a:cubicBezTo>
                  <a:lnTo>
                    <a:pt x="28149" y="37627"/>
                  </a:lnTo>
                  <a:lnTo>
                    <a:pt x="27690" y="37436"/>
                  </a:lnTo>
                  <a:lnTo>
                    <a:pt x="27422" y="37359"/>
                  </a:lnTo>
                  <a:cubicBezTo>
                    <a:pt x="27613" y="37130"/>
                    <a:pt x="27805" y="36900"/>
                    <a:pt x="27958" y="36709"/>
                  </a:cubicBezTo>
                  <a:cubicBezTo>
                    <a:pt x="27985" y="36626"/>
                    <a:pt x="27933" y="36564"/>
                    <a:pt x="27874" y="36564"/>
                  </a:cubicBezTo>
                  <a:cubicBezTo>
                    <a:pt x="27850" y="36564"/>
                    <a:pt x="27826" y="36573"/>
                    <a:pt x="27805" y="36594"/>
                  </a:cubicBezTo>
                  <a:cubicBezTo>
                    <a:pt x="27613" y="36824"/>
                    <a:pt x="27422" y="37053"/>
                    <a:pt x="27231" y="37283"/>
                  </a:cubicBezTo>
                  <a:lnTo>
                    <a:pt x="26428" y="37015"/>
                  </a:lnTo>
                  <a:cubicBezTo>
                    <a:pt x="26619" y="36824"/>
                    <a:pt x="26810" y="36556"/>
                    <a:pt x="26963" y="36327"/>
                  </a:cubicBezTo>
                  <a:cubicBezTo>
                    <a:pt x="26990" y="36273"/>
                    <a:pt x="26941" y="36219"/>
                    <a:pt x="26896" y="36219"/>
                  </a:cubicBezTo>
                  <a:cubicBezTo>
                    <a:pt x="26878" y="36219"/>
                    <a:pt x="26860" y="36228"/>
                    <a:pt x="26849" y="36250"/>
                  </a:cubicBezTo>
                  <a:cubicBezTo>
                    <a:pt x="26657" y="36518"/>
                    <a:pt x="26466" y="36747"/>
                    <a:pt x="26275" y="36977"/>
                  </a:cubicBezTo>
                  <a:cubicBezTo>
                    <a:pt x="26122" y="36939"/>
                    <a:pt x="25969" y="36862"/>
                    <a:pt x="25854" y="36824"/>
                  </a:cubicBezTo>
                  <a:cubicBezTo>
                    <a:pt x="25969" y="36633"/>
                    <a:pt x="26045" y="36403"/>
                    <a:pt x="26160" y="36212"/>
                  </a:cubicBezTo>
                  <a:cubicBezTo>
                    <a:pt x="26160" y="36193"/>
                    <a:pt x="26151" y="36183"/>
                    <a:pt x="26141" y="36183"/>
                  </a:cubicBezTo>
                  <a:cubicBezTo>
                    <a:pt x="26131" y="36183"/>
                    <a:pt x="26122" y="36193"/>
                    <a:pt x="26122" y="36212"/>
                  </a:cubicBezTo>
                  <a:cubicBezTo>
                    <a:pt x="26007" y="36403"/>
                    <a:pt x="25892" y="36594"/>
                    <a:pt x="25739" y="36786"/>
                  </a:cubicBezTo>
                  <a:cubicBezTo>
                    <a:pt x="25586" y="36709"/>
                    <a:pt x="25433" y="36671"/>
                    <a:pt x="25242" y="36594"/>
                  </a:cubicBezTo>
                  <a:cubicBezTo>
                    <a:pt x="25433" y="36403"/>
                    <a:pt x="25586" y="36174"/>
                    <a:pt x="25739" y="35983"/>
                  </a:cubicBezTo>
                  <a:cubicBezTo>
                    <a:pt x="25766" y="35928"/>
                    <a:pt x="25717" y="35874"/>
                    <a:pt x="25672" y="35874"/>
                  </a:cubicBezTo>
                  <a:cubicBezTo>
                    <a:pt x="25654" y="35874"/>
                    <a:pt x="25636" y="35884"/>
                    <a:pt x="25625" y="35906"/>
                  </a:cubicBezTo>
                  <a:cubicBezTo>
                    <a:pt x="25472" y="36097"/>
                    <a:pt x="25319" y="36288"/>
                    <a:pt x="25127" y="36480"/>
                  </a:cubicBezTo>
                  <a:lnTo>
                    <a:pt x="24974" y="36403"/>
                  </a:lnTo>
                  <a:cubicBezTo>
                    <a:pt x="24936" y="36365"/>
                    <a:pt x="24860" y="36288"/>
                    <a:pt x="24822" y="36250"/>
                  </a:cubicBezTo>
                  <a:cubicBezTo>
                    <a:pt x="25051" y="35983"/>
                    <a:pt x="25280" y="35715"/>
                    <a:pt x="25510" y="35447"/>
                  </a:cubicBezTo>
                  <a:close/>
                  <a:moveTo>
                    <a:pt x="43371" y="41184"/>
                  </a:moveTo>
                  <a:lnTo>
                    <a:pt x="43027" y="41872"/>
                  </a:lnTo>
                  <a:cubicBezTo>
                    <a:pt x="42721" y="42140"/>
                    <a:pt x="42376" y="42370"/>
                    <a:pt x="42032" y="42637"/>
                  </a:cubicBezTo>
                  <a:lnTo>
                    <a:pt x="41841" y="42561"/>
                  </a:lnTo>
                  <a:cubicBezTo>
                    <a:pt x="42376" y="42140"/>
                    <a:pt x="42874" y="41681"/>
                    <a:pt x="43371" y="41184"/>
                  </a:cubicBezTo>
                  <a:close/>
                  <a:moveTo>
                    <a:pt x="28684" y="38239"/>
                  </a:moveTo>
                  <a:lnTo>
                    <a:pt x="30864" y="39042"/>
                  </a:lnTo>
                  <a:cubicBezTo>
                    <a:pt x="34306" y="40343"/>
                    <a:pt x="37749" y="41528"/>
                    <a:pt x="41229" y="42714"/>
                  </a:cubicBezTo>
                  <a:cubicBezTo>
                    <a:pt x="41191" y="42714"/>
                    <a:pt x="41191" y="42714"/>
                    <a:pt x="41191" y="42752"/>
                  </a:cubicBezTo>
                  <a:cubicBezTo>
                    <a:pt x="38514" y="41796"/>
                    <a:pt x="35798" y="40916"/>
                    <a:pt x="33121" y="39922"/>
                  </a:cubicBezTo>
                  <a:cubicBezTo>
                    <a:pt x="31706" y="39425"/>
                    <a:pt x="30252" y="38889"/>
                    <a:pt x="28837" y="38354"/>
                  </a:cubicBezTo>
                  <a:lnTo>
                    <a:pt x="28570" y="38277"/>
                  </a:lnTo>
                  <a:cubicBezTo>
                    <a:pt x="28608" y="38277"/>
                    <a:pt x="28646" y="38277"/>
                    <a:pt x="28684" y="38239"/>
                  </a:cubicBezTo>
                  <a:close/>
                  <a:moveTo>
                    <a:pt x="42682" y="42523"/>
                  </a:moveTo>
                  <a:cubicBezTo>
                    <a:pt x="42644" y="42599"/>
                    <a:pt x="42606" y="42714"/>
                    <a:pt x="42568" y="42790"/>
                  </a:cubicBezTo>
                  <a:lnTo>
                    <a:pt x="42415" y="42752"/>
                  </a:lnTo>
                  <a:lnTo>
                    <a:pt x="42682" y="42523"/>
                  </a:lnTo>
                  <a:close/>
                  <a:moveTo>
                    <a:pt x="41458" y="42790"/>
                  </a:moveTo>
                  <a:lnTo>
                    <a:pt x="41688" y="42867"/>
                  </a:lnTo>
                  <a:lnTo>
                    <a:pt x="41650" y="42905"/>
                  </a:lnTo>
                  <a:lnTo>
                    <a:pt x="41420" y="42829"/>
                  </a:lnTo>
                  <a:lnTo>
                    <a:pt x="41458" y="42790"/>
                  </a:lnTo>
                  <a:close/>
                  <a:moveTo>
                    <a:pt x="42109" y="43020"/>
                  </a:moveTo>
                  <a:lnTo>
                    <a:pt x="42453" y="43135"/>
                  </a:lnTo>
                  <a:cubicBezTo>
                    <a:pt x="42491" y="43173"/>
                    <a:pt x="42529" y="43211"/>
                    <a:pt x="42606" y="43211"/>
                  </a:cubicBezTo>
                  <a:cubicBezTo>
                    <a:pt x="42584" y="43233"/>
                    <a:pt x="42600" y="43255"/>
                    <a:pt x="42617" y="43255"/>
                  </a:cubicBezTo>
                  <a:cubicBezTo>
                    <a:pt x="42619" y="43255"/>
                    <a:pt x="42621" y="43255"/>
                    <a:pt x="42622" y="43255"/>
                  </a:cubicBezTo>
                  <a:lnTo>
                    <a:pt x="42622" y="43255"/>
                  </a:lnTo>
                  <a:lnTo>
                    <a:pt x="42529" y="43440"/>
                  </a:lnTo>
                  <a:cubicBezTo>
                    <a:pt x="42529" y="43326"/>
                    <a:pt x="42453" y="43211"/>
                    <a:pt x="42338" y="43173"/>
                  </a:cubicBezTo>
                  <a:lnTo>
                    <a:pt x="42032" y="43058"/>
                  </a:lnTo>
                  <a:lnTo>
                    <a:pt x="42109" y="43020"/>
                  </a:lnTo>
                  <a:close/>
                  <a:moveTo>
                    <a:pt x="38208" y="42829"/>
                  </a:moveTo>
                  <a:lnTo>
                    <a:pt x="38590" y="42943"/>
                  </a:lnTo>
                  <a:cubicBezTo>
                    <a:pt x="38666" y="42943"/>
                    <a:pt x="39278" y="43249"/>
                    <a:pt x="39967" y="43517"/>
                  </a:cubicBezTo>
                  <a:cubicBezTo>
                    <a:pt x="39240" y="43249"/>
                    <a:pt x="38590" y="42982"/>
                    <a:pt x="38208" y="42829"/>
                  </a:cubicBezTo>
                  <a:close/>
                  <a:moveTo>
                    <a:pt x="42950" y="44129"/>
                  </a:moveTo>
                  <a:cubicBezTo>
                    <a:pt x="42950" y="44205"/>
                    <a:pt x="42988" y="44244"/>
                    <a:pt x="43027" y="44320"/>
                  </a:cubicBezTo>
                  <a:lnTo>
                    <a:pt x="42606" y="44320"/>
                  </a:lnTo>
                  <a:cubicBezTo>
                    <a:pt x="42682" y="44320"/>
                    <a:pt x="42759" y="44282"/>
                    <a:pt x="42835" y="44244"/>
                  </a:cubicBezTo>
                  <a:lnTo>
                    <a:pt x="42797" y="44244"/>
                  </a:lnTo>
                  <a:lnTo>
                    <a:pt x="42950" y="44129"/>
                  </a:lnTo>
                  <a:close/>
                  <a:moveTo>
                    <a:pt x="45512" y="40304"/>
                  </a:moveTo>
                  <a:lnTo>
                    <a:pt x="45512" y="40304"/>
                  </a:lnTo>
                  <a:cubicBezTo>
                    <a:pt x="44862" y="41681"/>
                    <a:pt x="44174" y="43058"/>
                    <a:pt x="43524" y="44473"/>
                  </a:cubicBezTo>
                  <a:cubicBezTo>
                    <a:pt x="43447" y="44397"/>
                    <a:pt x="43485" y="44282"/>
                    <a:pt x="43600" y="44244"/>
                  </a:cubicBezTo>
                  <a:lnTo>
                    <a:pt x="45512" y="40304"/>
                  </a:lnTo>
                  <a:close/>
                  <a:moveTo>
                    <a:pt x="14546" y="0"/>
                  </a:moveTo>
                  <a:cubicBezTo>
                    <a:pt x="14509" y="0"/>
                    <a:pt x="14473" y="21"/>
                    <a:pt x="14457" y="69"/>
                  </a:cubicBezTo>
                  <a:cubicBezTo>
                    <a:pt x="14439" y="52"/>
                    <a:pt x="14417" y="44"/>
                    <a:pt x="14396" y="44"/>
                  </a:cubicBezTo>
                  <a:cubicBezTo>
                    <a:pt x="14324" y="44"/>
                    <a:pt x="14254" y="126"/>
                    <a:pt x="14342" y="184"/>
                  </a:cubicBezTo>
                  <a:lnTo>
                    <a:pt x="14419" y="261"/>
                  </a:lnTo>
                  <a:cubicBezTo>
                    <a:pt x="14151" y="1102"/>
                    <a:pt x="13883" y="1944"/>
                    <a:pt x="13616" y="2785"/>
                  </a:cubicBezTo>
                  <a:cubicBezTo>
                    <a:pt x="12965" y="2594"/>
                    <a:pt x="12392" y="2250"/>
                    <a:pt x="11971" y="1714"/>
                  </a:cubicBezTo>
                  <a:cubicBezTo>
                    <a:pt x="11941" y="1673"/>
                    <a:pt x="11905" y="1657"/>
                    <a:pt x="11871" y="1657"/>
                  </a:cubicBezTo>
                  <a:cubicBezTo>
                    <a:pt x="11776" y="1657"/>
                    <a:pt x="11695" y="1783"/>
                    <a:pt x="11780" y="1867"/>
                  </a:cubicBezTo>
                  <a:cubicBezTo>
                    <a:pt x="9179" y="9402"/>
                    <a:pt x="7228" y="17127"/>
                    <a:pt x="4934" y="24738"/>
                  </a:cubicBezTo>
                  <a:cubicBezTo>
                    <a:pt x="4872" y="24831"/>
                    <a:pt x="4961" y="24950"/>
                    <a:pt x="5079" y="24950"/>
                  </a:cubicBezTo>
                  <a:cubicBezTo>
                    <a:pt x="5106" y="24950"/>
                    <a:pt x="5135" y="24944"/>
                    <a:pt x="5163" y="24929"/>
                  </a:cubicBezTo>
                  <a:cubicBezTo>
                    <a:pt x="8032" y="26536"/>
                    <a:pt x="11091" y="27760"/>
                    <a:pt x="14074" y="29136"/>
                  </a:cubicBezTo>
                  <a:cubicBezTo>
                    <a:pt x="16817" y="30394"/>
                    <a:pt x="19674" y="31537"/>
                    <a:pt x="22115" y="33360"/>
                  </a:cubicBezTo>
                  <a:lnTo>
                    <a:pt x="22115" y="33360"/>
                  </a:lnTo>
                  <a:cubicBezTo>
                    <a:pt x="22106" y="33355"/>
                    <a:pt x="22096" y="33353"/>
                    <a:pt x="22087" y="33353"/>
                  </a:cubicBezTo>
                  <a:cubicBezTo>
                    <a:pt x="22068" y="33353"/>
                    <a:pt x="22049" y="33363"/>
                    <a:pt x="22030" y="33382"/>
                  </a:cubicBezTo>
                  <a:cubicBezTo>
                    <a:pt x="18817" y="31928"/>
                    <a:pt x="15604" y="30437"/>
                    <a:pt x="12353" y="28983"/>
                  </a:cubicBezTo>
                  <a:cubicBezTo>
                    <a:pt x="10824" y="28257"/>
                    <a:pt x="9217" y="27607"/>
                    <a:pt x="7611" y="27071"/>
                  </a:cubicBezTo>
                  <a:cubicBezTo>
                    <a:pt x="6922" y="26880"/>
                    <a:pt x="6196" y="26765"/>
                    <a:pt x="5546" y="26574"/>
                  </a:cubicBezTo>
                  <a:cubicBezTo>
                    <a:pt x="5125" y="26459"/>
                    <a:pt x="4284" y="26345"/>
                    <a:pt x="4092" y="25886"/>
                  </a:cubicBezTo>
                  <a:cubicBezTo>
                    <a:pt x="3978" y="25580"/>
                    <a:pt x="4437" y="24585"/>
                    <a:pt x="4513" y="24279"/>
                  </a:cubicBezTo>
                  <a:cubicBezTo>
                    <a:pt x="6119" y="18160"/>
                    <a:pt x="7764" y="11888"/>
                    <a:pt x="8797" y="5615"/>
                  </a:cubicBezTo>
                  <a:lnTo>
                    <a:pt x="8988" y="5309"/>
                  </a:lnTo>
                  <a:cubicBezTo>
                    <a:pt x="9026" y="5233"/>
                    <a:pt x="8988" y="5156"/>
                    <a:pt x="8873" y="5156"/>
                  </a:cubicBezTo>
                  <a:cubicBezTo>
                    <a:pt x="8988" y="4430"/>
                    <a:pt x="9102" y="3703"/>
                    <a:pt x="9217" y="3014"/>
                  </a:cubicBezTo>
                  <a:cubicBezTo>
                    <a:pt x="9408" y="3167"/>
                    <a:pt x="9676" y="3244"/>
                    <a:pt x="9906" y="3359"/>
                  </a:cubicBezTo>
                  <a:cubicBezTo>
                    <a:pt x="10135" y="3550"/>
                    <a:pt x="10403" y="3741"/>
                    <a:pt x="10632" y="3932"/>
                  </a:cubicBezTo>
                  <a:cubicBezTo>
                    <a:pt x="10654" y="3947"/>
                    <a:pt x="10676" y="3953"/>
                    <a:pt x="10697" y="3953"/>
                  </a:cubicBezTo>
                  <a:cubicBezTo>
                    <a:pt x="10784" y="3953"/>
                    <a:pt x="10847" y="3841"/>
                    <a:pt x="10785" y="3779"/>
                  </a:cubicBezTo>
                  <a:cubicBezTo>
                    <a:pt x="10451" y="3297"/>
                    <a:pt x="9794" y="2707"/>
                    <a:pt x="9161" y="2707"/>
                  </a:cubicBezTo>
                  <a:cubicBezTo>
                    <a:pt x="9141" y="2707"/>
                    <a:pt x="9122" y="2707"/>
                    <a:pt x="9102" y="2708"/>
                  </a:cubicBezTo>
                  <a:cubicBezTo>
                    <a:pt x="8988" y="2708"/>
                    <a:pt x="8988" y="2861"/>
                    <a:pt x="9064" y="2900"/>
                  </a:cubicBezTo>
                  <a:lnTo>
                    <a:pt x="9102" y="2900"/>
                  </a:lnTo>
                  <a:cubicBezTo>
                    <a:pt x="9026" y="3167"/>
                    <a:pt x="8950" y="3435"/>
                    <a:pt x="8911" y="3703"/>
                  </a:cubicBezTo>
                  <a:lnTo>
                    <a:pt x="8835" y="3626"/>
                  </a:lnTo>
                  <a:cubicBezTo>
                    <a:pt x="8835" y="3588"/>
                    <a:pt x="8758" y="3550"/>
                    <a:pt x="8720" y="3550"/>
                  </a:cubicBezTo>
                  <a:cubicBezTo>
                    <a:pt x="8567" y="3550"/>
                    <a:pt x="8414" y="3626"/>
                    <a:pt x="8299" y="3703"/>
                  </a:cubicBezTo>
                  <a:lnTo>
                    <a:pt x="8070" y="3703"/>
                  </a:lnTo>
                  <a:cubicBezTo>
                    <a:pt x="7764" y="3588"/>
                    <a:pt x="7458" y="3512"/>
                    <a:pt x="7190" y="3435"/>
                  </a:cubicBezTo>
                  <a:cubicBezTo>
                    <a:pt x="7114" y="3435"/>
                    <a:pt x="7075" y="3473"/>
                    <a:pt x="7075" y="3512"/>
                  </a:cubicBezTo>
                  <a:cubicBezTo>
                    <a:pt x="7075" y="3435"/>
                    <a:pt x="7075" y="3359"/>
                    <a:pt x="7114" y="3282"/>
                  </a:cubicBezTo>
                  <a:cubicBezTo>
                    <a:pt x="7114" y="3263"/>
                    <a:pt x="7095" y="3253"/>
                    <a:pt x="7075" y="3253"/>
                  </a:cubicBezTo>
                  <a:cubicBezTo>
                    <a:pt x="7056" y="3253"/>
                    <a:pt x="7037" y="3263"/>
                    <a:pt x="7037" y="3282"/>
                  </a:cubicBezTo>
                  <a:cubicBezTo>
                    <a:pt x="5507" y="7298"/>
                    <a:pt x="4666" y="11658"/>
                    <a:pt x="3595" y="15827"/>
                  </a:cubicBezTo>
                  <a:cubicBezTo>
                    <a:pt x="2486" y="19957"/>
                    <a:pt x="1453" y="23973"/>
                    <a:pt x="382" y="28066"/>
                  </a:cubicBezTo>
                  <a:cubicBezTo>
                    <a:pt x="229" y="28333"/>
                    <a:pt x="115" y="28601"/>
                    <a:pt x="0" y="28831"/>
                  </a:cubicBezTo>
                  <a:cubicBezTo>
                    <a:pt x="0" y="28907"/>
                    <a:pt x="38" y="29022"/>
                    <a:pt x="115" y="29060"/>
                  </a:cubicBezTo>
                  <a:cubicBezTo>
                    <a:pt x="3251" y="30360"/>
                    <a:pt x="6464" y="31508"/>
                    <a:pt x="9676" y="32732"/>
                  </a:cubicBezTo>
                  <a:cubicBezTo>
                    <a:pt x="12851" y="33917"/>
                    <a:pt x="15987" y="35447"/>
                    <a:pt x="19238" y="36327"/>
                  </a:cubicBezTo>
                  <a:cubicBezTo>
                    <a:pt x="19253" y="36332"/>
                    <a:pt x="19268" y="36334"/>
                    <a:pt x="19283" y="36334"/>
                  </a:cubicBezTo>
                  <a:cubicBezTo>
                    <a:pt x="19380" y="36334"/>
                    <a:pt x="19457" y="36235"/>
                    <a:pt x="19391" y="36136"/>
                  </a:cubicBezTo>
                  <a:lnTo>
                    <a:pt x="19391" y="36136"/>
                  </a:lnTo>
                  <a:lnTo>
                    <a:pt x="19505" y="36174"/>
                  </a:lnTo>
                  <a:cubicBezTo>
                    <a:pt x="19505" y="36212"/>
                    <a:pt x="19505" y="36212"/>
                    <a:pt x="19505" y="36212"/>
                  </a:cubicBezTo>
                  <a:cubicBezTo>
                    <a:pt x="19697" y="36403"/>
                    <a:pt x="19926" y="36556"/>
                    <a:pt x="20117" y="36709"/>
                  </a:cubicBezTo>
                  <a:cubicBezTo>
                    <a:pt x="20705" y="37780"/>
                    <a:pt x="21791" y="38414"/>
                    <a:pt x="22982" y="38414"/>
                  </a:cubicBezTo>
                  <a:cubicBezTo>
                    <a:pt x="23110" y="38414"/>
                    <a:pt x="23239" y="38407"/>
                    <a:pt x="23368" y="38392"/>
                  </a:cubicBezTo>
                  <a:cubicBezTo>
                    <a:pt x="23483" y="38411"/>
                    <a:pt x="23588" y="38421"/>
                    <a:pt x="23693" y="38421"/>
                  </a:cubicBezTo>
                  <a:cubicBezTo>
                    <a:pt x="23798" y="38421"/>
                    <a:pt x="23904" y="38411"/>
                    <a:pt x="24018" y="38392"/>
                  </a:cubicBezTo>
                  <a:lnTo>
                    <a:pt x="24133" y="38507"/>
                  </a:lnTo>
                  <a:cubicBezTo>
                    <a:pt x="24095" y="38545"/>
                    <a:pt x="24133" y="38621"/>
                    <a:pt x="24210" y="38660"/>
                  </a:cubicBezTo>
                  <a:cubicBezTo>
                    <a:pt x="26543" y="39692"/>
                    <a:pt x="28952" y="40572"/>
                    <a:pt x="31438" y="41299"/>
                  </a:cubicBezTo>
                  <a:lnTo>
                    <a:pt x="31820" y="41413"/>
                  </a:lnTo>
                  <a:lnTo>
                    <a:pt x="36486" y="43020"/>
                  </a:lnTo>
                  <a:cubicBezTo>
                    <a:pt x="38819" y="43861"/>
                    <a:pt x="41152" y="44703"/>
                    <a:pt x="43562" y="45429"/>
                  </a:cubicBezTo>
                  <a:cubicBezTo>
                    <a:pt x="43638" y="45429"/>
                    <a:pt x="43715" y="45391"/>
                    <a:pt x="43753" y="45315"/>
                  </a:cubicBezTo>
                  <a:cubicBezTo>
                    <a:pt x="43830" y="45047"/>
                    <a:pt x="43906" y="44779"/>
                    <a:pt x="43944" y="44511"/>
                  </a:cubicBezTo>
                  <a:cubicBezTo>
                    <a:pt x="45780" y="40687"/>
                    <a:pt x="47578" y="36862"/>
                    <a:pt x="49375" y="33038"/>
                  </a:cubicBezTo>
                  <a:cubicBezTo>
                    <a:pt x="50561" y="30513"/>
                    <a:pt x="51900" y="28027"/>
                    <a:pt x="53085" y="25465"/>
                  </a:cubicBezTo>
                  <a:cubicBezTo>
                    <a:pt x="53123" y="25350"/>
                    <a:pt x="53200" y="25235"/>
                    <a:pt x="53238" y="25121"/>
                  </a:cubicBezTo>
                  <a:cubicBezTo>
                    <a:pt x="53812" y="23859"/>
                    <a:pt x="54386" y="22558"/>
                    <a:pt x="54844" y="21220"/>
                  </a:cubicBezTo>
                  <a:cubicBezTo>
                    <a:pt x="54844" y="21193"/>
                    <a:pt x="54825" y="21165"/>
                    <a:pt x="54801" y="21165"/>
                  </a:cubicBezTo>
                  <a:cubicBezTo>
                    <a:pt x="54790" y="21165"/>
                    <a:pt x="54779" y="21170"/>
                    <a:pt x="54768" y="21181"/>
                  </a:cubicBezTo>
                  <a:cubicBezTo>
                    <a:pt x="54730" y="21220"/>
                    <a:pt x="54691" y="21334"/>
                    <a:pt x="54653" y="21373"/>
                  </a:cubicBezTo>
                  <a:cubicBezTo>
                    <a:pt x="54653" y="21334"/>
                    <a:pt x="54653" y="21296"/>
                    <a:pt x="54615" y="21258"/>
                  </a:cubicBezTo>
                  <a:lnTo>
                    <a:pt x="54538" y="21220"/>
                  </a:lnTo>
                  <a:cubicBezTo>
                    <a:pt x="54538" y="21164"/>
                    <a:pt x="54497" y="21128"/>
                    <a:pt x="54461" y="21128"/>
                  </a:cubicBezTo>
                  <a:cubicBezTo>
                    <a:pt x="54447" y="21128"/>
                    <a:pt x="54434" y="21133"/>
                    <a:pt x="54424" y="21143"/>
                  </a:cubicBezTo>
                  <a:cubicBezTo>
                    <a:pt x="54194" y="21028"/>
                    <a:pt x="53965" y="20990"/>
                    <a:pt x="53774" y="20875"/>
                  </a:cubicBezTo>
                  <a:lnTo>
                    <a:pt x="53582" y="20761"/>
                  </a:lnTo>
                  <a:cubicBezTo>
                    <a:pt x="53544" y="20608"/>
                    <a:pt x="53468" y="20455"/>
                    <a:pt x="53353" y="20340"/>
                  </a:cubicBezTo>
                  <a:cubicBezTo>
                    <a:pt x="53334" y="20321"/>
                    <a:pt x="53315" y="20311"/>
                    <a:pt x="53296" y="20311"/>
                  </a:cubicBezTo>
                  <a:cubicBezTo>
                    <a:pt x="53276" y="20311"/>
                    <a:pt x="53257" y="20321"/>
                    <a:pt x="53238" y="20340"/>
                  </a:cubicBezTo>
                  <a:lnTo>
                    <a:pt x="53123" y="20340"/>
                  </a:lnTo>
                  <a:lnTo>
                    <a:pt x="53506" y="19613"/>
                  </a:lnTo>
                  <a:cubicBezTo>
                    <a:pt x="53621" y="19613"/>
                    <a:pt x="53697" y="19498"/>
                    <a:pt x="53621" y="19422"/>
                  </a:cubicBezTo>
                  <a:cubicBezTo>
                    <a:pt x="53334" y="19160"/>
                    <a:pt x="52855" y="19061"/>
                    <a:pt x="52395" y="19061"/>
                  </a:cubicBezTo>
                  <a:cubicBezTo>
                    <a:pt x="52118" y="19061"/>
                    <a:pt x="51848" y="19097"/>
                    <a:pt x="51632" y="19154"/>
                  </a:cubicBezTo>
                  <a:cubicBezTo>
                    <a:pt x="51517" y="19193"/>
                    <a:pt x="51517" y="19384"/>
                    <a:pt x="51632" y="19384"/>
                  </a:cubicBezTo>
                  <a:lnTo>
                    <a:pt x="52167" y="19384"/>
                  </a:lnTo>
                  <a:cubicBezTo>
                    <a:pt x="51639" y="19950"/>
                    <a:pt x="51074" y="20515"/>
                    <a:pt x="50471" y="21008"/>
                  </a:cubicBezTo>
                  <a:lnTo>
                    <a:pt x="50471" y="21008"/>
                  </a:lnTo>
                  <a:cubicBezTo>
                    <a:pt x="51036" y="19689"/>
                    <a:pt x="51563" y="18370"/>
                    <a:pt x="52091" y="17051"/>
                  </a:cubicBezTo>
                  <a:cubicBezTo>
                    <a:pt x="52234" y="17015"/>
                    <a:pt x="52210" y="16779"/>
                    <a:pt x="52050" y="16779"/>
                  </a:cubicBezTo>
                  <a:cubicBezTo>
                    <a:pt x="52039" y="16779"/>
                    <a:pt x="52027" y="16780"/>
                    <a:pt x="52014" y="16783"/>
                  </a:cubicBezTo>
                  <a:cubicBezTo>
                    <a:pt x="51819" y="16817"/>
                    <a:pt x="51621" y="16835"/>
                    <a:pt x="51422" y="16835"/>
                  </a:cubicBezTo>
                  <a:cubicBezTo>
                    <a:pt x="50958" y="16835"/>
                    <a:pt x="50492" y="16741"/>
                    <a:pt x="50064" y="16554"/>
                  </a:cubicBezTo>
                  <a:cubicBezTo>
                    <a:pt x="50408" y="15750"/>
                    <a:pt x="50752" y="14909"/>
                    <a:pt x="51096" y="14106"/>
                  </a:cubicBezTo>
                  <a:lnTo>
                    <a:pt x="51211" y="14106"/>
                  </a:lnTo>
                  <a:cubicBezTo>
                    <a:pt x="51326" y="14106"/>
                    <a:pt x="51288" y="13915"/>
                    <a:pt x="51211" y="13915"/>
                  </a:cubicBezTo>
                  <a:cubicBezTo>
                    <a:pt x="51238" y="13861"/>
                    <a:pt x="51172" y="13790"/>
                    <a:pt x="51103" y="13790"/>
                  </a:cubicBezTo>
                  <a:cubicBezTo>
                    <a:pt x="51073" y="13790"/>
                    <a:pt x="51043" y="13803"/>
                    <a:pt x="51020" y="13838"/>
                  </a:cubicBezTo>
                  <a:lnTo>
                    <a:pt x="50982" y="13915"/>
                  </a:lnTo>
                  <a:lnTo>
                    <a:pt x="48610" y="13915"/>
                  </a:lnTo>
                  <a:lnTo>
                    <a:pt x="48878" y="13876"/>
                  </a:lnTo>
                  <a:cubicBezTo>
                    <a:pt x="48993" y="13876"/>
                    <a:pt x="48955" y="13723"/>
                    <a:pt x="48840" y="13723"/>
                  </a:cubicBezTo>
                  <a:cubicBezTo>
                    <a:pt x="48226" y="13803"/>
                    <a:pt x="47616" y="13840"/>
                    <a:pt x="47009" y="13840"/>
                  </a:cubicBezTo>
                  <a:cubicBezTo>
                    <a:pt x="44407" y="13840"/>
                    <a:pt x="41875" y="13155"/>
                    <a:pt x="39393" y="12193"/>
                  </a:cubicBezTo>
                  <a:cubicBezTo>
                    <a:pt x="37675" y="11486"/>
                    <a:pt x="35778" y="10125"/>
                    <a:pt x="33861" y="10125"/>
                  </a:cubicBezTo>
                  <a:cubicBezTo>
                    <a:pt x="33601" y="10125"/>
                    <a:pt x="33342" y="10150"/>
                    <a:pt x="33083" y="10205"/>
                  </a:cubicBezTo>
                  <a:cubicBezTo>
                    <a:pt x="32815" y="10205"/>
                    <a:pt x="32547" y="10243"/>
                    <a:pt x="32279" y="10319"/>
                  </a:cubicBezTo>
                  <a:lnTo>
                    <a:pt x="32050" y="10358"/>
                  </a:lnTo>
                  <a:lnTo>
                    <a:pt x="32050" y="10052"/>
                  </a:lnTo>
                  <a:cubicBezTo>
                    <a:pt x="32050" y="10004"/>
                    <a:pt x="32016" y="9982"/>
                    <a:pt x="31977" y="9982"/>
                  </a:cubicBezTo>
                  <a:cubicBezTo>
                    <a:pt x="31923" y="9982"/>
                    <a:pt x="31859" y="10023"/>
                    <a:pt x="31859" y="10090"/>
                  </a:cubicBezTo>
                  <a:cubicBezTo>
                    <a:pt x="31859" y="10071"/>
                    <a:pt x="31849" y="10061"/>
                    <a:pt x="31835" y="10061"/>
                  </a:cubicBezTo>
                  <a:cubicBezTo>
                    <a:pt x="31820" y="10061"/>
                    <a:pt x="31801" y="10071"/>
                    <a:pt x="31782" y="10090"/>
                  </a:cubicBezTo>
                  <a:cubicBezTo>
                    <a:pt x="31668" y="9822"/>
                    <a:pt x="31515" y="9631"/>
                    <a:pt x="31362" y="9402"/>
                  </a:cubicBezTo>
                  <a:cubicBezTo>
                    <a:pt x="31209" y="9210"/>
                    <a:pt x="31056" y="8981"/>
                    <a:pt x="30864" y="8828"/>
                  </a:cubicBezTo>
                  <a:cubicBezTo>
                    <a:pt x="29449" y="7069"/>
                    <a:pt x="26734" y="6954"/>
                    <a:pt x="24707" y="6265"/>
                  </a:cubicBezTo>
                  <a:cubicBezTo>
                    <a:pt x="21571" y="5271"/>
                    <a:pt x="18664" y="3818"/>
                    <a:pt x="16446" y="1446"/>
                  </a:cubicBezTo>
                  <a:cubicBezTo>
                    <a:pt x="16423" y="1424"/>
                    <a:pt x="16398" y="1415"/>
                    <a:pt x="16373" y="1415"/>
                  </a:cubicBezTo>
                  <a:cubicBezTo>
                    <a:pt x="16315" y="1415"/>
                    <a:pt x="16266" y="1469"/>
                    <a:pt x="16293" y="1523"/>
                  </a:cubicBezTo>
                  <a:cubicBezTo>
                    <a:pt x="16369" y="1638"/>
                    <a:pt x="16446" y="1676"/>
                    <a:pt x="16484" y="1714"/>
                  </a:cubicBezTo>
                  <a:cubicBezTo>
                    <a:pt x="15872" y="1217"/>
                    <a:pt x="15260" y="681"/>
                    <a:pt x="14648" y="184"/>
                  </a:cubicBezTo>
                  <a:cubicBezTo>
                    <a:pt x="14648" y="146"/>
                    <a:pt x="14648" y="108"/>
                    <a:pt x="14648" y="108"/>
                  </a:cubicBezTo>
                  <a:cubicBezTo>
                    <a:pt x="14648" y="41"/>
                    <a:pt x="14596" y="0"/>
                    <a:pt x="14546" y="0"/>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3"/>
            <p:cNvSpPr/>
            <p:nvPr/>
          </p:nvSpPr>
          <p:spPr>
            <a:xfrm>
              <a:off x="1612000" y="767825"/>
              <a:ext cx="1450" cy="1375"/>
            </a:xfrm>
            <a:custGeom>
              <a:rect b="b" l="l" r="r" t="t"/>
              <a:pathLst>
                <a:path extrusionOk="0" h="55" w="58">
                  <a:moveTo>
                    <a:pt x="3" y="0"/>
                  </a:moveTo>
                  <a:cubicBezTo>
                    <a:pt x="0" y="0"/>
                    <a:pt x="19" y="27"/>
                    <a:pt x="19" y="54"/>
                  </a:cubicBezTo>
                  <a:cubicBezTo>
                    <a:pt x="19" y="54"/>
                    <a:pt x="58" y="16"/>
                    <a:pt x="19" y="16"/>
                  </a:cubicBezTo>
                  <a:cubicBezTo>
                    <a:pt x="8" y="5"/>
                    <a:pt x="4" y="0"/>
                    <a:pt x="3" y="0"/>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3"/>
            <p:cNvSpPr/>
            <p:nvPr/>
          </p:nvSpPr>
          <p:spPr>
            <a:xfrm>
              <a:off x="1597525" y="766625"/>
              <a:ext cx="46100" cy="43925"/>
            </a:xfrm>
            <a:custGeom>
              <a:rect b="b" l="l" r="r" t="t"/>
              <a:pathLst>
                <a:path extrusionOk="0" h="1757" w="1844">
                  <a:moveTo>
                    <a:pt x="1673" y="1"/>
                  </a:moveTo>
                  <a:cubicBezTo>
                    <a:pt x="1646" y="1"/>
                    <a:pt x="1619" y="8"/>
                    <a:pt x="1593" y="26"/>
                  </a:cubicBezTo>
                  <a:cubicBezTo>
                    <a:pt x="1134" y="599"/>
                    <a:pt x="560" y="1097"/>
                    <a:pt x="63" y="1632"/>
                  </a:cubicBezTo>
                  <a:cubicBezTo>
                    <a:pt x="0" y="1694"/>
                    <a:pt x="40" y="1757"/>
                    <a:pt x="98" y="1757"/>
                  </a:cubicBezTo>
                  <a:cubicBezTo>
                    <a:pt x="111" y="1757"/>
                    <a:pt x="125" y="1754"/>
                    <a:pt x="139" y="1747"/>
                  </a:cubicBezTo>
                  <a:cubicBezTo>
                    <a:pt x="751" y="1250"/>
                    <a:pt x="1287" y="752"/>
                    <a:pt x="1784" y="179"/>
                  </a:cubicBezTo>
                  <a:cubicBezTo>
                    <a:pt x="1843" y="90"/>
                    <a:pt x="1765" y="1"/>
                    <a:pt x="1673" y="1"/>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3"/>
            <p:cNvSpPr/>
            <p:nvPr/>
          </p:nvSpPr>
          <p:spPr>
            <a:xfrm>
              <a:off x="1495825" y="1006450"/>
              <a:ext cx="34175" cy="49425"/>
            </a:xfrm>
            <a:custGeom>
              <a:rect b="b" l="l" r="r" t="t"/>
              <a:pathLst>
                <a:path extrusionOk="0" h="1977" w="1367">
                  <a:moveTo>
                    <a:pt x="1258" y="1"/>
                  </a:moveTo>
                  <a:cubicBezTo>
                    <a:pt x="1234" y="1"/>
                    <a:pt x="1208" y="10"/>
                    <a:pt x="1186" y="32"/>
                  </a:cubicBezTo>
                  <a:cubicBezTo>
                    <a:pt x="727" y="606"/>
                    <a:pt x="345" y="1218"/>
                    <a:pt x="0" y="1868"/>
                  </a:cubicBezTo>
                  <a:cubicBezTo>
                    <a:pt x="0" y="1922"/>
                    <a:pt x="39" y="1976"/>
                    <a:pt x="75" y="1976"/>
                  </a:cubicBezTo>
                  <a:cubicBezTo>
                    <a:pt x="89" y="1976"/>
                    <a:pt x="104" y="1967"/>
                    <a:pt x="115" y="1945"/>
                  </a:cubicBezTo>
                  <a:cubicBezTo>
                    <a:pt x="574" y="1371"/>
                    <a:pt x="995" y="759"/>
                    <a:pt x="1339" y="109"/>
                  </a:cubicBezTo>
                  <a:cubicBezTo>
                    <a:pt x="1366" y="55"/>
                    <a:pt x="1317" y="1"/>
                    <a:pt x="1258" y="1"/>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3"/>
            <p:cNvSpPr/>
            <p:nvPr/>
          </p:nvSpPr>
          <p:spPr>
            <a:xfrm>
              <a:off x="1459500" y="1088650"/>
              <a:ext cx="27450" cy="34700"/>
            </a:xfrm>
            <a:custGeom>
              <a:rect b="b" l="l" r="r" t="t"/>
              <a:pathLst>
                <a:path extrusionOk="0" h="1388" w="1098">
                  <a:moveTo>
                    <a:pt x="1007" y="1"/>
                  </a:moveTo>
                  <a:cubicBezTo>
                    <a:pt x="987" y="1"/>
                    <a:pt x="968" y="10"/>
                    <a:pt x="956" y="34"/>
                  </a:cubicBezTo>
                  <a:cubicBezTo>
                    <a:pt x="612" y="416"/>
                    <a:pt x="306" y="837"/>
                    <a:pt x="0" y="1296"/>
                  </a:cubicBezTo>
                  <a:cubicBezTo>
                    <a:pt x="0" y="1352"/>
                    <a:pt x="41" y="1387"/>
                    <a:pt x="78" y="1387"/>
                  </a:cubicBezTo>
                  <a:cubicBezTo>
                    <a:pt x="92" y="1387"/>
                    <a:pt x="105" y="1382"/>
                    <a:pt x="115" y="1372"/>
                  </a:cubicBezTo>
                  <a:cubicBezTo>
                    <a:pt x="382" y="913"/>
                    <a:pt x="727" y="493"/>
                    <a:pt x="1071" y="72"/>
                  </a:cubicBezTo>
                  <a:cubicBezTo>
                    <a:pt x="1097" y="45"/>
                    <a:pt x="1051" y="1"/>
                    <a:pt x="1007" y="1"/>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3"/>
            <p:cNvSpPr/>
            <p:nvPr/>
          </p:nvSpPr>
          <p:spPr>
            <a:xfrm>
              <a:off x="1038200" y="842525"/>
              <a:ext cx="23200" cy="14625"/>
            </a:xfrm>
            <a:custGeom>
              <a:rect b="b" l="l" r="r" t="t"/>
              <a:pathLst>
                <a:path extrusionOk="0" h="585" w="928">
                  <a:moveTo>
                    <a:pt x="852" y="1"/>
                  </a:moveTo>
                  <a:cubicBezTo>
                    <a:pt x="843" y="1"/>
                    <a:pt x="834" y="4"/>
                    <a:pt x="827" y="11"/>
                  </a:cubicBezTo>
                  <a:cubicBezTo>
                    <a:pt x="559" y="164"/>
                    <a:pt x="292" y="355"/>
                    <a:pt x="24" y="547"/>
                  </a:cubicBezTo>
                  <a:cubicBezTo>
                    <a:pt x="16" y="539"/>
                    <a:pt x="12" y="536"/>
                    <a:pt x="10" y="536"/>
                  </a:cubicBezTo>
                  <a:cubicBezTo>
                    <a:pt x="1" y="536"/>
                    <a:pt x="32" y="585"/>
                    <a:pt x="62" y="585"/>
                  </a:cubicBezTo>
                  <a:cubicBezTo>
                    <a:pt x="330" y="394"/>
                    <a:pt x="598" y="241"/>
                    <a:pt x="865" y="88"/>
                  </a:cubicBezTo>
                  <a:cubicBezTo>
                    <a:pt x="927" y="57"/>
                    <a:pt x="889" y="1"/>
                    <a:pt x="852" y="1"/>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3"/>
            <p:cNvSpPr/>
            <p:nvPr/>
          </p:nvSpPr>
          <p:spPr>
            <a:xfrm>
              <a:off x="947000" y="1020625"/>
              <a:ext cx="25" cy="25"/>
            </a:xfrm>
            <a:custGeom>
              <a:rect b="b" l="l" r="r" t="t"/>
              <a:pathLst>
                <a:path extrusionOk="0" h="1" w="1">
                  <a:moveTo>
                    <a:pt x="0" y="1"/>
                  </a:moveTo>
                  <a:lnTo>
                    <a:pt x="0" y="1"/>
                  </a:lnTo>
                  <a:cubicBezTo>
                    <a:pt x="0" y="1"/>
                    <a:pt x="0" y="1"/>
                    <a:pt x="0" y="1"/>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 name="Google Shape;529;p23"/>
          <p:cNvGrpSpPr/>
          <p:nvPr/>
        </p:nvGrpSpPr>
        <p:grpSpPr>
          <a:xfrm>
            <a:off x="7153603" y="3342830"/>
            <a:ext cx="1073595" cy="1271881"/>
            <a:chOff x="1085625" y="2746025"/>
            <a:chExt cx="970525" cy="1149775"/>
          </a:xfrm>
        </p:grpSpPr>
        <p:sp>
          <p:nvSpPr>
            <p:cNvPr id="530" name="Google Shape;530;p23"/>
            <p:cNvSpPr/>
            <p:nvPr/>
          </p:nvSpPr>
          <p:spPr>
            <a:xfrm>
              <a:off x="1085625" y="2746025"/>
              <a:ext cx="970525" cy="1149775"/>
            </a:xfrm>
            <a:custGeom>
              <a:rect b="b" l="l" r="r" t="t"/>
              <a:pathLst>
                <a:path extrusionOk="0" h="45991" w="38821">
                  <a:moveTo>
                    <a:pt x="15032" y="1472"/>
                  </a:moveTo>
                  <a:lnTo>
                    <a:pt x="15032" y="1472"/>
                  </a:lnTo>
                  <a:cubicBezTo>
                    <a:pt x="15146" y="1511"/>
                    <a:pt x="15299" y="1549"/>
                    <a:pt x="15414" y="1587"/>
                  </a:cubicBezTo>
                  <a:cubicBezTo>
                    <a:pt x="15376" y="1587"/>
                    <a:pt x="15376" y="1625"/>
                    <a:pt x="15414" y="1664"/>
                  </a:cubicBezTo>
                  <a:cubicBezTo>
                    <a:pt x="15452" y="1817"/>
                    <a:pt x="15452" y="1970"/>
                    <a:pt x="15490" y="2123"/>
                  </a:cubicBezTo>
                  <a:lnTo>
                    <a:pt x="15452" y="2046"/>
                  </a:lnTo>
                  <a:cubicBezTo>
                    <a:pt x="15376" y="1893"/>
                    <a:pt x="15299" y="1702"/>
                    <a:pt x="15223" y="1549"/>
                  </a:cubicBezTo>
                  <a:cubicBezTo>
                    <a:pt x="15204" y="1530"/>
                    <a:pt x="15175" y="1520"/>
                    <a:pt x="15151" y="1520"/>
                  </a:cubicBezTo>
                  <a:cubicBezTo>
                    <a:pt x="15127" y="1520"/>
                    <a:pt x="15108" y="1530"/>
                    <a:pt x="15108" y="1549"/>
                  </a:cubicBezTo>
                  <a:lnTo>
                    <a:pt x="15032" y="1472"/>
                  </a:lnTo>
                  <a:close/>
                  <a:moveTo>
                    <a:pt x="15567" y="1549"/>
                  </a:moveTo>
                  <a:cubicBezTo>
                    <a:pt x="15638" y="1566"/>
                    <a:pt x="15708" y="1584"/>
                    <a:pt x="15779" y="1598"/>
                  </a:cubicBezTo>
                  <a:lnTo>
                    <a:pt x="15779" y="1598"/>
                  </a:lnTo>
                  <a:cubicBezTo>
                    <a:pt x="15756" y="1612"/>
                    <a:pt x="15744" y="1635"/>
                    <a:pt x="15758" y="1664"/>
                  </a:cubicBezTo>
                  <a:cubicBezTo>
                    <a:pt x="15796" y="2046"/>
                    <a:pt x="15873" y="2428"/>
                    <a:pt x="15911" y="2811"/>
                  </a:cubicBezTo>
                  <a:cubicBezTo>
                    <a:pt x="15873" y="2734"/>
                    <a:pt x="15796" y="2620"/>
                    <a:pt x="15720" y="2505"/>
                  </a:cubicBezTo>
                  <a:cubicBezTo>
                    <a:pt x="15682" y="2161"/>
                    <a:pt x="15605" y="1855"/>
                    <a:pt x="15567" y="1549"/>
                  </a:cubicBezTo>
                  <a:close/>
                  <a:moveTo>
                    <a:pt x="17391" y="2566"/>
                  </a:moveTo>
                  <a:lnTo>
                    <a:pt x="17391" y="2566"/>
                  </a:lnTo>
                  <a:cubicBezTo>
                    <a:pt x="17420" y="2672"/>
                    <a:pt x="17450" y="2761"/>
                    <a:pt x="17479" y="2849"/>
                  </a:cubicBezTo>
                  <a:cubicBezTo>
                    <a:pt x="17479" y="2849"/>
                    <a:pt x="17479" y="2887"/>
                    <a:pt x="17479" y="2926"/>
                  </a:cubicBezTo>
                  <a:lnTo>
                    <a:pt x="17556" y="3346"/>
                  </a:lnTo>
                  <a:cubicBezTo>
                    <a:pt x="17556" y="3379"/>
                    <a:pt x="17556" y="3410"/>
                    <a:pt x="17557" y="3439"/>
                  </a:cubicBezTo>
                  <a:lnTo>
                    <a:pt x="17557" y="3439"/>
                  </a:lnTo>
                  <a:cubicBezTo>
                    <a:pt x="17519" y="3148"/>
                    <a:pt x="17463" y="2850"/>
                    <a:pt x="17391" y="2566"/>
                  </a:cubicBezTo>
                  <a:close/>
                  <a:moveTo>
                    <a:pt x="17823" y="3538"/>
                  </a:moveTo>
                  <a:lnTo>
                    <a:pt x="17900" y="3691"/>
                  </a:lnTo>
                  <a:lnTo>
                    <a:pt x="17823" y="3691"/>
                  </a:lnTo>
                  <a:cubicBezTo>
                    <a:pt x="17823" y="3652"/>
                    <a:pt x="17823" y="3614"/>
                    <a:pt x="17823" y="3538"/>
                  </a:cubicBezTo>
                  <a:close/>
                  <a:moveTo>
                    <a:pt x="17568" y="3523"/>
                  </a:moveTo>
                  <a:cubicBezTo>
                    <a:pt x="17584" y="3591"/>
                    <a:pt x="17622" y="3647"/>
                    <a:pt x="17709" y="3691"/>
                  </a:cubicBezTo>
                  <a:cubicBezTo>
                    <a:pt x="17709" y="3698"/>
                    <a:pt x="17710" y="3704"/>
                    <a:pt x="17712" y="3708"/>
                  </a:cubicBezTo>
                  <a:lnTo>
                    <a:pt x="17712" y="3708"/>
                  </a:lnTo>
                  <a:lnTo>
                    <a:pt x="17594" y="3767"/>
                  </a:lnTo>
                  <a:cubicBezTo>
                    <a:pt x="17587" y="3687"/>
                    <a:pt x="17578" y="3605"/>
                    <a:pt x="17568" y="3523"/>
                  </a:cubicBezTo>
                  <a:close/>
                  <a:moveTo>
                    <a:pt x="16982" y="1664"/>
                  </a:moveTo>
                  <a:lnTo>
                    <a:pt x="16982" y="1664"/>
                  </a:lnTo>
                  <a:cubicBezTo>
                    <a:pt x="17059" y="1817"/>
                    <a:pt x="17135" y="1970"/>
                    <a:pt x="17173" y="2123"/>
                  </a:cubicBezTo>
                  <a:cubicBezTo>
                    <a:pt x="17173" y="2123"/>
                    <a:pt x="17135" y="2161"/>
                    <a:pt x="17135" y="2199"/>
                  </a:cubicBezTo>
                  <a:cubicBezTo>
                    <a:pt x="17250" y="2773"/>
                    <a:pt x="17288" y="3346"/>
                    <a:pt x="17365" y="3920"/>
                  </a:cubicBezTo>
                  <a:lnTo>
                    <a:pt x="17288" y="3958"/>
                  </a:lnTo>
                  <a:cubicBezTo>
                    <a:pt x="17212" y="3193"/>
                    <a:pt x="17135" y="2428"/>
                    <a:pt x="16982" y="1664"/>
                  </a:cubicBezTo>
                  <a:close/>
                  <a:moveTo>
                    <a:pt x="16561" y="325"/>
                  </a:moveTo>
                  <a:cubicBezTo>
                    <a:pt x="16561" y="516"/>
                    <a:pt x="16600" y="746"/>
                    <a:pt x="16676" y="975"/>
                  </a:cubicBezTo>
                  <a:cubicBezTo>
                    <a:pt x="16753" y="2008"/>
                    <a:pt x="16867" y="3040"/>
                    <a:pt x="17059" y="4073"/>
                  </a:cubicBezTo>
                  <a:lnTo>
                    <a:pt x="16982" y="4111"/>
                  </a:lnTo>
                  <a:lnTo>
                    <a:pt x="16944" y="4111"/>
                  </a:lnTo>
                  <a:cubicBezTo>
                    <a:pt x="16829" y="2964"/>
                    <a:pt x="16714" y="1817"/>
                    <a:pt x="16523" y="669"/>
                  </a:cubicBezTo>
                  <a:lnTo>
                    <a:pt x="16485" y="669"/>
                  </a:lnTo>
                  <a:cubicBezTo>
                    <a:pt x="16485" y="1358"/>
                    <a:pt x="16523" y="2008"/>
                    <a:pt x="16561" y="2696"/>
                  </a:cubicBezTo>
                  <a:cubicBezTo>
                    <a:pt x="16523" y="2314"/>
                    <a:pt x="16447" y="1931"/>
                    <a:pt x="16370" y="1587"/>
                  </a:cubicBezTo>
                  <a:cubicBezTo>
                    <a:pt x="16370" y="1549"/>
                    <a:pt x="16322" y="1530"/>
                    <a:pt x="16279" y="1530"/>
                  </a:cubicBezTo>
                  <a:cubicBezTo>
                    <a:pt x="16236" y="1530"/>
                    <a:pt x="16198" y="1549"/>
                    <a:pt x="16217" y="1587"/>
                  </a:cubicBezTo>
                  <a:cubicBezTo>
                    <a:pt x="16255" y="2046"/>
                    <a:pt x="16332" y="2581"/>
                    <a:pt x="16370" y="3079"/>
                  </a:cubicBezTo>
                  <a:cubicBezTo>
                    <a:pt x="16370" y="3346"/>
                    <a:pt x="16370" y="3652"/>
                    <a:pt x="16408" y="3920"/>
                  </a:cubicBezTo>
                  <a:cubicBezTo>
                    <a:pt x="16332" y="3805"/>
                    <a:pt x="16294" y="3652"/>
                    <a:pt x="16255" y="3538"/>
                  </a:cubicBezTo>
                  <a:cubicBezTo>
                    <a:pt x="16217" y="2887"/>
                    <a:pt x="16102" y="2237"/>
                    <a:pt x="15911" y="1625"/>
                  </a:cubicBezTo>
                  <a:cubicBezTo>
                    <a:pt x="15910" y="1623"/>
                    <a:pt x="15909" y="1621"/>
                    <a:pt x="15907" y="1618"/>
                  </a:cubicBezTo>
                  <a:lnTo>
                    <a:pt x="15907" y="1618"/>
                  </a:lnTo>
                  <a:cubicBezTo>
                    <a:pt x="15947" y="1623"/>
                    <a:pt x="15986" y="1625"/>
                    <a:pt x="16026" y="1625"/>
                  </a:cubicBezTo>
                  <a:cubicBezTo>
                    <a:pt x="16045" y="1664"/>
                    <a:pt x="16083" y="1683"/>
                    <a:pt x="16117" y="1683"/>
                  </a:cubicBezTo>
                  <a:cubicBezTo>
                    <a:pt x="16150" y="1683"/>
                    <a:pt x="16179" y="1664"/>
                    <a:pt x="16179" y="1625"/>
                  </a:cubicBezTo>
                  <a:cubicBezTo>
                    <a:pt x="16255" y="1358"/>
                    <a:pt x="16294" y="1128"/>
                    <a:pt x="16370" y="860"/>
                  </a:cubicBezTo>
                  <a:cubicBezTo>
                    <a:pt x="16447" y="593"/>
                    <a:pt x="16485" y="478"/>
                    <a:pt x="16561" y="325"/>
                  </a:cubicBezTo>
                  <a:close/>
                  <a:moveTo>
                    <a:pt x="16638" y="3805"/>
                  </a:moveTo>
                  <a:cubicBezTo>
                    <a:pt x="16676" y="3958"/>
                    <a:pt x="16676" y="4111"/>
                    <a:pt x="16676" y="4226"/>
                  </a:cubicBezTo>
                  <a:lnTo>
                    <a:pt x="16600" y="4264"/>
                  </a:lnTo>
                  <a:cubicBezTo>
                    <a:pt x="16638" y="4111"/>
                    <a:pt x="16676" y="3958"/>
                    <a:pt x="16638" y="3805"/>
                  </a:cubicBezTo>
                  <a:close/>
                  <a:moveTo>
                    <a:pt x="5891" y="8701"/>
                  </a:moveTo>
                  <a:cubicBezTo>
                    <a:pt x="6006" y="9236"/>
                    <a:pt x="6159" y="9733"/>
                    <a:pt x="6273" y="10269"/>
                  </a:cubicBezTo>
                  <a:cubicBezTo>
                    <a:pt x="6235" y="10269"/>
                    <a:pt x="6197" y="10269"/>
                    <a:pt x="6197" y="10345"/>
                  </a:cubicBezTo>
                  <a:cubicBezTo>
                    <a:pt x="6235" y="11072"/>
                    <a:pt x="6197" y="11799"/>
                    <a:pt x="6311" y="12525"/>
                  </a:cubicBezTo>
                  <a:lnTo>
                    <a:pt x="5967" y="11646"/>
                  </a:lnTo>
                  <a:cubicBezTo>
                    <a:pt x="6044" y="10881"/>
                    <a:pt x="6006" y="10116"/>
                    <a:pt x="5853" y="9351"/>
                  </a:cubicBezTo>
                  <a:cubicBezTo>
                    <a:pt x="5853" y="9322"/>
                    <a:pt x="5825" y="9309"/>
                    <a:pt x="5792" y="9309"/>
                  </a:cubicBezTo>
                  <a:cubicBezTo>
                    <a:pt x="5740" y="9309"/>
                    <a:pt x="5676" y="9342"/>
                    <a:pt x="5700" y="9389"/>
                  </a:cubicBezTo>
                  <a:cubicBezTo>
                    <a:pt x="5776" y="10039"/>
                    <a:pt x="5814" y="10690"/>
                    <a:pt x="5814" y="11302"/>
                  </a:cubicBezTo>
                  <a:cubicBezTo>
                    <a:pt x="5547" y="10575"/>
                    <a:pt x="5241" y="9810"/>
                    <a:pt x="4896" y="9045"/>
                  </a:cubicBezTo>
                  <a:lnTo>
                    <a:pt x="5432" y="8854"/>
                  </a:lnTo>
                  <a:cubicBezTo>
                    <a:pt x="5432" y="8892"/>
                    <a:pt x="5432" y="8892"/>
                    <a:pt x="5432" y="8892"/>
                  </a:cubicBezTo>
                  <a:cubicBezTo>
                    <a:pt x="5508" y="9389"/>
                    <a:pt x="5547" y="9886"/>
                    <a:pt x="5585" y="10384"/>
                  </a:cubicBezTo>
                  <a:cubicBezTo>
                    <a:pt x="5566" y="10403"/>
                    <a:pt x="5585" y="10412"/>
                    <a:pt x="5609" y="10412"/>
                  </a:cubicBezTo>
                  <a:cubicBezTo>
                    <a:pt x="5633" y="10412"/>
                    <a:pt x="5661" y="10403"/>
                    <a:pt x="5661" y="10384"/>
                  </a:cubicBezTo>
                  <a:cubicBezTo>
                    <a:pt x="5661" y="9886"/>
                    <a:pt x="5623" y="9351"/>
                    <a:pt x="5547" y="8892"/>
                  </a:cubicBezTo>
                  <a:cubicBezTo>
                    <a:pt x="5547" y="8892"/>
                    <a:pt x="5547" y="8854"/>
                    <a:pt x="5508" y="8854"/>
                  </a:cubicBezTo>
                  <a:lnTo>
                    <a:pt x="5891" y="8701"/>
                  </a:lnTo>
                  <a:close/>
                  <a:moveTo>
                    <a:pt x="36455" y="32536"/>
                  </a:moveTo>
                  <a:cubicBezTo>
                    <a:pt x="36461" y="32536"/>
                    <a:pt x="36470" y="32578"/>
                    <a:pt x="36487" y="32681"/>
                  </a:cubicBezTo>
                  <a:lnTo>
                    <a:pt x="36449" y="32681"/>
                  </a:lnTo>
                  <a:cubicBezTo>
                    <a:pt x="36449" y="32597"/>
                    <a:pt x="36449" y="32536"/>
                    <a:pt x="36455" y="32536"/>
                  </a:cubicBezTo>
                  <a:close/>
                  <a:moveTo>
                    <a:pt x="36717" y="35550"/>
                  </a:moveTo>
                  <a:lnTo>
                    <a:pt x="36870" y="35741"/>
                  </a:lnTo>
                  <a:cubicBezTo>
                    <a:pt x="36793" y="35703"/>
                    <a:pt x="36717" y="35626"/>
                    <a:pt x="36679" y="35550"/>
                  </a:cubicBezTo>
                  <a:close/>
                  <a:moveTo>
                    <a:pt x="38208" y="36353"/>
                  </a:moveTo>
                  <a:lnTo>
                    <a:pt x="38208" y="36391"/>
                  </a:lnTo>
                  <a:lnTo>
                    <a:pt x="38132" y="36353"/>
                  </a:lnTo>
                  <a:close/>
                  <a:moveTo>
                    <a:pt x="25090" y="1472"/>
                  </a:moveTo>
                  <a:lnTo>
                    <a:pt x="36487" y="31763"/>
                  </a:lnTo>
                  <a:lnTo>
                    <a:pt x="16906" y="39183"/>
                  </a:lnTo>
                  <a:cubicBezTo>
                    <a:pt x="14955" y="34134"/>
                    <a:pt x="13081" y="29086"/>
                    <a:pt x="11283" y="24037"/>
                  </a:cubicBezTo>
                  <a:cubicBezTo>
                    <a:pt x="9448" y="18951"/>
                    <a:pt x="7956" y="13673"/>
                    <a:pt x="5929" y="8663"/>
                  </a:cubicBezTo>
                  <a:lnTo>
                    <a:pt x="16829" y="4570"/>
                  </a:lnTo>
                  <a:cubicBezTo>
                    <a:pt x="16867" y="4570"/>
                    <a:pt x="16906" y="4532"/>
                    <a:pt x="16944" y="4532"/>
                  </a:cubicBezTo>
                  <a:lnTo>
                    <a:pt x="17403" y="4341"/>
                  </a:lnTo>
                  <a:cubicBezTo>
                    <a:pt x="17430" y="4368"/>
                    <a:pt x="17462" y="4381"/>
                    <a:pt x="17492" y="4381"/>
                  </a:cubicBezTo>
                  <a:cubicBezTo>
                    <a:pt x="17546" y="4381"/>
                    <a:pt x="17594" y="4338"/>
                    <a:pt x="17594" y="4264"/>
                  </a:cubicBezTo>
                  <a:lnTo>
                    <a:pt x="18168" y="4073"/>
                  </a:lnTo>
                  <a:lnTo>
                    <a:pt x="18206" y="4111"/>
                  </a:lnTo>
                  <a:cubicBezTo>
                    <a:pt x="18216" y="4122"/>
                    <a:pt x="18229" y="4126"/>
                    <a:pt x="18243" y="4126"/>
                  </a:cubicBezTo>
                  <a:cubicBezTo>
                    <a:pt x="18280" y="4126"/>
                    <a:pt x="18321" y="4091"/>
                    <a:pt x="18321" y="4035"/>
                  </a:cubicBezTo>
                  <a:cubicBezTo>
                    <a:pt x="18321" y="4035"/>
                    <a:pt x="18321" y="4035"/>
                    <a:pt x="18321" y="3997"/>
                  </a:cubicBezTo>
                  <a:lnTo>
                    <a:pt x="25090" y="1472"/>
                  </a:lnTo>
                  <a:close/>
                  <a:moveTo>
                    <a:pt x="6408" y="10777"/>
                  </a:moveTo>
                  <a:cubicBezTo>
                    <a:pt x="6513" y="11121"/>
                    <a:pt x="6636" y="11446"/>
                    <a:pt x="6732" y="11799"/>
                  </a:cubicBezTo>
                  <a:cubicBezTo>
                    <a:pt x="6732" y="11799"/>
                    <a:pt x="6732" y="11837"/>
                    <a:pt x="6732" y="11837"/>
                  </a:cubicBezTo>
                  <a:cubicBezTo>
                    <a:pt x="6885" y="12564"/>
                    <a:pt x="6962" y="13329"/>
                    <a:pt x="6962" y="14094"/>
                  </a:cubicBezTo>
                  <a:lnTo>
                    <a:pt x="7000" y="14094"/>
                  </a:lnTo>
                  <a:cubicBezTo>
                    <a:pt x="7000" y="13520"/>
                    <a:pt x="7000" y="12946"/>
                    <a:pt x="6923" y="12372"/>
                  </a:cubicBezTo>
                  <a:lnTo>
                    <a:pt x="6923" y="12372"/>
                  </a:lnTo>
                  <a:lnTo>
                    <a:pt x="7153" y="13176"/>
                  </a:lnTo>
                  <a:cubicBezTo>
                    <a:pt x="7268" y="13902"/>
                    <a:pt x="7306" y="14591"/>
                    <a:pt x="7459" y="15279"/>
                  </a:cubicBezTo>
                  <a:cubicBezTo>
                    <a:pt x="7459" y="15317"/>
                    <a:pt x="7497" y="15337"/>
                    <a:pt x="7535" y="15337"/>
                  </a:cubicBezTo>
                  <a:cubicBezTo>
                    <a:pt x="7574" y="15337"/>
                    <a:pt x="7612" y="15317"/>
                    <a:pt x="7612" y="15279"/>
                  </a:cubicBezTo>
                  <a:cubicBezTo>
                    <a:pt x="7612" y="14935"/>
                    <a:pt x="7535" y="14591"/>
                    <a:pt x="7497" y="14246"/>
                  </a:cubicBezTo>
                  <a:lnTo>
                    <a:pt x="7497" y="14246"/>
                  </a:lnTo>
                  <a:cubicBezTo>
                    <a:pt x="7612" y="14514"/>
                    <a:pt x="7688" y="14820"/>
                    <a:pt x="7803" y="15088"/>
                  </a:cubicBezTo>
                  <a:cubicBezTo>
                    <a:pt x="7880" y="15623"/>
                    <a:pt x="7956" y="16159"/>
                    <a:pt x="8033" y="16656"/>
                  </a:cubicBezTo>
                  <a:cubicBezTo>
                    <a:pt x="8033" y="16694"/>
                    <a:pt x="8061" y="16713"/>
                    <a:pt x="8090" y="16713"/>
                  </a:cubicBezTo>
                  <a:cubicBezTo>
                    <a:pt x="8119" y="16713"/>
                    <a:pt x="8147" y="16694"/>
                    <a:pt x="8147" y="16656"/>
                  </a:cubicBezTo>
                  <a:cubicBezTo>
                    <a:pt x="8147" y="16465"/>
                    <a:pt x="8109" y="16235"/>
                    <a:pt x="8071" y="16006"/>
                  </a:cubicBezTo>
                  <a:lnTo>
                    <a:pt x="8071" y="16006"/>
                  </a:lnTo>
                  <a:cubicBezTo>
                    <a:pt x="8147" y="16159"/>
                    <a:pt x="8224" y="16350"/>
                    <a:pt x="8262" y="16541"/>
                  </a:cubicBezTo>
                  <a:cubicBezTo>
                    <a:pt x="8300" y="16924"/>
                    <a:pt x="8377" y="17306"/>
                    <a:pt x="8415" y="17689"/>
                  </a:cubicBezTo>
                  <a:cubicBezTo>
                    <a:pt x="8415" y="17708"/>
                    <a:pt x="8434" y="17717"/>
                    <a:pt x="8453" y="17717"/>
                  </a:cubicBezTo>
                  <a:cubicBezTo>
                    <a:pt x="8472" y="17717"/>
                    <a:pt x="8492" y="17708"/>
                    <a:pt x="8492" y="17689"/>
                  </a:cubicBezTo>
                  <a:lnTo>
                    <a:pt x="8492" y="17115"/>
                  </a:lnTo>
                  <a:cubicBezTo>
                    <a:pt x="8606" y="17612"/>
                    <a:pt x="8644" y="18071"/>
                    <a:pt x="8759" y="18568"/>
                  </a:cubicBezTo>
                  <a:cubicBezTo>
                    <a:pt x="8778" y="18587"/>
                    <a:pt x="8807" y="18597"/>
                    <a:pt x="8831" y="18597"/>
                  </a:cubicBezTo>
                  <a:cubicBezTo>
                    <a:pt x="8855" y="18597"/>
                    <a:pt x="8874" y="18587"/>
                    <a:pt x="8874" y="18568"/>
                  </a:cubicBezTo>
                  <a:cubicBezTo>
                    <a:pt x="8874" y="18454"/>
                    <a:pt x="8874" y="18301"/>
                    <a:pt x="8874" y="18224"/>
                  </a:cubicBezTo>
                  <a:lnTo>
                    <a:pt x="9027" y="18607"/>
                  </a:lnTo>
                  <a:cubicBezTo>
                    <a:pt x="9016" y="18595"/>
                    <a:pt x="9005" y="18591"/>
                    <a:pt x="8994" y="18591"/>
                  </a:cubicBezTo>
                  <a:cubicBezTo>
                    <a:pt x="8970" y="18591"/>
                    <a:pt x="8950" y="18618"/>
                    <a:pt x="8950" y="18645"/>
                  </a:cubicBezTo>
                  <a:cubicBezTo>
                    <a:pt x="8989" y="18951"/>
                    <a:pt x="9027" y="19295"/>
                    <a:pt x="9103" y="19601"/>
                  </a:cubicBezTo>
                  <a:cubicBezTo>
                    <a:pt x="9103" y="19620"/>
                    <a:pt x="9113" y="19630"/>
                    <a:pt x="9127" y="19630"/>
                  </a:cubicBezTo>
                  <a:cubicBezTo>
                    <a:pt x="9142" y="19630"/>
                    <a:pt x="9161" y="19620"/>
                    <a:pt x="9180" y="19601"/>
                  </a:cubicBezTo>
                  <a:cubicBezTo>
                    <a:pt x="9180" y="19333"/>
                    <a:pt x="9103" y="19027"/>
                    <a:pt x="9065" y="18760"/>
                  </a:cubicBezTo>
                  <a:lnTo>
                    <a:pt x="9065" y="18760"/>
                  </a:lnTo>
                  <a:cubicBezTo>
                    <a:pt x="9715" y="20557"/>
                    <a:pt x="10404" y="22355"/>
                    <a:pt x="11016" y="24152"/>
                  </a:cubicBezTo>
                  <a:cubicBezTo>
                    <a:pt x="12813" y="29239"/>
                    <a:pt x="14687" y="34326"/>
                    <a:pt x="16638" y="39336"/>
                  </a:cubicBezTo>
                  <a:lnTo>
                    <a:pt x="16408" y="39412"/>
                  </a:lnTo>
                  <a:cubicBezTo>
                    <a:pt x="14420" y="34211"/>
                    <a:pt x="12469" y="29048"/>
                    <a:pt x="10519" y="23885"/>
                  </a:cubicBezTo>
                  <a:cubicBezTo>
                    <a:pt x="9142" y="20213"/>
                    <a:pt x="7841" y="16503"/>
                    <a:pt x="6426" y="12831"/>
                  </a:cubicBezTo>
                  <a:cubicBezTo>
                    <a:pt x="6464" y="12831"/>
                    <a:pt x="6464" y="12793"/>
                    <a:pt x="6464" y="12755"/>
                  </a:cubicBezTo>
                  <a:cubicBezTo>
                    <a:pt x="6499" y="12096"/>
                    <a:pt x="6471" y="11436"/>
                    <a:pt x="6408" y="10777"/>
                  </a:cubicBezTo>
                  <a:close/>
                  <a:moveTo>
                    <a:pt x="13808" y="40713"/>
                  </a:moveTo>
                  <a:lnTo>
                    <a:pt x="13693" y="40789"/>
                  </a:lnTo>
                  <a:lnTo>
                    <a:pt x="13540" y="40866"/>
                  </a:lnTo>
                  <a:cubicBezTo>
                    <a:pt x="13616" y="40828"/>
                    <a:pt x="13693" y="40789"/>
                    <a:pt x="13808" y="40713"/>
                  </a:cubicBezTo>
                  <a:close/>
                  <a:moveTo>
                    <a:pt x="36067" y="32413"/>
                  </a:moveTo>
                  <a:cubicBezTo>
                    <a:pt x="35952" y="32605"/>
                    <a:pt x="35914" y="32758"/>
                    <a:pt x="35875" y="32949"/>
                  </a:cubicBezTo>
                  <a:cubicBezTo>
                    <a:pt x="28379" y="35894"/>
                    <a:pt x="20768" y="38571"/>
                    <a:pt x="13387" y="41784"/>
                  </a:cubicBezTo>
                  <a:cubicBezTo>
                    <a:pt x="13540" y="41401"/>
                    <a:pt x="13808" y="41095"/>
                    <a:pt x="14114" y="40827"/>
                  </a:cubicBezTo>
                  <a:cubicBezTo>
                    <a:pt x="21495" y="38265"/>
                    <a:pt x="28762" y="35205"/>
                    <a:pt x="36067" y="32413"/>
                  </a:cubicBezTo>
                  <a:close/>
                  <a:moveTo>
                    <a:pt x="13502" y="41019"/>
                  </a:moveTo>
                  <a:cubicBezTo>
                    <a:pt x="13310" y="41325"/>
                    <a:pt x="13157" y="41631"/>
                    <a:pt x="13043" y="41937"/>
                  </a:cubicBezTo>
                  <a:lnTo>
                    <a:pt x="13005" y="41937"/>
                  </a:lnTo>
                  <a:lnTo>
                    <a:pt x="12966" y="41898"/>
                  </a:lnTo>
                  <a:cubicBezTo>
                    <a:pt x="12966" y="41898"/>
                    <a:pt x="13005" y="41898"/>
                    <a:pt x="13005" y="41860"/>
                  </a:cubicBezTo>
                  <a:cubicBezTo>
                    <a:pt x="13043" y="41784"/>
                    <a:pt x="13081" y="41707"/>
                    <a:pt x="13081" y="41631"/>
                  </a:cubicBezTo>
                  <a:cubicBezTo>
                    <a:pt x="13081" y="41575"/>
                    <a:pt x="13061" y="41539"/>
                    <a:pt x="13035" y="41539"/>
                  </a:cubicBezTo>
                  <a:cubicBezTo>
                    <a:pt x="13025" y="41539"/>
                    <a:pt x="13015" y="41544"/>
                    <a:pt x="13005" y="41554"/>
                  </a:cubicBezTo>
                  <a:cubicBezTo>
                    <a:pt x="12966" y="41631"/>
                    <a:pt x="12928" y="41707"/>
                    <a:pt x="12890" y="41784"/>
                  </a:cubicBezTo>
                  <a:cubicBezTo>
                    <a:pt x="12852" y="41822"/>
                    <a:pt x="12852" y="41860"/>
                    <a:pt x="12890" y="41860"/>
                  </a:cubicBezTo>
                  <a:cubicBezTo>
                    <a:pt x="12852" y="41860"/>
                    <a:pt x="12813" y="41937"/>
                    <a:pt x="12852" y="41975"/>
                  </a:cubicBezTo>
                  <a:cubicBezTo>
                    <a:pt x="12890" y="42013"/>
                    <a:pt x="12928" y="42051"/>
                    <a:pt x="12966" y="42090"/>
                  </a:cubicBezTo>
                  <a:cubicBezTo>
                    <a:pt x="12966" y="42204"/>
                    <a:pt x="12928" y="42281"/>
                    <a:pt x="12928" y="42357"/>
                  </a:cubicBezTo>
                  <a:cubicBezTo>
                    <a:pt x="12775" y="42319"/>
                    <a:pt x="12622" y="42243"/>
                    <a:pt x="12469" y="42204"/>
                  </a:cubicBezTo>
                  <a:lnTo>
                    <a:pt x="12546" y="42051"/>
                  </a:lnTo>
                  <a:cubicBezTo>
                    <a:pt x="12699" y="41707"/>
                    <a:pt x="12928" y="41401"/>
                    <a:pt x="13234" y="41133"/>
                  </a:cubicBezTo>
                  <a:lnTo>
                    <a:pt x="13502" y="41019"/>
                  </a:lnTo>
                  <a:close/>
                  <a:moveTo>
                    <a:pt x="35799" y="33370"/>
                  </a:moveTo>
                  <a:lnTo>
                    <a:pt x="35799" y="33370"/>
                  </a:lnTo>
                  <a:cubicBezTo>
                    <a:pt x="35761" y="33523"/>
                    <a:pt x="35761" y="33675"/>
                    <a:pt x="35723" y="33828"/>
                  </a:cubicBezTo>
                  <a:cubicBezTo>
                    <a:pt x="28303" y="36773"/>
                    <a:pt x="20692" y="39451"/>
                    <a:pt x="13387" y="42625"/>
                  </a:cubicBezTo>
                  <a:cubicBezTo>
                    <a:pt x="13387" y="42625"/>
                    <a:pt x="13387" y="42587"/>
                    <a:pt x="13387" y="42587"/>
                  </a:cubicBezTo>
                  <a:cubicBezTo>
                    <a:pt x="13310" y="42549"/>
                    <a:pt x="13272" y="42510"/>
                    <a:pt x="13234" y="42510"/>
                  </a:cubicBezTo>
                  <a:cubicBezTo>
                    <a:pt x="13234" y="42281"/>
                    <a:pt x="13272" y="42090"/>
                    <a:pt x="13349" y="41937"/>
                  </a:cubicBezTo>
                  <a:cubicBezTo>
                    <a:pt x="20921" y="39336"/>
                    <a:pt x="28303" y="36200"/>
                    <a:pt x="35799" y="33370"/>
                  </a:cubicBezTo>
                  <a:close/>
                  <a:moveTo>
                    <a:pt x="12431" y="42319"/>
                  </a:moveTo>
                  <a:cubicBezTo>
                    <a:pt x="12584" y="42396"/>
                    <a:pt x="12737" y="42472"/>
                    <a:pt x="12928" y="42549"/>
                  </a:cubicBezTo>
                  <a:lnTo>
                    <a:pt x="12928" y="42855"/>
                  </a:lnTo>
                  <a:lnTo>
                    <a:pt x="12852" y="42855"/>
                  </a:lnTo>
                  <a:cubicBezTo>
                    <a:pt x="12737" y="42778"/>
                    <a:pt x="12584" y="42663"/>
                    <a:pt x="12507" y="42549"/>
                  </a:cubicBezTo>
                  <a:lnTo>
                    <a:pt x="12431" y="42549"/>
                  </a:lnTo>
                  <a:cubicBezTo>
                    <a:pt x="12393" y="42434"/>
                    <a:pt x="12431" y="42396"/>
                    <a:pt x="12431" y="42319"/>
                  </a:cubicBezTo>
                  <a:close/>
                  <a:moveTo>
                    <a:pt x="4743" y="9122"/>
                  </a:moveTo>
                  <a:cubicBezTo>
                    <a:pt x="6388" y="14246"/>
                    <a:pt x="8415" y="19257"/>
                    <a:pt x="10327" y="24305"/>
                  </a:cubicBezTo>
                  <a:cubicBezTo>
                    <a:pt x="12201" y="29354"/>
                    <a:pt x="14152" y="34440"/>
                    <a:pt x="16064" y="39489"/>
                  </a:cubicBezTo>
                  <a:lnTo>
                    <a:pt x="14037" y="40254"/>
                  </a:lnTo>
                  <a:cubicBezTo>
                    <a:pt x="13234" y="40522"/>
                    <a:pt x="12584" y="41133"/>
                    <a:pt x="12240" y="41937"/>
                  </a:cubicBezTo>
                  <a:cubicBezTo>
                    <a:pt x="12087" y="42243"/>
                    <a:pt x="12010" y="42549"/>
                    <a:pt x="11972" y="42893"/>
                  </a:cubicBezTo>
                  <a:lnTo>
                    <a:pt x="919" y="13596"/>
                  </a:lnTo>
                  <a:cubicBezTo>
                    <a:pt x="383" y="12105"/>
                    <a:pt x="1148" y="10498"/>
                    <a:pt x="2602" y="9925"/>
                  </a:cubicBezTo>
                  <a:lnTo>
                    <a:pt x="4743" y="9122"/>
                  </a:lnTo>
                  <a:close/>
                  <a:moveTo>
                    <a:pt x="12354" y="42663"/>
                  </a:moveTo>
                  <a:cubicBezTo>
                    <a:pt x="12507" y="42816"/>
                    <a:pt x="12699" y="42931"/>
                    <a:pt x="12890" y="43046"/>
                  </a:cubicBezTo>
                  <a:lnTo>
                    <a:pt x="12890" y="43199"/>
                  </a:lnTo>
                  <a:lnTo>
                    <a:pt x="12890" y="43390"/>
                  </a:lnTo>
                  <a:cubicBezTo>
                    <a:pt x="12852" y="43390"/>
                    <a:pt x="12775" y="43352"/>
                    <a:pt x="12699" y="43313"/>
                  </a:cubicBezTo>
                  <a:cubicBezTo>
                    <a:pt x="12546" y="43237"/>
                    <a:pt x="12393" y="43122"/>
                    <a:pt x="12278" y="43008"/>
                  </a:cubicBezTo>
                  <a:cubicBezTo>
                    <a:pt x="12278" y="42893"/>
                    <a:pt x="12316" y="42778"/>
                    <a:pt x="12354" y="42663"/>
                  </a:cubicBezTo>
                  <a:close/>
                  <a:moveTo>
                    <a:pt x="12278" y="43199"/>
                  </a:moveTo>
                  <a:cubicBezTo>
                    <a:pt x="12393" y="43313"/>
                    <a:pt x="12507" y="43390"/>
                    <a:pt x="12660" y="43466"/>
                  </a:cubicBezTo>
                  <a:cubicBezTo>
                    <a:pt x="12737" y="43505"/>
                    <a:pt x="12852" y="43543"/>
                    <a:pt x="12928" y="43581"/>
                  </a:cubicBezTo>
                  <a:cubicBezTo>
                    <a:pt x="12966" y="43658"/>
                    <a:pt x="13005" y="43734"/>
                    <a:pt x="13005" y="43811"/>
                  </a:cubicBezTo>
                  <a:lnTo>
                    <a:pt x="12852" y="43772"/>
                  </a:lnTo>
                  <a:cubicBezTo>
                    <a:pt x="12660" y="43658"/>
                    <a:pt x="12469" y="43543"/>
                    <a:pt x="12278" y="43428"/>
                  </a:cubicBezTo>
                  <a:cubicBezTo>
                    <a:pt x="12278" y="43352"/>
                    <a:pt x="12278" y="43275"/>
                    <a:pt x="12278" y="43199"/>
                  </a:cubicBezTo>
                  <a:close/>
                  <a:moveTo>
                    <a:pt x="12316" y="43619"/>
                  </a:moveTo>
                  <a:lnTo>
                    <a:pt x="12316" y="43619"/>
                  </a:lnTo>
                  <a:cubicBezTo>
                    <a:pt x="12469" y="43734"/>
                    <a:pt x="12660" y="43849"/>
                    <a:pt x="12813" y="43925"/>
                  </a:cubicBezTo>
                  <a:lnTo>
                    <a:pt x="13043" y="44040"/>
                  </a:lnTo>
                  <a:cubicBezTo>
                    <a:pt x="13119" y="44155"/>
                    <a:pt x="13196" y="44308"/>
                    <a:pt x="13272" y="44423"/>
                  </a:cubicBezTo>
                  <a:cubicBezTo>
                    <a:pt x="13043" y="44346"/>
                    <a:pt x="12775" y="44231"/>
                    <a:pt x="12546" y="44155"/>
                  </a:cubicBezTo>
                  <a:cubicBezTo>
                    <a:pt x="12546" y="44144"/>
                    <a:pt x="12539" y="44139"/>
                    <a:pt x="12530" y="44139"/>
                  </a:cubicBezTo>
                  <a:cubicBezTo>
                    <a:pt x="12507" y="44139"/>
                    <a:pt x="12469" y="44166"/>
                    <a:pt x="12469" y="44193"/>
                  </a:cubicBezTo>
                  <a:lnTo>
                    <a:pt x="12431" y="44193"/>
                  </a:lnTo>
                  <a:cubicBezTo>
                    <a:pt x="12393" y="44002"/>
                    <a:pt x="12316" y="43811"/>
                    <a:pt x="12316" y="43619"/>
                  </a:cubicBezTo>
                  <a:close/>
                  <a:moveTo>
                    <a:pt x="35723" y="34211"/>
                  </a:moveTo>
                  <a:cubicBezTo>
                    <a:pt x="35723" y="34326"/>
                    <a:pt x="35723" y="34440"/>
                    <a:pt x="35723" y="34517"/>
                  </a:cubicBezTo>
                  <a:cubicBezTo>
                    <a:pt x="35723" y="34555"/>
                    <a:pt x="35761" y="34593"/>
                    <a:pt x="35761" y="34670"/>
                  </a:cubicBezTo>
                  <a:cubicBezTo>
                    <a:pt x="28341" y="37577"/>
                    <a:pt x="20807" y="40216"/>
                    <a:pt x="13540" y="43428"/>
                  </a:cubicBezTo>
                  <a:cubicBezTo>
                    <a:pt x="13502" y="43428"/>
                    <a:pt x="13502" y="43466"/>
                    <a:pt x="13540" y="43466"/>
                  </a:cubicBezTo>
                  <a:cubicBezTo>
                    <a:pt x="21074" y="40942"/>
                    <a:pt x="28456" y="37844"/>
                    <a:pt x="35875" y="34976"/>
                  </a:cubicBezTo>
                  <a:cubicBezTo>
                    <a:pt x="35952" y="35129"/>
                    <a:pt x="36028" y="35244"/>
                    <a:pt x="36105" y="35358"/>
                  </a:cubicBezTo>
                  <a:cubicBezTo>
                    <a:pt x="28685" y="38265"/>
                    <a:pt x="21113" y="40942"/>
                    <a:pt x="13808" y="44155"/>
                  </a:cubicBezTo>
                  <a:cubicBezTo>
                    <a:pt x="13769" y="44155"/>
                    <a:pt x="13808" y="44193"/>
                    <a:pt x="13846" y="44193"/>
                  </a:cubicBezTo>
                  <a:cubicBezTo>
                    <a:pt x="21419" y="41631"/>
                    <a:pt x="28877" y="38494"/>
                    <a:pt x="36373" y="35626"/>
                  </a:cubicBezTo>
                  <a:cubicBezTo>
                    <a:pt x="36449" y="35703"/>
                    <a:pt x="36526" y="35779"/>
                    <a:pt x="36640" y="35856"/>
                  </a:cubicBezTo>
                  <a:cubicBezTo>
                    <a:pt x="32892" y="37232"/>
                    <a:pt x="29182" y="38647"/>
                    <a:pt x="25473" y="40063"/>
                  </a:cubicBezTo>
                  <a:cubicBezTo>
                    <a:pt x="21648" y="41516"/>
                    <a:pt x="17632" y="42893"/>
                    <a:pt x="13961" y="44690"/>
                  </a:cubicBezTo>
                  <a:cubicBezTo>
                    <a:pt x="13731" y="44537"/>
                    <a:pt x="13578" y="44346"/>
                    <a:pt x="13425" y="44117"/>
                  </a:cubicBezTo>
                  <a:cubicBezTo>
                    <a:pt x="13463" y="44078"/>
                    <a:pt x="13463" y="44040"/>
                    <a:pt x="13425" y="44040"/>
                  </a:cubicBezTo>
                  <a:lnTo>
                    <a:pt x="13387" y="44002"/>
                  </a:lnTo>
                  <a:cubicBezTo>
                    <a:pt x="13349" y="43887"/>
                    <a:pt x="13272" y="43734"/>
                    <a:pt x="13272" y="43619"/>
                  </a:cubicBezTo>
                  <a:cubicBezTo>
                    <a:pt x="13272" y="43581"/>
                    <a:pt x="13272" y="43543"/>
                    <a:pt x="13272" y="43543"/>
                  </a:cubicBezTo>
                  <a:cubicBezTo>
                    <a:pt x="13234" y="43505"/>
                    <a:pt x="13234" y="43505"/>
                    <a:pt x="13272" y="43505"/>
                  </a:cubicBezTo>
                  <a:cubicBezTo>
                    <a:pt x="13234" y="43352"/>
                    <a:pt x="13196" y="43237"/>
                    <a:pt x="13196" y="43122"/>
                  </a:cubicBezTo>
                  <a:cubicBezTo>
                    <a:pt x="13272" y="43122"/>
                    <a:pt x="13310" y="43008"/>
                    <a:pt x="13234" y="42969"/>
                  </a:cubicBezTo>
                  <a:lnTo>
                    <a:pt x="13196" y="42969"/>
                  </a:lnTo>
                  <a:cubicBezTo>
                    <a:pt x="13157" y="42855"/>
                    <a:pt x="13157" y="42778"/>
                    <a:pt x="13196" y="42663"/>
                  </a:cubicBezTo>
                  <a:lnTo>
                    <a:pt x="13272" y="42702"/>
                  </a:lnTo>
                  <a:cubicBezTo>
                    <a:pt x="13234" y="42702"/>
                    <a:pt x="13272" y="42740"/>
                    <a:pt x="13310" y="42740"/>
                  </a:cubicBezTo>
                  <a:cubicBezTo>
                    <a:pt x="20883" y="40216"/>
                    <a:pt x="28265" y="37079"/>
                    <a:pt x="35723" y="34211"/>
                  </a:cubicBezTo>
                  <a:close/>
                  <a:moveTo>
                    <a:pt x="12507" y="44308"/>
                  </a:moveTo>
                  <a:cubicBezTo>
                    <a:pt x="12852" y="44461"/>
                    <a:pt x="13234" y="44652"/>
                    <a:pt x="13616" y="44805"/>
                  </a:cubicBezTo>
                  <a:cubicBezTo>
                    <a:pt x="13272" y="44690"/>
                    <a:pt x="12928" y="44576"/>
                    <a:pt x="12584" y="44499"/>
                  </a:cubicBezTo>
                  <a:cubicBezTo>
                    <a:pt x="12584" y="44423"/>
                    <a:pt x="12546" y="44384"/>
                    <a:pt x="12507" y="44308"/>
                  </a:cubicBezTo>
                  <a:close/>
                  <a:moveTo>
                    <a:pt x="37061" y="36161"/>
                  </a:moveTo>
                  <a:cubicBezTo>
                    <a:pt x="37214" y="36276"/>
                    <a:pt x="37405" y="36353"/>
                    <a:pt x="37558" y="36467"/>
                  </a:cubicBezTo>
                  <a:lnTo>
                    <a:pt x="37673" y="36582"/>
                  </a:lnTo>
                  <a:cubicBezTo>
                    <a:pt x="37711" y="36601"/>
                    <a:pt x="37750" y="36611"/>
                    <a:pt x="37788" y="36611"/>
                  </a:cubicBezTo>
                  <a:cubicBezTo>
                    <a:pt x="37826" y="36611"/>
                    <a:pt x="37864" y="36601"/>
                    <a:pt x="37903" y="36582"/>
                  </a:cubicBezTo>
                  <a:lnTo>
                    <a:pt x="38055" y="36620"/>
                  </a:lnTo>
                  <a:cubicBezTo>
                    <a:pt x="34040" y="37997"/>
                    <a:pt x="30024" y="39451"/>
                    <a:pt x="26008" y="40866"/>
                  </a:cubicBezTo>
                  <a:cubicBezTo>
                    <a:pt x="22413" y="42204"/>
                    <a:pt x="18435" y="43275"/>
                    <a:pt x="15032" y="45111"/>
                  </a:cubicBezTo>
                  <a:cubicBezTo>
                    <a:pt x="14764" y="45073"/>
                    <a:pt x="14496" y="44996"/>
                    <a:pt x="14228" y="44843"/>
                  </a:cubicBezTo>
                  <a:cubicBezTo>
                    <a:pt x="14190" y="44843"/>
                    <a:pt x="14152" y="44805"/>
                    <a:pt x="14075" y="44805"/>
                  </a:cubicBezTo>
                  <a:cubicBezTo>
                    <a:pt x="18091" y="43466"/>
                    <a:pt x="21954" y="41669"/>
                    <a:pt x="25893" y="40177"/>
                  </a:cubicBezTo>
                  <a:cubicBezTo>
                    <a:pt x="29565" y="38762"/>
                    <a:pt x="33313" y="37462"/>
                    <a:pt x="37061" y="36161"/>
                  </a:cubicBezTo>
                  <a:close/>
                  <a:moveTo>
                    <a:pt x="35684" y="37768"/>
                  </a:moveTo>
                  <a:lnTo>
                    <a:pt x="15758" y="45264"/>
                  </a:lnTo>
                  <a:lnTo>
                    <a:pt x="15337" y="45188"/>
                  </a:lnTo>
                  <a:cubicBezTo>
                    <a:pt x="19086" y="44078"/>
                    <a:pt x="22681" y="42204"/>
                    <a:pt x="26352" y="40827"/>
                  </a:cubicBezTo>
                  <a:cubicBezTo>
                    <a:pt x="29412" y="39718"/>
                    <a:pt x="32548" y="38724"/>
                    <a:pt x="35684" y="37768"/>
                  </a:cubicBezTo>
                  <a:close/>
                  <a:moveTo>
                    <a:pt x="12775" y="44767"/>
                  </a:moveTo>
                  <a:lnTo>
                    <a:pt x="12775" y="44767"/>
                  </a:lnTo>
                  <a:cubicBezTo>
                    <a:pt x="13005" y="44843"/>
                    <a:pt x="13234" y="44920"/>
                    <a:pt x="13502" y="44996"/>
                  </a:cubicBezTo>
                  <a:cubicBezTo>
                    <a:pt x="13846" y="45188"/>
                    <a:pt x="14228" y="45341"/>
                    <a:pt x="14611" y="45417"/>
                  </a:cubicBezTo>
                  <a:cubicBezTo>
                    <a:pt x="14649" y="45417"/>
                    <a:pt x="14687" y="45417"/>
                    <a:pt x="14726" y="45379"/>
                  </a:cubicBezTo>
                  <a:cubicBezTo>
                    <a:pt x="14879" y="45417"/>
                    <a:pt x="15032" y="45455"/>
                    <a:pt x="15185" y="45494"/>
                  </a:cubicBezTo>
                  <a:cubicBezTo>
                    <a:pt x="14993" y="45532"/>
                    <a:pt x="14802" y="45608"/>
                    <a:pt x="14611" y="45608"/>
                  </a:cubicBezTo>
                  <a:cubicBezTo>
                    <a:pt x="14420" y="45570"/>
                    <a:pt x="14267" y="45532"/>
                    <a:pt x="14075" y="45494"/>
                  </a:cubicBezTo>
                  <a:lnTo>
                    <a:pt x="13310" y="45264"/>
                  </a:lnTo>
                  <a:cubicBezTo>
                    <a:pt x="13119" y="45149"/>
                    <a:pt x="12928" y="44958"/>
                    <a:pt x="12775" y="44767"/>
                  </a:cubicBezTo>
                  <a:close/>
                  <a:moveTo>
                    <a:pt x="16477" y="0"/>
                  </a:moveTo>
                  <a:cubicBezTo>
                    <a:pt x="16437" y="0"/>
                    <a:pt x="16397" y="17"/>
                    <a:pt x="16370" y="57"/>
                  </a:cubicBezTo>
                  <a:cubicBezTo>
                    <a:pt x="16141" y="478"/>
                    <a:pt x="16026" y="937"/>
                    <a:pt x="16026" y="1434"/>
                  </a:cubicBezTo>
                  <a:cubicBezTo>
                    <a:pt x="15643" y="1281"/>
                    <a:pt x="15223" y="1205"/>
                    <a:pt x="14802" y="1205"/>
                  </a:cubicBezTo>
                  <a:cubicBezTo>
                    <a:pt x="14687" y="1205"/>
                    <a:pt x="14687" y="1358"/>
                    <a:pt x="14764" y="1396"/>
                  </a:cubicBezTo>
                  <a:cubicBezTo>
                    <a:pt x="14726" y="1434"/>
                    <a:pt x="14726" y="1511"/>
                    <a:pt x="14764" y="1549"/>
                  </a:cubicBezTo>
                  <a:cubicBezTo>
                    <a:pt x="14955" y="1931"/>
                    <a:pt x="15146" y="2275"/>
                    <a:pt x="15376" y="2658"/>
                  </a:cubicBezTo>
                  <a:cubicBezTo>
                    <a:pt x="15376" y="2734"/>
                    <a:pt x="15376" y="2773"/>
                    <a:pt x="15414" y="2811"/>
                  </a:cubicBezTo>
                  <a:cubicBezTo>
                    <a:pt x="15414" y="2849"/>
                    <a:pt x="15452" y="2887"/>
                    <a:pt x="15452" y="2887"/>
                  </a:cubicBezTo>
                  <a:cubicBezTo>
                    <a:pt x="15529" y="3002"/>
                    <a:pt x="15605" y="3117"/>
                    <a:pt x="15682" y="3270"/>
                  </a:cubicBezTo>
                  <a:lnTo>
                    <a:pt x="15682" y="3308"/>
                  </a:lnTo>
                  <a:cubicBezTo>
                    <a:pt x="15682" y="3346"/>
                    <a:pt x="15682" y="3346"/>
                    <a:pt x="15720" y="3346"/>
                  </a:cubicBezTo>
                  <a:cubicBezTo>
                    <a:pt x="15835" y="3576"/>
                    <a:pt x="15949" y="3767"/>
                    <a:pt x="16064" y="3958"/>
                  </a:cubicBezTo>
                  <a:lnTo>
                    <a:pt x="16064" y="4073"/>
                  </a:lnTo>
                  <a:cubicBezTo>
                    <a:pt x="16102" y="4111"/>
                    <a:pt x="16141" y="4111"/>
                    <a:pt x="16179" y="4111"/>
                  </a:cubicBezTo>
                  <a:cubicBezTo>
                    <a:pt x="16217" y="4226"/>
                    <a:pt x="16255" y="4303"/>
                    <a:pt x="16332" y="4417"/>
                  </a:cubicBezTo>
                  <a:lnTo>
                    <a:pt x="2487" y="9619"/>
                  </a:lnTo>
                  <a:cubicBezTo>
                    <a:pt x="804" y="10231"/>
                    <a:pt x="1" y="12066"/>
                    <a:pt x="613" y="13749"/>
                  </a:cubicBezTo>
                  <a:lnTo>
                    <a:pt x="12163" y="44384"/>
                  </a:lnTo>
                  <a:cubicBezTo>
                    <a:pt x="12507" y="45341"/>
                    <a:pt x="13425" y="45952"/>
                    <a:pt x="14458" y="45991"/>
                  </a:cubicBezTo>
                  <a:cubicBezTo>
                    <a:pt x="14726" y="45952"/>
                    <a:pt x="15032" y="45914"/>
                    <a:pt x="15299" y="45799"/>
                  </a:cubicBezTo>
                  <a:lnTo>
                    <a:pt x="38667" y="37041"/>
                  </a:lnTo>
                  <a:lnTo>
                    <a:pt x="38820" y="36965"/>
                  </a:lnTo>
                  <a:lnTo>
                    <a:pt x="38476" y="35970"/>
                  </a:lnTo>
                  <a:cubicBezTo>
                    <a:pt x="38476" y="35970"/>
                    <a:pt x="38438" y="35932"/>
                    <a:pt x="38438" y="35932"/>
                  </a:cubicBezTo>
                  <a:lnTo>
                    <a:pt x="25358" y="1205"/>
                  </a:lnTo>
                  <a:lnTo>
                    <a:pt x="25320" y="1052"/>
                  </a:lnTo>
                  <a:lnTo>
                    <a:pt x="18244" y="3691"/>
                  </a:lnTo>
                  <a:cubicBezTo>
                    <a:pt x="18053" y="3155"/>
                    <a:pt x="17747" y="2658"/>
                    <a:pt x="17518" y="2161"/>
                  </a:cubicBezTo>
                  <a:cubicBezTo>
                    <a:pt x="17288" y="1472"/>
                    <a:pt x="16982" y="822"/>
                    <a:pt x="16600" y="248"/>
                  </a:cubicBezTo>
                  <a:lnTo>
                    <a:pt x="16600" y="134"/>
                  </a:lnTo>
                  <a:cubicBezTo>
                    <a:pt x="16625" y="59"/>
                    <a:pt x="16552" y="0"/>
                    <a:pt x="16477" y="0"/>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3"/>
            <p:cNvSpPr/>
            <p:nvPr/>
          </p:nvSpPr>
          <p:spPr>
            <a:xfrm>
              <a:off x="1362375" y="2954700"/>
              <a:ext cx="365575" cy="292350"/>
            </a:xfrm>
            <a:custGeom>
              <a:rect b="b" l="l" r="r" t="t"/>
              <a:pathLst>
                <a:path extrusionOk="0" h="11694" w="14623">
                  <a:moveTo>
                    <a:pt x="12146" y="469"/>
                  </a:moveTo>
                  <a:cubicBezTo>
                    <a:pt x="12490" y="2649"/>
                    <a:pt x="13408" y="4790"/>
                    <a:pt x="14288" y="6779"/>
                  </a:cubicBezTo>
                  <a:cubicBezTo>
                    <a:pt x="12299" y="7429"/>
                    <a:pt x="10387" y="8385"/>
                    <a:pt x="8436" y="9150"/>
                  </a:cubicBezTo>
                  <a:cubicBezTo>
                    <a:pt x="6448" y="9915"/>
                    <a:pt x="4459" y="10489"/>
                    <a:pt x="2508" y="11216"/>
                  </a:cubicBezTo>
                  <a:cubicBezTo>
                    <a:pt x="2126" y="9074"/>
                    <a:pt x="1208" y="6932"/>
                    <a:pt x="328" y="4943"/>
                  </a:cubicBezTo>
                  <a:cubicBezTo>
                    <a:pt x="2355" y="4255"/>
                    <a:pt x="4229" y="3299"/>
                    <a:pt x="6218" y="2534"/>
                  </a:cubicBezTo>
                  <a:cubicBezTo>
                    <a:pt x="8207" y="1769"/>
                    <a:pt x="10157" y="1195"/>
                    <a:pt x="12146" y="469"/>
                  </a:cubicBezTo>
                  <a:close/>
                  <a:moveTo>
                    <a:pt x="12166" y="0"/>
                  </a:moveTo>
                  <a:cubicBezTo>
                    <a:pt x="12106" y="0"/>
                    <a:pt x="12047" y="56"/>
                    <a:pt x="12070" y="124"/>
                  </a:cubicBezTo>
                  <a:cubicBezTo>
                    <a:pt x="12070" y="163"/>
                    <a:pt x="12070" y="163"/>
                    <a:pt x="12070" y="163"/>
                  </a:cubicBezTo>
                  <a:cubicBezTo>
                    <a:pt x="8169" y="1157"/>
                    <a:pt x="3732" y="2687"/>
                    <a:pt x="290" y="4829"/>
                  </a:cubicBezTo>
                  <a:cubicBezTo>
                    <a:pt x="265" y="4812"/>
                    <a:pt x="236" y="4804"/>
                    <a:pt x="207" y="4804"/>
                  </a:cubicBezTo>
                  <a:cubicBezTo>
                    <a:pt x="104" y="4804"/>
                    <a:pt x="1" y="4900"/>
                    <a:pt x="60" y="5020"/>
                  </a:cubicBezTo>
                  <a:cubicBezTo>
                    <a:pt x="978" y="7085"/>
                    <a:pt x="1514" y="9227"/>
                    <a:pt x="2279" y="11330"/>
                  </a:cubicBezTo>
                  <a:cubicBezTo>
                    <a:pt x="2240" y="11407"/>
                    <a:pt x="2240" y="11522"/>
                    <a:pt x="2355" y="11560"/>
                  </a:cubicBezTo>
                  <a:lnTo>
                    <a:pt x="2355" y="11636"/>
                  </a:lnTo>
                  <a:cubicBezTo>
                    <a:pt x="2382" y="11676"/>
                    <a:pt x="2418" y="11693"/>
                    <a:pt x="2453" y="11693"/>
                  </a:cubicBezTo>
                  <a:cubicBezTo>
                    <a:pt x="2520" y="11693"/>
                    <a:pt x="2585" y="11635"/>
                    <a:pt x="2585" y="11560"/>
                  </a:cubicBezTo>
                  <a:cubicBezTo>
                    <a:pt x="2585" y="11560"/>
                    <a:pt x="2585" y="11560"/>
                    <a:pt x="2585" y="11522"/>
                  </a:cubicBezTo>
                  <a:cubicBezTo>
                    <a:pt x="6486" y="10566"/>
                    <a:pt x="10922" y="9036"/>
                    <a:pt x="14364" y="6856"/>
                  </a:cubicBezTo>
                  <a:cubicBezTo>
                    <a:pt x="14392" y="6884"/>
                    <a:pt x="14423" y="6896"/>
                    <a:pt x="14452" y="6896"/>
                  </a:cubicBezTo>
                  <a:cubicBezTo>
                    <a:pt x="14542" y="6896"/>
                    <a:pt x="14623" y="6780"/>
                    <a:pt x="14594" y="6664"/>
                  </a:cubicBezTo>
                  <a:cubicBezTo>
                    <a:pt x="13676" y="4599"/>
                    <a:pt x="13141" y="2457"/>
                    <a:pt x="12376" y="354"/>
                  </a:cubicBezTo>
                  <a:cubicBezTo>
                    <a:pt x="12414" y="277"/>
                    <a:pt x="12376" y="201"/>
                    <a:pt x="12299" y="163"/>
                  </a:cubicBezTo>
                  <a:lnTo>
                    <a:pt x="12261" y="86"/>
                  </a:lnTo>
                  <a:cubicBezTo>
                    <a:pt x="12246" y="25"/>
                    <a:pt x="12206" y="0"/>
                    <a:pt x="12166" y="0"/>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3"/>
            <p:cNvSpPr/>
            <p:nvPr/>
          </p:nvSpPr>
          <p:spPr>
            <a:xfrm>
              <a:off x="1441075" y="3169900"/>
              <a:ext cx="321800" cy="162875"/>
            </a:xfrm>
            <a:custGeom>
              <a:rect b="b" l="l" r="r" t="t"/>
              <a:pathLst>
                <a:path extrusionOk="0" h="6515" w="12872">
                  <a:moveTo>
                    <a:pt x="12096" y="389"/>
                  </a:moveTo>
                  <a:lnTo>
                    <a:pt x="12096" y="389"/>
                  </a:lnTo>
                  <a:cubicBezTo>
                    <a:pt x="12058" y="581"/>
                    <a:pt x="12096" y="772"/>
                    <a:pt x="12134" y="963"/>
                  </a:cubicBezTo>
                  <a:cubicBezTo>
                    <a:pt x="12211" y="1231"/>
                    <a:pt x="12326" y="1537"/>
                    <a:pt x="12517" y="1805"/>
                  </a:cubicBezTo>
                  <a:cubicBezTo>
                    <a:pt x="10490" y="2340"/>
                    <a:pt x="8539" y="3220"/>
                    <a:pt x="6550" y="3985"/>
                  </a:cubicBezTo>
                  <a:cubicBezTo>
                    <a:pt x="4600" y="4711"/>
                    <a:pt x="2688" y="5323"/>
                    <a:pt x="775" y="6126"/>
                  </a:cubicBezTo>
                  <a:cubicBezTo>
                    <a:pt x="775" y="5935"/>
                    <a:pt x="775" y="5744"/>
                    <a:pt x="737" y="5591"/>
                  </a:cubicBezTo>
                  <a:cubicBezTo>
                    <a:pt x="661" y="5285"/>
                    <a:pt x="546" y="4979"/>
                    <a:pt x="355" y="4711"/>
                  </a:cubicBezTo>
                  <a:cubicBezTo>
                    <a:pt x="2382" y="4176"/>
                    <a:pt x="4332" y="3296"/>
                    <a:pt x="6321" y="2531"/>
                  </a:cubicBezTo>
                  <a:cubicBezTo>
                    <a:pt x="8271" y="1805"/>
                    <a:pt x="10184" y="1193"/>
                    <a:pt x="12096" y="389"/>
                  </a:cubicBezTo>
                  <a:close/>
                  <a:moveTo>
                    <a:pt x="12294" y="1"/>
                  </a:moveTo>
                  <a:cubicBezTo>
                    <a:pt x="12280" y="1"/>
                    <a:pt x="12265" y="3"/>
                    <a:pt x="12249" y="7"/>
                  </a:cubicBezTo>
                  <a:cubicBezTo>
                    <a:pt x="10107" y="657"/>
                    <a:pt x="8004" y="1499"/>
                    <a:pt x="5900" y="2302"/>
                  </a:cubicBezTo>
                  <a:cubicBezTo>
                    <a:pt x="3988" y="2952"/>
                    <a:pt x="2114" y="3717"/>
                    <a:pt x="316" y="4635"/>
                  </a:cubicBezTo>
                  <a:cubicBezTo>
                    <a:pt x="288" y="4606"/>
                    <a:pt x="252" y="4594"/>
                    <a:pt x="216" y="4594"/>
                  </a:cubicBezTo>
                  <a:cubicBezTo>
                    <a:pt x="108" y="4594"/>
                    <a:pt x="1" y="4702"/>
                    <a:pt x="87" y="4788"/>
                  </a:cubicBezTo>
                  <a:cubicBezTo>
                    <a:pt x="125" y="5094"/>
                    <a:pt x="240" y="5400"/>
                    <a:pt x="431" y="5667"/>
                  </a:cubicBezTo>
                  <a:cubicBezTo>
                    <a:pt x="469" y="5859"/>
                    <a:pt x="431" y="6088"/>
                    <a:pt x="469" y="6279"/>
                  </a:cubicBezTo>
                  <a:cubicBezTo>
                    <a:pt x="401" y="6382"/>
                    <a:pt x="455" y="6515"/>
                    <a:pt x="576" y="6515"/>
                  </a:cubicBezTo>
                  <a:cubicBezTo>
                    <a:pt x="590" y="6515"/>
                    <a:pt x="606" y="6513"/>
                    <a:pt x="622" y="6509"/>
                  </a:cubicBezTo>
                  <a:cubicBezTo>
                    <a:pt x="2764" y="5859"/>
                    <a:pt x="4868" y="5017"/>
                    <a:pt x="6971" y="4214"/>
                  </a:cubicBezTo>
                  <a:cubicBezTo>
                    <a:pt x="8883" y="3564"/>
                    <a:pt x="10757" y="2761"/>
                    <a:pt x="12555" y="1881"/>
                  </a:cubicBezTo>
                  <a:cubicBezTo>
                    <a:pt x="12583" y="1909"/>
                    <a:pt x="12618" y="1921"/>
                    <a:pt x="12653" y="1921"/>
                  </a:cubicBezTo>
                  <a:cubicBezTo>
                    <a:pt x="12761" y="1921"/>
                    <a:pt x="12871" y="1805"/>
                    <a:pt x="12784" y="1690"/>
                  </a:cubicBezTo>
                  <a:cubicBezTo>
                    <a:pt x="12631" y="1460"/>
                    <a:pt x="12517" y="1193"/>
                    <a:pt x="12440" y="925"/>
                  </a:cubicBezTo>
                  <a:cubicBezTo>
                    <a:pt x="12402" y="695"/>
                    <a:pt x="12440" y="428"/>
                    <a:pt x="12402" y="236"/>
                  </a:cubicBezTo>
                  <a:cubicBezTo>
                    <a:pt x="12436" y="134"/>
                    <a:pt x="12409" y="1"/>
                    <a:pt x="12294" y="1"/>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3"/>
            <p:cNvSpPr/>
            <p:nvPr/>
          </p:nvSpPr>
          <p:spPr>
            <a:xfrm>
              <a:off x="1142375" y="3049125"/>
              <a:ext cx="234900" cy="613775"/>
            </a:xfrm>
            <a:custGeom>
              <a:rect b="b" l="l" r="r" t="t"/>
              <a:pathLst>
                <a:path extrusionOk="0" h="24551" w="9396">
                  <a:moveTo>
                    <a:pt x="148" y="0"/>
                  </a:moveTo>
                  <a:cubicBezTo>
                    <a:pt x="73" y="0"/>
                    <a:pt x="1" y="59"/>
                    <a:pt x="26" y="134"/>
                  </a:cubicBezTo>
                  <a:cubicBezTo>
                    <a:pt x="2741" y="8357"/>
                    <a:pt x="5916" y="16580"/>
                    <a:pt x="9281" y="24535"/>
                  </a:cubicBezTo>
                  <a:cubicBezTo>
                    <a:pt x="9292" y="24546"/>
                    <a:pt x="9307" y="24551"/>
                    <a:pt x="9322" y="24551"/>
                  </a:cubicBezTo>
                  <a:cubicBezTo>
                    <a:pt x="9358" y="24551"/>
                    <a:pt x="9396" y="24523"/>
                    <a:pt x="9396" y="24496"/>
                  </a:cubicBezTo>
                  <a:cubicBezTo>
                    <a:pt x="6680" y="16274"/>
                    <a:pt x="3621" y="8012"/>
                    <a:pt x="255" y="57"/>
                  </a:cubicBezTo>
                  <a:cubicBezTo>
                    <a:pt x="228" y="17"/>
                    <a:pt x="188" y="0"/>
                    <a:pt x="148" y="0"/>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 name="Google Shape;534;p23"/>
          <p:cNvGrpSpPr/>
          <p:nvPr/>
        </p:nvGrpSpPr>
        <p:grpSpPr>
          <a:xfrm rot="2105550">
            <a:off x="1891309" y="266214"/>
            <a:ext cx="745474" cy="947003"/>
            <a:chOff x="2986775" y="596050"/>
            <a:chExt cx="673325" cy="855350"/>
          </a:xfrm>
        </p:grpSpPr>
        <p:sp>
          <p:nvSpPr>
            <p:cNvPr id="535" name="Google Shape;535;p23"/>
            <p:cNvSpPr/>
            <p:nvPr/>
          </p:nvSpPr>
          <p:spPr>
            <a:xfrm>
              <a:off x="2986775" y="596050"/>
              <a:ext cx="673325" cy="855350"/>
            </a:xfrm>
            <a:custGeom>
              <a:rect b="b" l="l" r="r" t="t"/>
              <a:pathLst>
                <a:path extrusionOk="0" h="34214" w="26933">
                  <a:moveTo>
                    <a:pt x="25306" y="1609"/>
                  </a:moveTo>
                  <a:lnTo>
                    <a:pt x="25306" y="1609"/>
                  </a:lnTo>
                  <a:cubicBezTo>
                    <a:pt x="24350" y="2718"/>
                    <a:pt x="23432" y="3827"/>
                    <a:pt x="22514" y="4975"/>
                  </a:cubicBezTo>
                  <a:cubicBezTo>
                    <a:pt x="22514" y="4860"/>
                    <a:pt x="22514" y="4745"/>
                    <a:pt x="22514" y="4630"/>
                  </a:cubicBezTo>
                  <a:cubicBezTo>
                    <a:pt x="22591" y="4210"/>
                    <a:pt x="22629" y="3789"/>
                    <a:pt x="22629" y="3368"/>
                  </a:cubicBezTo>
                  <a:lnTo>
                    <a:pt x="22820" y="3215"/>
                  </a:lnTo>
                  <a:lnTo>
                    <a:pt x="22820" y="3215"/>
                  </a:lnTo>
                  <a:cubicBezTo>
                    <a:pt x="22744" y="3713"/>
                    <a:pt x="22629" y="4133"/>
                    <a:pt x="22553" y="4592"/>
                  </a:cubicBezTo>
                  <a:cubicBezTo>
                    <a:pt x="22553" y="4630"/>
                    <a:pt x="22581" y="4650"/>
                    <a:pt x="22615" y="4650"/>
                  </a:cubicBezTo>
                  <a:cubicBezTo>
                    <a:pt x="22648" y="4650"/>
                    <a:pt x="22686" y="4630"/>
                    <a:pt x="22706" y="4592"/>
                  </a:cubicBezTo>
                  <a:cubicBezTo>
                    <a:pt x="22897" y="4095"/>
                    <a:pt x="23012" y="3598"/>
                    <a:pt x="23050" y="3062"/>
                  </a:cubicBezTo>
                  <a:cubicBezTo>
                    <a:pt x="23815" y="2565"/>
                    <a:pt x="24541" y="2106"/>
                    <a:pt x="25306" y="1609"/>
                  </a:cubicBezTo>
                  <a:close/>
                  <a:moveTo>
                    <a:pt x="26415" y="806"/>
                  </a:moveTo>
                  <a:lnTo>
                    <a:pt x="26415" y="806"/>
                  </a:lnTo>
                  <a:cubicBezTo>
                    <a:pt x="26301" y="1035"/>
                    <a:pt x="25918" y="1915"/>
                    <a:pt x="25803" y="2259"/>
                  </a:cubicBezTo>
                  <a:cubicBezTo>
                    <a:pt x="25574" y="3101"/>
                    <a:pt x="25421" y="4018"/>
                    <a:pt x="25230" y="4898"/>
                  </a:cubicBezTo>
                  <a:cubicBezTo>
                    <a:pt x="24274" y="5128"/>
                    <a:pt x="23356" y="5434"/>
                    <a:pt x="22476" y="5816"/>
                  </a:cubicBezTo>
                  <a:lnTo>
                    <a:pt x="23662" y="4324"/>
                  </a:lnTo>
                  <a:cubicBezTo>
                    <a:pt x="24465" y="3330"/>
                    <a:pt x="25497" y="2297"/>
                    <a:pt x="26109" y="1227"/>
                  </a:cubicBezTo>
                  <a:lnTo>
                    <a:pt x="26339" y="882"/>
                  </a:lnTo>
                  <a:lnTo>
                    <a:pt x="26415" y="806"/>
                  </a:lnTo>
                  <a:close/>
                  <a:moveTo>
                    <a:pt x="22476" y="3407"/>
                  </a:moveTo>
                  <a:lnTo>
                    <a:pt x="22476" y="3407"/>
                  </a:lnTo>
                  <a:cubicBezTo>
                    <a:pt x="22361" y="3751"/>
                    <a:pt x="22285" y="4057"/>
                    <a:pt x="22285" y="4401"/>
                  </a:cubicBezTo>
                  <a:cubicBezTo>
                    <a:pt x="22247" y="4707"/>
                    <a:pt x="22208" y="4975"/>
                    <a:pt x="22208" y="5281"/>
                  </a:cubicBezTo>
                  <a:lnTo>
                    <a:pt x="21749" y="5854"/>
                  </a:lnTo>
                  <a:cubicBezTo>
                    <a:pt x="21902" y="5128"/>
                    <a:pt x="22017" y="4401"/>
                    <a:pt x="22055" y="3636"/>
                  </a:cubicBezTo>
                  <a:lnTo>
                    <a:pt x="22476" y="3407"/>
                  </a:lnTo>
                  <a:close/>
                  <a:moveTo>
                    <a:pt x="21788" y="3789"/>
                  </a:moveTo>
                  <a:lnTo>
                    <a:pt x="21788" y="3789"/>
                  </a:lnTo>
                  <a:cubicBezTo>
                    <a:pt x="21635" y="4554"/>
                    <a:pt x="21520" y="5319"/>
                    <a:pt x="21482" y="6084"/>
                  </a:cubicBezTo>
                  <a:lnTo>
                    <a:pt x="21290" y="6351"/>
                  </a:lnTo>
                  <a:cubicBezTo>
                    <a:pt x="21367" y="5969"/>
                    <a:pt x="21405" y="5587"/>
                    <a:pt x="21405" y="5204"/>
                  </a:cubicBezTo>
                  <a:cubicBezTo>
                    <a:pt x="21443" y="4822"/>
                    <a:pt x="21482" y="4401"/>
                    <a:pt x="21443" y="3980"/>
                  </a:cubicBezTo>
                  <a:lnTo>
                    <a:pt x="21788" y="3789"/>
                  </a:lnTo>
                  <a:close/>
                  <a:moveTo>
                    <a:pt x="21176" y="4171"/>
                  </a:moveTo>
                  <a:cubicBezTo>
                    <a:pt x="21176" y="4439"/>
                    <a:pt x="21176" y="4707"/>
                    <a:pt x="21176" y="4936"/>
                  </a:cubicBezTo>
                  <a:cubicBezTo>
                    <a:pt x="21099" y="5510"/>
                    <a:pt x="21023" y="6122"/>
                    <a:pt x="20984" y="6696"/>
                  </a:cubicBezTo>
                  <a:cubicBezTo>
                    <a:pt x="20908" y="6772"/>
                    <a:pt x="20793" y="6849"/>
                    <a:pt x="20717" y="6887"/>
                  </a:cubicBezTo>
                  <a:cubicBezTo>
                    <a:pt x="20870" y="6084"/>
                    <a:pt x="20908" y="5204"/>
                    <a:pt x="20870" y="4363"/>
                  </a:cubicBezTo>
                  <a:lnTo>
                    <a:pt x="21176" y="4171"/>
                  </a:lnTo>
                  <a:close/>
                  <a:moveTo>
                    <a:pt x="5839" y="24595"/>
                  </a:moveTo>
                  <a:lnTo>
                    <a:pt x="5839" y="24595"/>
                  </a:lnTo>
                  <a:cubicBezTo>
                    <a:pt x="5724" y="24786"/>
                    <a:pt x="5571" y="24977"/>
                    <a:pt x="5457" y="25169"/>
                  </a:cubicBezTo>
                  <a:lnTo>
                    <a:pt x="5380" y="25207"/>
                  </a:lnTo>
                  <a:lnTo>
                    <a:pt x="5839" y="24595"/>
                  </a:lnTo>
                  <a:close/>
                  <a:moveTo>
                    <a:pt x="5151" y="25704"/>
                  </a:moveTo>
                  <a:cubicBezTo>
                    <a:pt x="4998" y="25857"/>
                    <a:pt x="4883" y="26048"/>
                    <a:pt x="4730" y="26239"/>
                  </a:cubicBezTo>
                  <a:lnTo>
                    <a:pt x="4692" y="26239"/>
                  </a:lnTo>
                  <a:lnTo>
                    <a:pt x="5036" y="25704"/>
                  </a:lnTo>
                  <a:close/>
                  <a:moveTo>
                    <a:pt x="20755" y="4477"/>
                  </a:moveTo>
                  <a:cubicBezTo>
                    <a:pt x="20679" y="5510"/>
                    <a:pt x="20526" y="6504"/>
                    <a:pt x="20373" y="7499"/>
                  </a:cubicBezTo>
                  <a:lnTo>
                    <a:pt x="19952" y="8034"/>
                  </a:lnTo>
                  <a:cubicBezTo>
                    <a:pt x="19990" y="7728"/>
                    <a:pt x="20028" y="7384"/>
                    <a:pt x="20028" y="7078"/>
                  </a:cubicBezTo>
                  <a:cubicBezTo>
                    <a:pt x="20028" y="7040"/>
                    <a:pt x="20000" y="7021"/>
                    <a:pt x="19966" y="7021"/>
                  </a:cubicBezTo>
                  <a:cubicBezTo>
                    <a:pt x="19933" y="7021"/>
                    <a:pt x="19894" y="7040"/>
                    <a:pt x="19875" y="7078"/>
                  </a:cubicBezTo>
                  <a:cubicBezTo>
                    <a:pt x="19837" y="7537"/>
                    <a:pt x="19761" y="7958"/>
                    <a:pt x="19608" y="8417"/>
                  </a:cubicBezTo>
                  <a:lnTo>
                    <a:pt x="19569" y="8493"/>
                  </a:lnTo>
                  <a:cubicBezTo>
                    <a:pt x="19684" y="7996"/>
                    <a:pt x="19761" y="7499"/>
                    <a:pt x="19875" y="7002"/>
                  </a:cubicBezTo>
                  <a:cubicBezTo>
                    <a:pt x="19900" y="6927"/>
                    <a:pt x="19828" y="6868"/>
                    <a:pt x="19774" y="6868"/>
                  </a:cubicBezTo>
                  <a:cubicBezTo>
                    <a:pt x="19746" y="6868"/>
                    <a:pt x="19722" y="6885"/>
                    <a:pt x="19722" y="6925"/>
                  </a:cubicBezTo>
                  <a:cubicBezTo>
                    <a:pt x="19569" y="7575"/>
                    <a:pt x="19416" y="8187"/>
                    <a:pt x="19263" y="8799"/>
                  </a:cubicBezTo>
                  <a:cubicBezTo>
                    <a:pt x="19225" y="8914"/>
                    <a:pt x="19149" y="8990"/>
                    <a:pt x="19072" y="9067"/>
                  </a:cubicBezTo>
                  <a:cubicBezTo>
                    <a:pt x="19149" y="8532"/>
                    <a:pt x="19225" y="7996"/>
                    <a:pt x="19263" y="7461"/>
                  </a:cubicBezTo>
                  <a:cubicBezTo>
                    <a:pt x="19263" y="7422"/>
                    <a:pt x="19235" y="7403"/>
                    <a:pt x="19206" y="7403"/>
                  </a:cubicBezTo>
                  <a:cubicBezTo>
                    <a:pt x="19177" y="7403"/>
                    <a:pt x="19149" y="7422"/>
                    <a:pt x="19149" y="7461"/>
                  </a:cubicBezTo>
                  <a:lnTo>
                    <a:pt x="19072" y="7575"/>
                  </a:lnTo>
                  <a:cubicBezTo>
                    <a:pt x="19072" y="7614"/>
                    <a:pt x="19072" y="7652"/>
                    <a:pt x="19110" y="7652"/>
                  </a:cubicBezTo>
                  <a:cubicBezTo>
                    <a:pt x="19034" y="8226"/>
                    <a:pt x="18957" y="8761"/>
                    <a:pt x="18843" y="9335"/>
                  </a:cubicBezTo>
                  <a:lnTo>
                    <a:pt x="18537" y="9717"/>
                  </a:lnTo>
                  <a:cubicBezTo>
                    <a:pt x="18728" y="8532"/>
                    <a:pt x="18957" y="7346"/>
                    <a:pt x="19187" y="6122"/>
                  </a:cubicBezTo>
                  <a:cubicBezTo>
                    <a:pt x="19187" y="6077"/>
                    <a:pt x="19161" y="6059"/>
                    <a:pt x="19131" y="6059"/>
                  </a:cubicBezTo>
                  <a:cubicBezTo>
                    <a:pt x="19110" y="6059"/>
                    <a:pt x="19088" y="6068"/>
                    <a:pt x="19072" y="6084"/>
                  </a:cubicBezTo>
                  <a:cubicBezTo>
                    <a:pt x="18690" y="7346"/>
                    <a:pt x="18422" y="8646"/>
                    <a:pt x="18269" y="9947"/>
                  </a:cubicBezTo>
                  <a:cubicBezTo>
                    <a:pt x="17848" y="10444"/>
                    <a:pt x="17466" y="10903"/>
                    <a:pt x="17007" y="11400"/>
                  </a:cubicBezTo>
                  <a:cubicBezTo>
                    <a:pt x="17428" y="9908"/>
                    <a:pt x="17619" y="8379"/>
                    <a:pt x="17695" y="6849"/>
                  </a:cubicBezTo>
                  <a:cubicBezTo>
                    <a:pt x="17695" y="6810"/>
                    <a:pt x="17667" y="6791"/>
                    <a:pt x="17638" y="6791"/>
                  </a:cubicBezTo>
                  <a:cubicBezTo>
                    <a:pt x="17609" y="6791"/>
                    <a:pt x="17581" y="6810"/>
                    <a:pt x="17581" y="6849"/>
                  </a:cubicBezTo>
                  <a:lnTo>
                    <a:pt x="17581" y="7116"/>
                  </a:lnTo>
                  <a:cubicBezTo>
                    <a:pt x="17389" y="7155"/>
                    <a:pt x="17351" y="7308"/>
                    <a:pt x="17389" y="7537"/>
                  </a:cubicBezTo>
                  <a:lnTo>
                    <a:pt x="17351" y="7920"/>
                  </a:lnTo>
                  <a:cubicBezTo>
                    <a:pt x="17275" y="8379"/>
                    <a:pt x="17236" y="8876"/>
                    <a:pt x="17160" y="9335"/>
                  </a:cubicBezTo>
                  <a:cubicBezTo>
                    <a:pt x="17045" y="10100"/>
                    <a:pt x="16930" y="10826"/>
                    <a:pt x="16854" y="11553"/>
                  </a:cubicBezTo>
                  <a:lnTo>
                    <a:pt x="16548" y="11897"/>
                  </a:lnTo>
                  <a:cubicBezTo>
                    <a:pt x="16663" y="10903"/>
                    <a:pt x="16624" y="9908"/>
                    <a:pt x="16433" y="8952"/>
                  </a:cubicBezTo>
                  <a:cubicBezTo>
                    <a:pt x="16433" y="8920"/>
                    <a:pt x="16413" y="8908"/>
                    <a:pt x="16389" y="8908"/>
                  </a:cubicBezTo>
                  <a:cubicBezTo>
                    <a:pt x="16357" y="8908"/>
                    <a:pt x="16319" y="8930"/>
                    <a:pt x="16319" y="8952"/>
                  </a:cubicBezTo>
                  <a:cubicBezTo>
                    <a:pt x="16433" y="10023"/>
                    <a:pt x="16433" y="11094"/>
                    <a:pt x="16280" y="12165"/>
                  </a:cubicBezTo>
                  <a:lnTo>
                    <a:pt x="16013" y="12509"/>
                  </a:lnTo>
                  <a:cubicBezTo>
                    <a:pt x="16051" y="11782"/>
                    <a:pt x="16013" y="11018"/>
                    <a:pt x="15936" y="10291"/>
                  </a:cubicBezTo>
                  <a:cubicBezTo>
                    <a:pt x="15936" y="10272"/>
                    <a:pt x="15917" y="10262"/>
                    <a:pt x="15898" y="10262"/>
                  </a:cubicBezTo>
                  <a:cubicBezTo>
                    <a:pt x="15879" y="10262"/>
                    <a:pt x="15860" y="10272"/>
                    <a:pt x="15860" y="10291"/>
                  </a:cubicBezTo>
                  <a:cubicBezTo>
                    <a:pt x="15821" y="11132"/>
                    <a:pt x="15707" y="12012"/>
                    <a:pt x="15668" y="12853"/>
                  </a:cubicBezTo>
                  <a:cubicBezTo>
                    <a:pt x="15592" y="12968"/>
                    <a:pt x="15515" y="13045"/>
                    <a:pt x="15401" y="13159"/>
                  </a:cubicBezTo>
                  <a:cubicBezTo>
                    <a:pt x="15477" y="12509"/>
                    <a:pt x="15477" y="11897"/>
                    <a:pt x="15439" y="11285"/>
                  </a:cubicBezTo>
                  <a:cubicBezTo>
                    <a:pt x="15439" y="11247"/>
                    <a:pt x="15410" y="11228"/>
                    <a:pt x="15377" y="11228"/>
                  </a:cubicBezTo>
                  <a:cubicBezTo>
                    <a:pt x="15343" y="11228"/>
                    <a:pt x="15305" y="11247"/>
                    <a:pt x="15286" y="11285"/>
                  </a:cubicBezTo>
                  <a:cubicBezTo>
                    <a:pt x="15286" y="12012"/>
                    <a:pt x="15248" y="12700"/>
                    <a:pt x="15171" y="13427"/>
                  </a:cubicBezTo>
                  <a:lnTo>
                    <a:pt x="14942" y="13656"/>
                  </a:lnTo>
                  <a:cubicBezTo>
                    <a:pt x="14980" y="13236"/>
                    <a:pt x="14980" y="12853"/>
                    <a:pt x="14942" y="12433"/>
                  </a:cubicBezTo>
                  <a:cubicBezTo>
                    <a:pt x="14942" y="12375"/>
                    <a:pt x="14894" y="12347"/>
                    <a:pt x="14846" y="12347"/>
                  </a:cubicBezTo>
                  <a:cubicBezTo>
                    <a:pt x="14798" y="12347"/>
                    <a:pt x="14750" y="12375"/>
                    <a:pt x="14750" y="12433"/>
                  </a:cubicBezTo>
                  <a:cubicBezTo>
                    <a:pt x="14750" y="12968"/>
                    <a:pt x="14750" y="13465"/>
                    <a:pt x="14674" y="13962"/>
                  </a:cubicBezTo>
                  <a:lnTo>
                    <a:pt x="14444" y="14192"/>
                  </a:lnTo>
                  <a:lnTo>
                    <a:pt x="13794" y="14880"/>
                  </a:lnTo>
                  <a:cubicBezTo>
                    <a:pt x="13909" y="14115"/>
                    <a:pt x="13947" y="13312"/>
                    <a:pt x="13947" y="12509"/>
                  </a:cubicBezTo>
                  <a:cubicBezTo>
                    <a:pt x="13947" y="12452"/>
                    <a:pt x="13909" y="12423"/>
                    <a:pt x="13871" y="12423"/>
                  </a:cubicBezTo>
                  <a:cubicBezTo>
                    <a:pt x="13833" y="12423"/>
                    <a:pt x="13794" y="12452"/>
                    <a:pt x="13794" y="12509"/>
                  </a:cubicBezTo>
                  <a:cubicBezTo>
                    <a:pt x="13756" y="13389"/>
                    <a:pt x="13680" y="14307"/>
                    <a:pt x="13565" y="15225"/>
                  </a:cubicBezTo>
                  <a:lnTo>
                    <a:pt x="12494" y="16334"/>
                  </a:lnTo>
                  <a:cubicBezTo>
                    <a:pt x="12647" y="15378"/>
                    <a:pt x="12723" y="14383"/>
                    <a:pt x="12800" y="13427"/>
                  </a:cubicBezTo>
                  <a:cubicBezTo>
                    <a:pt x="12800" y="13370"/>
                    <a:pt x="12762" y="13341"/>
                    <a:pt x="12723" y="13341"/>
                  </a:cubicBezTo>
                  <a:cubicBezTo>
                    <a:pt x="12685" y="13341"/>
                    <a:pt x="12647" y="13370"/>
                    <a:pt x="12647" y="13427"/>
                  </a:cubicBezTo>
                  <a:cubicBezTo>
                    <a:pt x="12532" y="14498"/>
                    <a:pt x="12379" y="15569"/>
                    <a:pt x="12188" y="16640"/>
                  </a:cubicBezTo>
                  <a:lnTo>
                    <a:pt x="11500" y="17366"/>
                  </a:lnTo>
                  <a:cubicBezTo>
                    <a:pt x="11576" y="16372"/>
                    <a:pt x="11461" y="15339"/>
                    <a:pt x="11538" y="14345"/>
                  </a:cubicBezTo>
                  <a:cubicBezTo>
                    <a:pt x="11538" y="14303"/>
                    <a:pt x="11503" y="14272"/>
                    <a:pt x="11472" y="14272"/>
                  </a:cubicBezTo>
                  <a:cubicBezTo>
                    <a:pt x="11446" y="14272"/>
                    <a:pt x="11423" y="14293"/>
                    <a:pt x="11423" y="14345"/>
                  </a:cubicBezTo>
                  <a:cubicBezTo>
                    <a:pt x="11270" y="15454"/>
                    <a:pt x="11194" y="16601"/>
                    <a:pt x="11194" y="17711"/>
                  </a:cubicBezTo>
                  <a:cubicBezTo>
                    <a:pt x="11079" y="17864"/>
                    <a:pt x="10964" y="17978"/>
                    <a:pt x="10811" y="18093"/>
                  </a:cubicBezTo>
                  <a:lnTo>
                    <a:pt x="10811" y="17940"/>
                  </a:lnTo>
                  <a:cubicBezTo>
                    <a:pt x="10849" y="17481"/>
                    <a:pt x="10888" y="16946"/>
                    <a:pt x="10926" y="16448"/>
                  </a:cubicBezTo>
                  <a:cubicBezTo>
                    <a:pt x="10926" y="16410"/>
                    <a:pt x="10897" y="16391"/>
                    <a:pt x="10868" y="16391"/>
                  </a:cubicBezTo>
                  <a:cubicBezTo>
                    <a:pt x="10840" y="16391"/>
                    <a:pt x="10811" y="16410"/>
                    <a:pt x="10811" y="16448"/>
                  </a:cubicBezTo>
                  <a:cubicBezTo>
                    <a:pt x="10773" y="16869"/>
                    <a:pt x="10696" y="17328"/>
                    <a:pt x="10658" y="17749"/>
                  </a:cubicBezTo>
                  <a:cubicBezTo>
                    <a:pt x="10658" y="17864"/>
                    <a:pt x="10658" y="18055"/>
                    <a:pt x="10620" y="18284"/>
                  </a:cubicBezTo>
                  <a:lnTo>
                    <a:pt x="10314" y="18628"/>
                  </a:lnTo>
                  <a:cubicBezTo>
                    <a:pt x="10314" y="18323"/>
                    <a:pt x="10352" y="18017"/>
                    <a:pt x="10390" y="17711"/>
                  </a:cubicBezTo>
                  <a:cubicBezTo>
                    <a:pt x="10390" y="17669"/>
                    <a:pt x="10344" y="17638"/>
                    <a:pt x="10303" y="17638"/>
                  </a:cubicBezTo>
                  <a:cubicBezTo>
                    <a:pt x="10269" y="17638"/>
                    <a:pt x="10237" y="17659"/>
                    <a:pt x="10237" y="17711"/>
                  </a:cubicBezTo>
                  <a:cubicBezTo>
                    <a:pt x="10161" y="18093"/>
                    <a:pt x="10084" y="18514"/>
                    <a:pt x="10046" y="18934"/>
                  </a:cubicBezTo>
                  <a:lnTo>
                    <a:pt x="9740" y="19240"/>
                  </a:lnTo>
                  <a:cubicBezTo>
                    <a:pt x="9778" y="19011"/>
                    <a:pt x="9778" y="18743"/>
                    <a:pt x="9817" y="18552"/>
                  </a:cubicBezTo>
                  <a:cubicBezTo>
                    <a:pt x="9817" y="18475"/>
                    <a:pt x="9759" y="18437"/>
                    <a:pt x="9702" y="18437"/>
                  </a:cubicBezTo>
                  <a:cubicBezTo>
                    <a:pt x="9645" y="18437"/>
                    <a:pt x="9587" y="18475"/>
                    <a:pt x="9587" y="18552"/>
                  </a:cubicBezTo>
                  <a:cubicBezTo>
                    <a:pt x="9549" y="18820"/>
                    <a:pt x="9511" y="19087"/>
                    <a:pt x="9473" y="19355"/>
                  </a:cubicBezTo>
                  <a:lnTo>
                    <a:pt x="9396" y="19585"/>
                  </a:lnTo>
                  <a:lnTo>
                    <a:pt x="9014" y="20005"/>
                  </a:lnTo>
                  <a:cubicBezTo>
                    <a:pt x="9052" y="19852"/>
                    <a:pt x="9090" y="19661"/>
                    <a:pt x="9128" y="19508"/>
                  </a:cubicBezTo>
                  <a:cubicBezTo>
                    <a:pt x="9147" y="19413"/>
                    <a:pt x="9119" y="19374"/>
                    <a:pt x="9080" y="19374"/>
                  </a:cubicBezTo>
                  <a:cubicBezTo>
                    <a:pt x="9042" y="19374"/>
                    <a:pt x="8994" y="19413"/>
                    <a:pt x="8975" y="19470"/>
                  </a:cubicBezTo>
                  <a:cubicBezTo>
                    <a:pt x="8899" y="19738"/>
                    <a:pt x="8822" y="20005"/>
                    <a:pt x="8746" y="20273"/>
                  </a:cubicBezTo>
                  <a:lnTo>
                    <a:pt x="8593" y="20426"/>
                  </a:lnTo>
                  <a:cubicBezTo>
                    <a:pt x="8708" y="19852"/>
                    <a:pt x="8784" y="19202"/>
                    <a:pt x="8899" y="18628"/>
                  </a:cubicBezTo>
                  <a:cubicBezTo>
                    <a:pt x="8899" y="18562"/>
                    <a:pt x="8847" y="18521"/>
                    <a:pt x="8796" y="18521"/>
                  </a:cubicBezTo>
                  <a:cubicBezTo>
                    <a:pt x="8760" y="18521"/>
                    <a:pt x="8724" y="18542"/>
                    <a:pt x="8708" y="18590"/>
                  </a:cubicBezTo>
                  <a:cubicBezTo>
                    <a:pt x="8593" y="19317"/>
                    <a:pt x="8402" y="20044"/>
                    <a:pt x="8287" y="20770"/>
                  </a:cubicBezTo>
                  <a:lnTo>
                    <a:pt x="8096" y="21000"/>
                  </a:lnTo>
                  <a:cubicBezTo>
                    <a:pt x="8287" y="20082"/>
                    <a:pt x="8402" y="19126"/>
                    <a:pt x="8516" y="18208"/>
                  </a:cubicBezTo>
                  <a:cubicBezTo>
                    <a:pt x="8516" y="18141"/>
                    <a:pt x="8478" y="18100"/>
                    <a:pt x="8438" y="18100"/>
                  </a:cubicBezTo>
                  <a:cubicBezTo>
                    <a:pt x="8409" y="18100"/>
                    <a:pt x="8379" y="18121"/>
                    <a:pt x="8363" y="18170"/>
                  </a:cubicBezTo>
                  <a:cubicBezTo>
                    <a:pt x="8172" y="19202"/>
                    <a:pt x="7943" y="20273"/>
                    <a:pt x="7790" y="21344"/>
                  </a:cubicBezTo>
                  <a:lnTo>
                    <a:pt x="7292" y="21879"/>
                  </a:lnTo>
                  <a:cubicBezTo>
                    <a:pt x="7407" y="21114"/>
                    <a:pt x="7484" y="20388"/>
                    <a:pt x="7522" y="19623"/>
                  </a:cubicBezTo>
                  <a:cubicBezTo>
                    <a:pt x="7522" y="19604"/>
                    <a:pt x="7503" y="19594"/>
                    <a:pt x="7484" y="19594"/>
                  </a:cubicBezTo>
                  <a:cubicBezTo>
                    <a:pt x="7465" y="19594"/>
                    <a:pt x="7445" y="19604"/>
                    <a:pt x="7445" y="19623"/>
                  </a:cubicBezTo>
                  <a:cubicBezTo>
                    <a:pt x="7331" y="20464"/>
                    <a:pt x="7216" y="21306"/>
                    <a:pt x="7063" y="22147"/>
                  </a:cubicBezTo>
                  <a:cubicBezTo>
                    <a:pt x="6681" y="22568"/>
                    <a:pt x="6336" y="22989"/>
                    <a:pt x="5992" y="23447"/>
                  </a:cubicBezTo>
                  <a:cubicBezTo>
                    <a:pt x="5992" y="22683"/>
                    <a:pt x="6030" y="21918"/>
                    <a:pt x="6145" y="21153"/>
                  </a:cubicBezTo>
                  <a:cubicBezTo>
                    <a:pt x="6168" y="21084"/>
                    <a:pt x="6108" y="21029"/>
                    <a:pt x="6049" y="21029"/>
                  </a:cubicBezTo>
                  <a:cubicBezTo>
                    <a:pt x="6009" y="21029"/>
                    <a:pt x="5969" y="21053"/>
                    <a:pt x="5954" y="21114"/>
                  </a:cubicBezTo>
                  <a:cubicBezTo>
                    <a:pt x="5724" y="21994"/>
                    <a:pt x="5648" y="22950"/>
                    <a:pt x="5686" y="23868"/>
                  </a:cubicBezTo>
                  <a:lnTo>
                    <a:pt x="5495" y="24136"/>
                  </a:lnTo>
                  <a:cubicBezTo>
                    <a:pt x="5495" y="23180"/>
                    <a:pt x="5457" y="22262"/>
                    <a:pt x="5571" y="21306"/>
                  </a:cubicBezTo>
                  <a:cubicBezTo>
                    <a:pt x="5571" y="21239"/>
                    <a:pt x="5507" y="21198"/>
                    <a:pt x="5445" y="21198"/>
                  </a:cubicBezTo>
                  <a:cubicBezTo>
                    <a:pt x="5401" y="21198"/>
                    <a:pt x="5358" y="21219"/>
                    <a:pt x="5342" y="21267"/>
                  </a:cubicBezTo>
                  <a:cubicBezTo>
                    <a:pt x="5112" y="22338"/>
                    <a:pt x="5074" y="23409"/>
                    <a:pt x="5227" y="24480"/>
                  </a:cubicBezTo>
                  <a:cubicBezTo>
                    <a:pt x="4730" y="25130"/>
                    <a:pt x="4309" y="25819"/>
                    <a:pt x="3927" y="26469"/>
                  </a:cubicBezTo>
                  <a:cubicBezTo>
                    <a:pt x="3353" y="25016"/>
                    <a:pt x="4462" y="23753"/>
                    <a:pt x="4845" y="22453"/>
                  </a:cubicBezTo>
                  <a:cubicBezTo>
                    <a:pt x="5151" y="21344"/>
                    <a:pt x="4730" y="21038"/>
                    <a:pt x="6107" y="20808"/>
                  </a:cubicBezTo>
                  <a:cubicBezTo>
                    <a:pt x="6222" y="20808"/>
                    <a:pt x="6336" y="20694"/>
                    <a:pt x="6260" y="20541"/>
                  </a:cubicBezTo>
                  <a:cubicBezTo>
                    <a:pt x="5112" y="18973"/>
                    <a:pt x="8019" y="17022"/>
                    <a:pt x="8937" y="16219"/>
                  </a:cubicBezTo>
                  <a:cubicBezTo>
                    <a:pt x="9817" y="15416"/>
                    <a:pt x="10658" y="14689"/>
                    <a:pt x="11461" y="13886"/>
                  </a:cubicBezTo>
                  <a:cubicBezTo>
                    <a:pt x="13259" y="12165"/>
                    <a:pt x="14330" y="9947"/>
                    <a:pt x="16013" y="8149"/>
                  </a:cubicBezTo>
                  <a:cubicBezTo>
                    <a:pt x="17428" y="6734"/>
                    <a:pt x="19034" y="5510"/>
                    <a:pt x="20755" y="4477"/>
                  </a:cubicBezTo>
                  <a:close/>
                  <a:moveTo>
                    <a:pt x="25192" y="5128"/>
                  </a:moveTo>
                  <a:lnTo>
                    <a:pt x="25192" y="5128"/>
                  </a:lnTo>
                  <a:cubicBezTo>
                    <a:pt x="24771" y="6772"/>
                    <a:pt x="24159" y="8340"/>
                    <a:pt x="22744" y="9373"/>
                  </a:cubicBezTo>
                  <a:cubicBezTo>
                    <a:pt x="22208" y="9755"/>
                    <a:pt x="21635" y="9985"/>
                    <a:pt x="21252" y="10559"/>
                  </a:cubicBezTo>
                  <a:cubicBezTo>
                    <a:pt x="20650" y="11396"/>
                    <a:pt x="20369" y="13815"/>
                    <a:pt x="19052" y="13815"/>
                  </a:cubicBezTo>
                  <a:cubicBezTo>
                    <a:pt x="18864" y="13815"/>
                    <a:pt x="18656" y="13766"/>
                    <a:pt x="18422" y="13656"/>
                  </a:cubicBezTo>
                  <a:cubicBezTo>
                    <a:pt x="18382" y="13632"/>
                    <a:pt x="18342" y="13622"/>
                    <a:pt x="18304" y="13622"/>
                  </a:cubicBezTo>
                  <a:cubicBezTo>
                    <a:pt x="18162" y="13622"/>
                    <a:pt x="18056" y="13773"/>
                    <a:pt x="18116" y="13924"/>
                  </a:cubicBezTo>
                  <a:cubicBezTo>
                    <a:pt x="18651" y="14880"/>
                    <a:pt x="18116" y="15033"/>
                    <a:pt x="17428" y="15607"/>
                  </a:cubicBezTo>
                  <a:cubicBezTo>
                    <a:pt x="16777" y="16142"/>
                    <a:pt x="16127" y="16716"/>
                    <a:pt x="15515" y="17366"/>
                  </a:cubicBezTo>
                  <a:cubicBezTo>
                    <a:pt x="14483" y="18437"/>
                    <a:pt x="13603" y="19623"/>
                    <a:pt x="12838" y="20923"/>
                  </a:cubicBezTo>
                  <a:cubicBezTo>
                    <a:pt x="12494" y="21573"/>
                    <a:pt x="12188" y="22300"/>
                    <a:pt x="11767" y="22912"/>
                  </a:cubicBezTo>
                  <a:cubicBezTo>
                    <a:pt x="11194" y="23715"/>
                    <a:pt x="10429" y="24059"/>
                    <a:pt x="9702" y="24633"/>
                  </a:cubicBezTo>
                  <a:cubicBezTo>
                    <a:pt x="8593" y="25513"/>
                    <a:pt x="8555" y="26354"/>
                    <a:pt x="6872" y="26622"/>
                  </a:cubicBezTo>
                  <a:cubicBezTo>
                    <a:pt x="6069" y="26737"/>
                    <a:pt x="5304" y="26775"/>
                    <a:pt x="4501" y="26775"/>
                  </a:cubicBezTo>
                  <a:cubicBezTo>
                    <a:pt x="4577" y="26737"/>
                    <a:pt x="4615" y="26698"/>
                    <a:pt x="4654" y="26622"/>
                  </a:cubicBezTo>
                  <a:cubicBezTo>
                    <a:pt x="4692" y="26679"/>
                    <a:pt x="4759" y="26708"/>
                    <a:pt x="4826" y="26708"/>
                  </a:cubicBezTo>
                  <a:cubicBezTo>
                    <a:pt x="4893" y="26708"/>
                    <a:pt x="4960" y="26679"/>
                    <a:pt x="4998" y="26622"/>
                  </a:cubicBezTo>
                  <a:cubicBezTo>
                    <a:pt x="5074" y="26584"/>
                    <a:pt x="5074" y="26545"/>
                    <a:pt x="5151" y="26469"/>
                  </a:cubicBezTo>
                  <a:cubicBezTo>
                    <a:pt x="5992" y="26354"/>
                    <a:pt x="6834" y="26086"/>
                    <a:pt x="7675" y="25933"/>
                  </a:cubicBezTo>
                  <a:cubicBezTo>
                    <a:pt x="7855" y="25933"/>
                    <a:pt x="7798" y="25662"/>
                    <a:pt x="7631" y="25662"/>
                  </a:cubicBezTo>
                  <a:cubicBezTo>
                    <a:pt x="7621" y="25662"/>
                    <a:pt x="7610" y="25663"/>
                    <a:pt x="7598" y="25666"/>
                  </a:cubicBezTo>
                  <a:cubicBezTo>
                    <a:pt x="6872" y="25742"/>
                    <a:pt x="6145" y="25857"/>
                    <a:pt x="5457" y="26048"/>
                  </a:cubicBezTo>
                  <a:lnTo>
                    <a:pt x="5763" y="25589"/>
                  </a:lnTo>
                  <a:cubicBezTo>
                    <a:pt x="7140" y="25283"/>
                    <a:pt x="8440" y="24748"/>
                    <a:pt x="9625" y="24059"/>
                  </a:cubicBezTo>
                  <a:cubicBezTo>
                    <a:pt x="9757" y="23994"/>
                    <a:pt x="9662" y="23815"/>
                    <a:pt x="9536" y="23815"/>
                  </a:cubicBezTo>
                  <a:cubicBezTo>
                    <a:pt x="9515" y="23815"/>
                    <a:pt x="9494" y="23819"/>
                    <a:pt x="9473" y="23830"/>
                  </a:cubicBezTo>
                  <a:cubicBezTo>
                    <a:pt x="8402" y="24289"/>
                    <a:pt x="7331" y="24671"/>
                    <a:pt x="6183" y="24939"/>
                  </a:cubicBezTo>
                  <a:cubicBezTo>
                    <a:pt x="6375" y="24671"/>
                    <a:pt x="6528" y="24404"/>
                    <a:pt x="6681" y="24136"/>
                  </a:cubicBezTo>
                  <a:cubicBezTo>
                    <a:pt x="7292" y="23792"/>
                    <a:pt x="7904" y="23294"/>
                    <a:pt x="8478" y="22950"/>
                  </a:cubicBezTo>
                  <a:cubicBezTo>
                    <a:pt x="9243" y="22453"/>
                    <a:pt x="10046" y="22032"/>
                    <a:pt x="10849" y="21573"/>
                  </a:cubicBezTo>
                  <a:cubicBezTo>
                    <a:pt x="10882" y="21541"/>
                    <a:pt x="10859" y="21451"/>
                    <a:pt x="10803" y="21451"/>
                  </a:cubicBezTo>
                  <a:cubicBezTo>
                    <a:pt x="10793" y="21451"/>
                    <a:pt x="10784" y="21453"/>
                    <a:pt x="10773" y="21459"/>
                  </a:cubicBezTo>
                  <a:cubicBezTo>
                    <a:pt x="9931" y="21803"/>
                    <a:pt x="9128" y="22224"/>
                    <a:pt x="8325" y="22644"/>
                  </a:cubicBezTo>
                  <a:cubicBezTo>
                    <a:pt x="7943" y="22874"/>
                    <a:pt x="7484" y="23142"/>
                    <a:pt x="7063" y="23371"/>
                  </a:cubicBezTo>
                  <a:cubicBezTo>
                    <a:pt x="7178" y="23142"/>
                    <a:pt x="7292" y="22950"/>
                    <a:pt x="7407" y="22721"/>
                  </a:cubicBezTo>
                  <a:cubicBezTo>
                    <a:pt x="9243" y="21803"/>
                    <a:pt x="10888" y="20617"/>
                    <a:pt x="12762" y="19776"/>
                  </a:cubicBezTo>
                  <a:cubicBezTo>
                    <a:pt x="12827" y="19743"/>
                    <a:pt x="12780" y="19653"/>
                    <a:pt x="12717" y="19653"/>
                  </a:cubicBezTo>
                  <a:cubicBezTo>
                    <a:pt x="12707" y="19653"/>
                    <a:pt x="12696" y="19656"/>
                    <a:pt x="12685" y="19661"/>
                  </a:cubicBezTo>
                  <a:cubicBezTo>
                    <a:pt x="11002" y="20197"/>
                    <a:pt x="9396" y="21000"/>
                    <a:pt x="7904" y="22032"/>
                  </a:cubicBezTo>
                  <a:cubicBezTo>
                    <a:pt x="8096" y="21841"/>
                    <a:pt x="8287" y="21650"/>
                    <a:pt x="8440" y="21459"/>
                  </a:cubicBezTo>
                  <a:lnTo>
                    <a:pt x="10429" y="19470"/>
                  </a:lnTo>
                  <a:cubicBezTo>
                    <a:pt x="11155" y="19164"/>
                    <a:pt x="11882" y="18781"/>
                    <a:pt x="12570" y="18399"/>
                  </a:cubicBezTo>
                  <a:cubicBezTo>
                    <a:pt x="13374" y="18055"/>
                    <a:pt x="14177" y="17672"/>
                    <a:pt x="14942" y="17175"/>
                  </a:cubicBezTo>
                  <a:lnTo>
                    <a:pt x="14942" y="17137"/>
                  </a:lnTo>
                  <a:cubicBezTo>
                    <a:pt x="14177" y="17366"/>
                    <a:pt x="13450" y="17634"/>
                    <a:pt x="12723" y="17978"/>
                  </a:cubicBezTo>
                  <a:cubicBezTo>
                    <a:pt x="12188" y="18246"/>
                    <a:pt x="11614" y="18475"/>
                    <a:pt x="11117" y="18781"/>
                  </a:cubicBezTo>
                  <a:cubicBezTo>
                    <a:pt x="11423" y="18437"/>
                    <a:pt x="11767" y="18131"/>
                    <a:pt x="12073" y="17787"/>
                  </a:cubicBezTo>
                  <a:cubicBezTo>
                    <a:pt x="13680" y="17022"/>
                    <a:pt x="15248" y="15989"/>
                    <a:pt x="16854" y="15186"/>
                  </a:cubicBezTo>
                  <a:cubicBezTo>
                    <a:pt x="16958" y="15152"/>
                    <a:pt x="16873" y="14990"/>
                    <a:pt x="16770" y="14990"/>
                  </a:cubicBezTo>
                  <a:cubicBezTo>
                    <a:pt x="16760" y="14990"/>
                    <a:pt x="16750" y="14992"/>
                    <a:pt x="16739" y="14995"/>
                  </a:cubicBezTo>
                  <a:cubicBezTo>
                    <a:pt x="15477" y="15607"/>
                    <a:pt x="14138" y="16181"/>
                    <a:pt x="12915" y="16907"/>
                  </a:cubicBezTo>
                  <a:lnTo>
                    <a:pt x="13871" y="15913"/>
                  </a:lnTo>
                  <a:cubicBezTo>
                    <a:pt x="13890" y="15932"/>
                    <a:pt x="13899" y="15942"/>
                    <a:pt x="13909" y="15942"/>
                  </a:cubicBezTo>
                  <a:cubicBezTo>
                    <a:pt x="13919" y="15942"/>
                    <a:pt x="13928" y="15932"/>
                    <a:pt x="13947" y="15913"/>
                  </a:cubicBezTo>
                  <a:cubicBezTo>
                    <a:pt x="15630" y="15072"/>
                    <a:pt x="17198" y="14001"/>
                    <a:pt x="18843" y="13121"/>
                  </a:cubicBezTo>
                  <a:cubicBezTo>
                    <a:pt x="18905" y="13090"/>
                    <a:pt x="18866" y="13034"/>
                    <a:pt x="18829" y="13034"/>
                  </a:cubicBezTo>
                  <a:cubicBezTo>
                    <a:pt x="18820" y="13034"/>
                    <a:pt x="18812" y="13037"/>
                    <a:pt x="18804" y="13045"/>
                  </a:cubicBezTo>
                  <a:cubicBezTo>
                    <a:pt x="17236" y="13695"/>
                    <a:pt x="15745" y="14498"/>
                    <a:pt x="14330" y="15416"/>
                  </a:cubicBezTo>
                  <a:cubicBezTo>
                    <a:pt x="15133" y="14574"/>
                    <a:pt x="15898" y="13733"/>
                    <a:pt x="16663" y="12892"/>
                  </a:cubicBezTo>
                  <a:cubicBezTo>
                    <a:pt x="17428" y="12547"/>
                    <a:pt x="18154" y="12127"/>
                    <a:pt x="18881" y="11744"/>
                  </a:cubicBezTo>
                  <a:cubicBezTo>
                    <a:pt x="19110" y="11591"/>
                    <a:pt x="20105" y="11285"/>
                    <a:pt x="19990" y="10941"/>
                  </a:cubicBezTo>
                  <a:cubicBezTo>
                    <a:pt x="19990" y="10903"/>
                    <a:pt x="19952" y="10865"/>
                    <a:pt x="19952" y="10865"/>
                  </a:cubicBezTo>
                  <a:lnTo>
                    <a:pt x="19875" y="10865"/>
                  </a:lnTo>
                  <a:cubicBezTo>
                    <a:pt x="19799" y="10865"/>
                    <a:pt x="19761" y="10979"/>
                    <a:pt x="19837" y="11018"/>
                  </a:cubicBezTo>
                  <a:cubicBezTo>
                    <a:pt x="19827" y="11012"/>
                    <a:pt x="19814" y="11010"/>
                    <a:pt x="19799" y="11010"/>
                  </a:cubicBezTo>
                  <a:cubicBezTo>
                    <a:pt x="19585" y="11010"/>
                    <a:pt x="18909" y="11482"/>
                    <a:pt x="18766" y="11553"/>
                  </a:cubicBezTo>
                  <a:lnTo>
                    <a:pt x="17963" y="11935"/>
                  </a:lnTo>
                  <a:cubicBezTo>
                    <a:pt x="17695" y="12088"/>
                    <a:pt x="17428" y="12241"/>
                    <a:pt x="17122" y="12356"/>
                  </a:cubicBezTo>
                  <a:lnTo>
                    <a:pt x="17504" y="11974"/>
                  </a:lnTo>
                  <a:cubicBezTo>
                    <a:pt x="18613" y="11400"/>
                    <a:pt x="19646" y="10673"/>
                    <a:pt x="20793" y="10061"/>
                  </a:cubicBezTo>
                  <a:cubicBezTo>
                    <a:pt x="20826" y="10061"/>
                    <a:pt x="20803" y="9977"/>
                    <a:pt x="20771" y="9977"/>
                  </a:cubicBezTo>
                  <a:cubicBezTo>
                    <a:pt x="20766" y="9977"/>
                    <a:pt x="20760" y="9979"/>
                    <a:pt x="20755" y="9985"/>
                  </a:cubicBezTo>
                  <a:cubicBezTo>
                    <a:pt x="19761" y="10406"/>
                    <a:pt x="18804" y="10903"/>
                    <a:pt x="17887" y="11438"/>
                  </a:cubicBezTo>
                  <a:cubicBezTo>
                    <a:pt x="18154" y="11132"/>
                    <a:pt x="18460" y="10788"/>
                    <a:pt x="18728" y="10444"/>
                  </a:cubicBezTo>
                  <a:cubicBezTo>
                    <a:pt x="20334" y="9602"/>
                    <a:pt x="21941" y="8723"/>
                    <a:pt x="23547" y="7843"/>
                  </a:cubicBezTo>
                  <a:cubicBezTo>
                    <a:pt x="23585" y="7843"/>
                    <a:pt x="23547" y="7767"/>
                    <a:pt x="23509" y="7767"/>
                  </a:cubicBezTo>
                  <a:cubicBezTo>
                    <a:pt x="22017" y="8379"/>
                    <a:pt x="20602" y="9105"/>
                    <a:pt x="19187" y="9870"/>
                  </a:cubicBezTo>
                  <a:cubicBezTo>
                    <a:pt x="19493" y="9526"/>
                    <a:pt x="19799" y="9143"/>
                    <a:pt x="20105" y="8761"/>
                  </a:cubicBezTo>
                  <a:cubicBezTo>
                    <a:pt x="21099" y="8187"/>
                    <a:pt x="22170" y="7690"/>
                    <a:pt x="23279" y="7346"/>
                  </a:cubicBezTo>
                  <a:cubicBezTo>
                    <a:pt x="23356" y="7308"/>
                    <a:pt x="23317" y="7193"/>
                    <a:pt x="23241" y="7193"/>
                  </a:cubicBezTo>
                  <a:cubicBezTo>
                    <a:pt x="22285" y="7384"/>
                    <a:pt x="21367" y="7728"/>
                    <a:pt x="20526" y="8226"/>
                  </a:cubicBezTo>
                  <a:lnTo>
                    <a:pt x="20755" y="7958"/>
                  </a:lnTo>
                  <a:cubicBezTo>
                    <a:pt x="21749" y="7346"/>
                    <a:pt x="22859" y="6849"/>
                    <a:pt x="23968" y="6466"/>
                  </a:cubicBezTo>
                  <a:cubicBezTo>
                    <a:pt x="24072" y="6431"/>
                    <a:pt x="24050" y="6270"/>
                    <a:pt x="23959" y="6270"/>
                  </a:cubicBezTo>
                  <a:cubicBezTo>
                    <a:pt x="23949" y="6270"/>
                    <a:pt x="23940" y="6272"/>
                    <a:pt x="23929" y="6275"/>
                  </a:cubicBezTo>
                  <a:cubicBezTo>
                    <a:pt x="23012" y="6428"/>
                    <a:pt x="22132" y="6734"/>
                    <a:pt x="21367" y="7231"/>
                  </a:cubicBezTo>
                  <a:lnTo>
                    <a:pt x="21826" y="6619"/>
                  </a:lnTo>
                  <a:cubicBezTo>
                    <a:pt x="22897" y="6046"/>
                    <a:pt x="24044" y="5548"/>
                    <a:pt x="25192" y="5128"/>
                  </a:cubicBezTo>
                  <a:close/>
                  <a:moveTo>
                    <a:pt x="26738" y="1"/>
                  </a:moveTo>
                  <a:cubicBezTo>
                    <a:pt x="26705" y="1"/>
                    <a:pt x="26673" y="13"/>
                    <a:pt x="26645" y="41"/>
                  </a:cubicBezTo>
                  <a:cubicBezTo>
                    <a:pt x="26530" y="194"/>
                    <a:pt x="26454" y="347"/>
                    <a:pt x="26339" y="462"/>
                  </a:cubicBezTo>
                  <a:cubicBezTo>
                    <a:pt x="24733" y="1571"/>
                    <a:pt x="23050" y="2527"/>
                    <a:pt x="21405" y="3560"/>
                  </a:cubicBezTo>
                  <a:cubicBezTo>
                    <a:pt x="21405" y="3560"/>
                    <a:pt x="21405" y="3521"/>
                    <a:pt x="21367" y="3483"/>
                  </a:cubicBezTo>
                  <a:lnTo>
                    <a:pt x="21329" y="3483"/>
                  </a:lnTo>
                  <a:cubicBezTo>
                    <a:pt x="21329" y="3560"/>
                    <a:pt x="21290" y="3598"/>
                    <a:pt x="21290" y="3636"/>
                  </a:cubicBezTo>
                  <a:cubicBezTo>
                    <a:pt x="18613" y="5319"/>
                    <a:pt x="16051" y="7155"/>
                    <a:pt x="14215" y="9794"/>
                  </a:cubicBezTo>
                  <a:cubicBezTo>
                    <a:pt x="13335" y="11170"/>
                    <a:pt x="12341" y="12433"/>
                    <a:pt x="11194" y="13618"/>
                  </a:cubicBezTo>
                  <a:cubicBezTo>
                    <a:pt x="10084" y="14689"/>
                    <a:pt x="8899" y="15722"/>
                    <a:pt x="7751" y="16754"/>
                  </a:cubicBezTo>
                  <a:cubicBezTo>
                    <a:pt x="6987" y="17443"/>
                    <a:pt x="5916" y="18170"/>
                    <a:pt x="5648" y="19164"/>
                  </a:cubicBezTo>
                  <a:cubicBezTo>
                    <a:pt x="5342" y="20197"/>
                    <a:pt x="6107" y="20426"/>
                    <a:pt x="4692" y="20617"/>
                  </a:cubicBezTo>
                  <a:cubicBezTo>
                    <a:pt x="4615" y="20617"/>
                    <a:pt x="4577" y="20732"/>
                    <a:pt x="4577" y="20847"/>
                  </a:cubicBezTo>
                  <a:cubicBezTo>
                    <a:pt x="4960" y="22950"/>
                    <a:pt x="2779" y="24595"/>
                    <a:pt x="3544" y="26698"/>
                  </a:cubicBezTo>
                  <a:cubicBezTo>
                    <a:pt x="3583" y="26737"/>
                    <a:pt x="3621" y="26775"/>
                    <a:pt x="3659" y="26813"/>
                  </a:cubicBezTo>
                  <a:cubicBezTo>
                    <a:pt x="2282" y="29146"/>
                    <a:pt x="1097" y="31594"/>
                    <a:pt x="26" y="34080"/>
                  </a:cubicBezTo>
                  <a:cubicBezTo>
                    <a:pt x="1" y="34155"/>
                    <a:pt x="41" y="34213"/>
                    <a:pt x="93" y="34213"/>
                  </a:cubicBezTo>
                  <a:cubicBezTo>
                    <a:pt x="121" y="34213"/>
                    <a:pt x="152" y="34196"/>
                    <a:pt x="179" y="34156"/>
                  </a:cubicBezTo>
                  <a:cubicBezTo>
                    <a:pt x="1403" y="31823"/>
                    <a:pt x="2588" y="29490"/>
                    <a:pt x="4003" y="27310"/>
                  </a:cubicBezTo>
                  <a:cubicBezTo>
                    <a:pt x="5342" y="27234"/>
                    <a:pt x="7331" y="27463"/>
                    <a:pt x="8478" y="26660"/>
                  </a:cubicBezTo>
                  <a:cubicBezTo>
                    <a:pt x="9090" y="26201"/>
                    <a:pt x="9473" y="25513"/>
                    <a:pt x="10046" y="25016"/>
                  </a:cubicBezTo>
                  <a:cubicBezTo>
                    <a:pt x="10658" y="24518"/>
                    <a:pt x="11347" y="24212"/>
                    <a:pt x="11882" y="23600"/>
                  </a:cubicBezTo>
                  <a:cubicBezTo>
                    <a:pt x="12838" y="22415"/>
                    <a:pt x="13297" y="20808"/>
                    <a:pt x="14177" y="19585"/>
                  </a:cubicBezTo>
                  <a:cubicBezTo>
                    <a:pt x="15477" y="17749"/>
                    <a:pt x="17083" y="16181"/>
                    <a:pt x="18957" y="14957"/>
                  </a:cubicBezTo>
                  <a:cubicBezTo>
                    <a:pt x="19034" y="14919"/>
                    <a:pt x="19072" y="14804"/>
                    <a:pt x="19034" y="14689"/>
                  </a:cubicBezTo>
                  <a:lnTo>
                    <a:pt x="18728" y="14154"/>
                  </a:lnTo>
                  <a:lnTo>
                    <a:pt x="18728" y="14154"/>
                  </a:lnTo>
                  <a:cubicBezTo>
                    <a:pt x="18797" y="14162"/>
                    <a:pt x="18866" y="14167"/>
                    <a:pt x="18934" y="14167"/>
                  </a:cubicBezTo>
                  <a:cubicBezTo>
                    <a:pt x="19475" y="14167"/>
                    <a:pt x="19995" y="13902"/>
                    <a:pt x="20334" y="13427"/>
                  </a:cubicBezTo>
                  <a:cubicBezTo>
                    <a:pt x="20602" y="13083"/>
                    <a:pt x="20832" y="12662"/>
                    <a:pt x="20984" y="12203"/>
                  </a:cubicBezTo>
                  <a:cubicBezTo>
                    <a:pt x="21137" y="11553"/>
                    <a:pt x="21443" y="10941"/>
                    <a:pt x="21826" y="10444"/>
                  </a:cubicBezTo>
                  <a:cubicBezTo>
                    <a:pt x="22170" y="10138"/>
                    <a:pt x="22553" y="9870"/>
                    <a:pt x="22935" y="9641"/>
                  </a:cubicBezTo>
                  <a:cubicBezTo>
                    <a:pt x="25765" y="7422"/>
                    <a:pt x="25497" y="3598"/>
                    <a:pt x="26760" y="500"/>
                  </a:cubicBezTo>
                  <a:lnTo>
                    <a:pt x="26874" y="423"/>
                  </a:lnTo>
                  <a:cubicBezTo>
                    <a:pt x="26913" y="385"/>
                    <a:pt x="26913" y="309"/>
                    <a:pt x="26874" y="270"/>
                  </a:cubicBezTo>
                  <a:cubicBezTo>
                    <a:pt x="26874" y="270"/>
                    <a:pt x="26874" y="232"/>
                    <a:pt x="26874" y="232"/>
                  </a:cubicBezTo>
                  <a:cubicBezTo>
                    <a:pt x="26932" y="116"/>
                    <a:pt x="26837" y="1"/>
                    <a:pt x="267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3"/>
            <p:cNvSpPr/>
            <p:nvPr/>
          </p:nvSpPr>
          <p:spPr>
            <a:xfrm>
              <a:off x="3373000" y="890775"/>
              <a:ext cx="99400" cy="65050"/>
            </a:xfrm>
            <a:custGeom>
              <a:rect b="b" l="l" r="r" t="t"/>
              <a:pathLst>
                <a:path extrusionOk="0" h="2602" w="3976">
                  <a:moveTo>
                    <a:pt x="3821" y="0"/>
                  </a:moveTo>
                  <a:cubicBezTo>
                    <a:pt x="3796" y="0"/>
                    <a:pt x="3768" y="9"/>
                    <a:pt x="3738" y="32"/>
                  </a:cubicBezTo>
                  <a:cubicBezTo>
                    <a:pt x="2514" y="720"/>
                    <a:pt x="1022" y="1370"/>
                    <a:pt x="66" y="2441"/>
                  </a:cubicBezTo>
                  <a:cubicBezTo>
                    <a:pt x="0" y="2507"/>
                    <a:pt x="48" y="2602"/>
                    <a:pt x="136" y="2602"/>
                  </a:cubicBezTo>
                  <a:cubicBezTo>
                    <a:pt x="150" y="2602"/>
                    <a:pt x="165" y="2599"/>
                    <a:pt x="181" y="2594"/>
                  </a:cubicBezTo>
                  <a:cubicBezTo>
                    <a:pt x="1405" y="1791"/>
                    <a:pt x="2591" y="988"/>
                    <a:pt x="3853" y="223"/>
                  </a:cubicBezTo>
                  <a:cubicBezTo>
                    <a:pt x="3976" y="161"/>
                    <a:pt x="3925" y="0"/>
                    <a:pt x="3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3"/>
            <p:cNvSpPr/>
            <p:nvPr/>
          </p:nvSpPr>
          <p:spPr>
            <a:xfrm>
              <a:off x="3220975" y="1052700"/>
              <a:ext cx="114975" cy="64725"/>
            </a:xfrm>
            <a:custGeom>
              <a:rect b="b" l="l" r="r" t="t"/>
              <a:pathLst>
                <a:path extrusionOk="0" h="2589" w="4599">
                  <a:moveTo>
                    <a:pt x="4443" y="1"/>
                  </a:moveTo>
                  <a:cubicBezTo>
                    <a:pt x="4425" y="1"/>
                    <a:pt x="4407" y="6"/>
                    <a:pt x="4388" y="18"/>
                  </a:cubicBezTo>
                  <a:cubicBezTo>
                    <a:pt x="3011" y="745"/>
                    <a:pt x="1061" y="1204"/>
                    <a:pt x="66" y="2428"/>
                  </a:cubicBezTo>
                  <a:cubicBezTo>
                    <a:pt x="0" y="2494"/>
                    <a:pt x="77" y="2588"/>
                    <a:pt x="148" y="2588"/>
                  </a:cubicBezTo>
                  <a:cubicBezTo>
                    <a:pt x="159" y="2588"/>
                    <a:pt x="171" y="2586"/>
                    <a:pt x="181" y="2581"/>
                  </a:cubicBezTo>
                  <a:cubicBezTo>
                    <a:pt x="908" y="2198"/>
                    <a:pt x="1596" y="1739"/>
                    <a:pt x="2323" y="1357"/>
                  </a:cubicBezTo>
                  <a:cubicBezTo>
                    <a:pt x="3049" y="1013"/>
                    <a:pt x="3776" y="630"/>
                    <a:pt x="4503" y="209"/>
                  </a:cubicBezTo>
                  <a:cubicBezTo>
                    <a:pt x="4599" y="145"/>
                    <a:pt x="4534" y="1"/>
                    <a:pt x="44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 name="Google Shape;538;p23"/>
          <p:cNvGrpSpPr/>
          <p:nvPr/>
        </p:nvGrpSpPr>
        <p:grpSpPr>
          <a:xfrm>
            <a:off x="2757488" y="3510746"/>
            <a:ext cx="3629570" cy="198583"/>
            <a:chOff x="255575" y="2652425"/>
            <a:chExt cx="7071050" cy="386875"/>
          </a:xfrm>
        </p:grpSpPr>
        <p:sp>
          <p:nvSpPr>
            <p:cNvPr id="539" name="Google Shape;539;p23"/>
            <p:cNvSpPr/>
            <p:nvPr/>
          </p:nvSpPr>
          <p:spPr>
            <a:xfrm>
              <a:off x="514450" y="2847300"/>
              <a:ext cx="2623650" cy="25"/>
            </a:xfrm>
            <a:custGeom>
              <a:rect b="b" l="l" r="r" t="t"/>
              <a:pathLst>
                <a:path extrusionOk="0" fill="none" h="1" w="104946">
                  <a:moveTo>
                    <a:pt x="0" y="0"/>
                  </a:moveTo>
                  <a:lnTo>
                    <a:pt x="104946" y="0"/>
                  </a:ln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3"/>
            <p:cNvSpPr/>
            <p:nvPr/>
          </p:nvSpPr>
          <p:spPr>
            <a:xfrm>
              <a:off x="363175" y="2760025"/>
              <a:ext cx="154200" cy="174550"/>
            </a:xfrm>
            <a:custGeom>
              <a:rect b="b" l="l" r="r" t="t"/>
              <a:pathLst>
                <a:path extrusionOk="0" fill="none" h="6982" w="6168">
                  <a:moveTo>
                    <a:pt x="1" y="1"/>
                  </a:moveTo>
                  <a:lnTo>
                    <a:pt x="1" y="6982"/>
                  </a:lnTo>
                  <a:lnTo>
                    <a:pt x="6167" y="3491"/>
                  </a:lnTo>
                  <a:close/>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3"/>
            <p:cNvSpPr/>
            <p:nvPr/>
          </p:nvSpPr>
          <p:spPr>
            <a:xfrm>
              <a:off x="255575" y="2760025"/>
              <a:ext cx="25" cy="174550"/>
            </a:xfrm>
            <a:custGeom>
              <a:rect b="b" l="l" r="r" t="t"/>
              <a:pathLst>
                <a:path extrusionOk="0" fill="none" h="6982" w="1">
                  <a:moveTo>
                    <a:pt x="0" y="1"/>
                  </a:moveTo>
                  <a:lnTo>
                    <a:pt x="0" y="6982"/>
                  </a:ln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3"/>
            <p:cNvSpPr/>
            <p:nvPr/>
          </p:nvSpPr>
          <p:spPr>
            <a:xfrm>
              <a:off x="3257325" y="2783300"/>
              <a:ext cx="456700" cy="125100"/>
            </a:xfrm>
            <a:custGeom>
              <a:rect b="b" l="l" r="r" t="t"/>
              <a:pathLst>
                <a:path extrusionOk="0" h="5004" w="18268">
                  <a:moveTo>
                    <a:pt x="15126" y="1"/>
                  </a:moveTo>
                  <a:lnTo>
                    <a:pt x="1" y="2560"/>
                  </a:lnTo>
                  <a:lnTo>
                    <a:pt x="15126" y="5004"/>
                  </a:lnTo>
                  <a:lnTo>
                    <a:pt x="18268" y="2560"/>
                  </a:lnTo>
                  <a:lnTo>
                    <a:pt x="151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3"/>
            <p:cNvSpPr/>
            <p:nvPr/>
          </p:nvSpPr>
          <p:spPr>
            <a:xfrm>
              <a:off x="3257325" y="2652425"/>
              <a:ext cx="354900" cy="148350"/>
            </a:xfrm>
            <a:custGeom>
              <a:rect b="b" l="l" r="r" t="t"/>
              <a:pathLst>
                <a:path extrusionOk="0" h="5934" w="14196">
                  <a:moveTo>
                    <a:pt x="11054" y="0"/>
                  </a:moveTo>
                  <a:lnTo>
                    <a:pt x="1" y="5934"/>
                  </a:lnTo>
                  <a:lnTo>
                    <a:pt x="12334" y="3839"/>
                  </a:lnTo>
                  <a:lnTo>
                    <a:pt x="14195" y="1047"/>
                  </a:lnTo>
                  <a:lnTo>
                    <a:pt x="110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3"/>
            <p:cNvSpPr/>
            <p:nvPr/>
          </p:nvSpPr>
          <p:spPr>
            <a:xfrm>
              <a:off x="3257325" y="2890925"/>
              <a:ext cx="354900" cy="148375"/>
            </a:xfrm>
            <a:custGeom>
              <a:rect b="b" l="l" r="r" t="t"/>
              <a:pathLst>
                <a:path extrusionOk="0" h="5935" w="14196">
                  <a:moveTo>
                    <a:pt x="1" y="1"/>
                  </a:moveTo>
                  <a:lnTo>
                    <a:pt x="11054" y="5934"/>
                  </a:lnTo>
                  <a:lnTo>
                    <a:pt x="14195" y="4887"/>
                  </a:lnTo>
                  <a:lnTo>
                    <a:pt x="12334" y="209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3"/>
            <p:cNvSpPr/>
            <p:nvPr/>
          </p:nvSpPr>
          <p:spPr>
            <a:xfrm>
              <a:off x="4444075" y="2847300"/>
              <a:ext cx="2623675" cy="25"/>
            </a:xfrm>
            <a:custGeom>
              <a:rect b="b" l="l" r="r" t="t"/>
              <a:pathLst>
                <a:path extrusionOk="0" fill="none" h="1" w="104947">
                  <a:moveTo>
                    <a:pt x="104946" y="0"/>
                  </a:moveTo>
                  <a:lnTo>
                    <a:pt x="1" y="0"/>
                  </a:ln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3"/>
            <p:cNvSpPr/>
            <p:nvPr/>
          </p:nvSpPr>
          <p:spPr>
            <a:xfrm>
              <a:off x="7067725" y="2760025"/>
              <a:ext cx="154175" cy="174550"/>
            </a:xfrm>
            <a:custGeom>
              <a:rect b="b" l="l" r="r" t="t"/>
              <a:pathLst>
                <a:path extrusionOk="0" fill="none" h="6982" w="6167">
                  <a:moveTo>
                    <a:pt x="6167" y="6982"/>
                  </a:moveTo>
                  <a:lnTo>
                    <a:pt x="6167" y="1"/>
                  </a:lnTo>
                  <a:lnTo>
                    <a:pt x="0" y="3491"/>
                  </a:lnTo>
                  <a:close/>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3"/>
            <p:cNvSpPr/>
            <p:nvPr/>
          </p:nvSpPr>
          <p:spPr>
            <a:xfrm>
              <a:off x="7326600" y="2760025"/>
              <a:ext cx="25" cy="174550"/>
            </a:xfrm>
            <a:custGeom>
              <a:rect b="b" l="l" r="r" t="t"/>
              <a:pathLst>
                <a:path extrusionOk="0" fill="none" h="6982" w="1">
                  <a:moveTo>
                    <a:pt x="0" y="6982"/>
                  </a:moveTo>
                  <a:lnTo>
                    <a:pt x="0" y="1"/>
                  </a:ln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3"/>
            <p:cNvSpPr/>
            <p:nvPr/>
          </p:nvSpPr>
          <p:spPr>
            <a:xfrm>
              <a:off x="3868150" y="2783300"/>
              <a:ext cx="459600" cy="125100"/>
            </a:xfrm>
            <a:custGeom>
              <a:rect b="b" l="l" r="r" t="t"/>
              <a:pathLst>
                <a:path extrusionOk="0" h="5004" w="18384">
                  <a:moveTo>
                    <a:pt x="3142" y="1"/>
                  </a:moveTo>
                  <a:lnTo>
                    <a:pt x="1" y="2560"/>
                  </a:lnTo>
                  <a:lnTo>
                    <a:pt x="3142" y="5004"/>
                  </a:lnTo>
                  <a:lnTo>
                    <a:pt x="18384" y="2560"/>
                  </a:lnTo>
                  <a:lnTo>
                    <a:pt x="31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3"/>
            <p:cNvSpPr/>
            <p:nvPr/>
          </p:nvSpPr>
          <p:spPr>
            <a:xfrm>
              <a:off x="3972875" y="2890925"/>
              <a:ext cx="354875" cy="148375"/>
            </a:xfrm>
            <a:custGeom>
              <a:rect b="b" l="l" r="r" t="t"/>
              <a:pathLst>
                <a:path extrusionOk="0" h="5935" w="14195">
                  <a:moveTo>
                    <a:pt x="14195" y="1"/>
                  </a:moveTo>
                  <a:lnTo>
                    <a:pt x="1746" y="2095"/>
                  </a:lnTo>
                  <a:lnTo>
                    <a:pt x="0" y="4887"/>
                  </a:lnTo>
                  <a:lnTo>
                    <a:pt x="3142" y="5934"/>
                  </a:lnTo>
                  <a:lnTo>
                    <a:pt x="141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3"/>
            <p:cNvSpPr/>
            <p:nvPr/>
          </p:nvSpPr>
          <p:spPr>
            <a:xfrm>
              <a:off x="3972875" y="2652425"/>
              <a:ext cx="354875" cy="148350"/>
            </a:xfrm>
            <a:custGeom>
              <a:rect b="b" l="l" r="r" t="t"/>
              <a:pathLst>
                <a:path extrusionOk="0" h="5934" w="14195">
                  <a:moveTo>
                    <a:pt x="3142" y="0"/>
                  </a:moveTo>
                  <a:lnTo>
                    <a:pt x="0" y="1047"/>
                  </a:lnTo>
                  <a:lnTo>
                    <a:pt x="1746" y="3839"/>
                  </a:lnTo>
                  <a:lnTo>
                    <a:pt x="14195" y="5934"/>
                  </a:lnTo>
                  <a:lnTo>
                    <a:pt x="314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 name="Google Shape;551;p23"/>
          <p:cNvSpPr/>
          <p:nvPr/>
        </p:nvSpPr>
        <p:spPr>
          <a:xfrm>
            <a:off x="389125" y="2539925"/>
            <a:ext cx="70800" cy="2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32"/>
          <p:cNvSpPr txBox="1"/>
          <p:nvPr>
            <p:ph type="title"/>
          </p:nvPr>
        </p:nvSpPr>
        <p:spPr>
          <a:xfrm>
            <a:off x="1953700" y="1670375"/>
            <a:ext cx="5040900" cy="112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500"/>
              <a:t>THANK YOU</a:t>
            </a:r>
            <a:endParaRPr sz="6500"/>
          </a:p>
        </p:txBody>
      </p:sp>
      <p:grpSp>
        <p:nvGrpSpPr>
          <p:cNvPr id="878" name="Google Shape;878;p32"/>
          <p:cNvGrpSpPr/>
          <p:nvPr/>
        </p:nvGrpSpPr>
        <p:grpSpPr>
          <a:xfrm>
            <a:off x="2757165" y="3032928"/>
            <a:ext cx="3629570" cy="198583"/>
            <a:chOff x="255575" y="2652425"/>
            <a:chExt cx="7071050" cy="386875"/>
          </a:xfrm>
        </p:grpSpPr>
        <p:sp>
          <p:nvSpPr>
            <p:cNvPr id="879" name="Google Shape;879;p32"/>
            <p:cNvSpPr/>
            <p:nvPr/>
          </p:nvSpPr>
          <p:spPr>
            <a:xfrm>
              <a:off x="514450" y="2847300"/>
              <a:ext cx="2623650" cy="25"/>
            </a:xfrm>
            <a:custGeom>
              <a:rect b="b" l="l" r="r" t="t"/>
              <a:pathLst>
                <a:path extrusionOk="0" fill="none" h="1" w="104946">
                  <a:moveTo>
                    <a:pt x="0" y="0"/>
                  </a:moveTo>
                  <a:lnTo>
                    <a:pt x="104946" y="0"/>
                  </a:ln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2"/>
            <p:cNvSpPr/>
            <p:nvPr/>
          </p:nvSpPr>
          <p:spPr>
            <a:xfrm>
              <a:off x="363175" y="2760025"/>
              <a:ext cx="154200" cy="174550"/>
            </a:xfrm>
            <a:custGeom>
              <a:rect b="b" l="l" r="r" t="t"/>
              <a:pathLst>
                <a:path extrusionOk="0" fill="none" h="6982" w="6168">
                  <a:moveTo>
                    <a:pt x="1" y="1"/>
                  </a:moveTo>
                  <a:lnTo>
                    <a:pt x="1" y="6982"/>
                  </a:lnTo>
                  <a:lnTo>
                    <a:pt x="6167" y="3491"/>
                  </a:lnTo>
                  <a:close/>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2"/>
            <p:cNvSpPr/>
            <p:nvPr/>
          </p:nvSpPr>
          <p:spPr>
            <a:xfrm>
              <a:off x="255575" y="2760025"/>
              <a:ext cx="25" cy="174550"/>
            </a:xfrm>
            <a:custGeom>
              <a:rect b="b" l="l" r="r" t="t"/>
              <a:pathLst>
                <a:path extrusionOk="0" fill="none" h="6982" w="1">
                  <a:moveTo>
                    <a:pt x="0" y="1"/>
                  </a:moveTo>
                  <a:lnTo>
                    <a:pt x="0" y="6982"/>
                  </a:ln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2"/>
            <p:cNvSpPr/>
            <p:nvPr/>
          </p:nvSpPr>
          <p:spPr>
            <a:xfrm>
              <a:off x="3257325" y="2783300"/>
              <a:ext cx="456700" cy="125100"/>
            </a:xfrm>
            <a:custGeom>
              <a:rect b="b" l="l" r="r" t="t"/>
              <a:pathLst>
                <a:path extrusionOk="0" h="5004" w="18268">
                  <a:moveTo>
                    <a:pt x="15126" y="1"/>
                  </a:moveTo>
                  <a:lnTo>
                    <a:pt x="1" y="2560"/>
                  </a:lnTo>
                  <a:lnTo>
                    <a:pt x="15126" y="5004"/>
                  </a:lnTo>
                  <a:lnTo>
                    <a:pt x="18268" y="2560"/>
                  </a:lnTo>
                  <a:lnTo>
                    <a:pt x="151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2"/>
            <p:cNvSpPr/>
            <p:nvPr/>
          </p:nvSpPr>
          <p:spPr>
            <a:xfrm>
              <a:off x="3257325" y="2652425"/>
              <a:ext cx="354900" cy="148350"/>
            </a:xfrm>
            <a:custGeom>
              <a:rect b="b" l="l" r="r" t="t"/>
              <a:pathLst>
                <a:path extrusionOk="0" h="5934" w="14196">
                  <a:moveTo>
                    <a:pt x="11054" y="0"/>
                  </a:moveTo>
                  <a:lnTo>
                    <a:pt x="1" y="5934"/>
                  </a:lnTo>
                  <a:lnTo>
                    <a:pt x="12334" y="3839"/>
                  </a:lnTo>
                  <a:lnTo>
                    <a:pt x="14195" y="1047"/>
                  </a:lnTo>
                  <a:lnTo>
                    <a:pt x="110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2"/>
            <p:cNvSpPr/>
            <p:nvPr/>
          </p:nvSpPr>
          <p:spPr>
            <a:xfrm>
              <a:off x="3257325" y="2890925"/>
              <a:ext cx="354900" cy="148375"/>
            </a:xfrm>
            <a:custGeom>
              <a:rect b="b" l="l" r="r" t="t"/>
              <a:pathLst>
                <a:path extrusionOk="0" h="5935" w="14196">
                  <a:moveTo>
                    <a:pt x="1" y="1"/>
                  </a:moveTo>
                  <a:lnTo>
                    <a:pt x="11054" y="5934"/>
                  </a:lnTo>
                  <a:lnTo>
                    <a:pt x="14195" y="4887"/>
                  </a:lnTo>
                  <a:lnTo>
                    <a:pt x="12334" y="209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2"/>
            <p:cNvSpPr/>
            <p:nvPr/>
          </p:nvSpPr>
          <p:spPr>
            <a:xfrm>
              <a:off x="4444075" y="2847300"/>
              <a:ext cx="2623675" cy="25"/>
            </a:xfrm>
            <a:custGeom>
              <a:rect b="b" l="l" r="r" t="t"/>
              <a:pathLst>
                <a:path extrusionOk="0" fill="none" h="1" w="104947">
                  <a:moveTo>
                    <a:pt x="104946" y="0"/>
                  </a:moveTo>
                  <a:lnTo>
                    <a:pt x="1" y="0"/>
                  </a:ln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2"/>
            <p:cNvSpPr/>
            <p:nvPr/>
          </p:nvSpPr>
          <p:spPr>
            <a:xfrm>
              <a:off x="7067725" y="2760025"/>
              <a:ext cx="154175" cy="174550"/>
            </a:xfrm>
            <a:custGeom>
              <a:rect b="b" l="l" r="r" t="t"/>
              <a:pathLst>
                <a:path extrusionOk="0" fill="none" h="6982" w="6167">
                  <a:moveTo>
                    <a:pt x="6167" y="6982"/>
                  </a:moveTo>
                  <a:lnTo>
                    <a:pt x="6167" y="1"/>
                  </a:lnTo>
                  <a:lnTo>
                    <a:pt x="0" y="3491"/>
                  </a:lnTo>
                  <a:close/>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2"/>
            <p:cNvSpPr/>
            <p:nvPr/>
          </p:nvSpPr>
          <p:spPr>
            <a:xfrm>
              <a:off x="7326600" y="2760025"/>
              <a:ext cx="25" cy="174550"/>
            </a:xfrm>
            <a:custGeom>
              <a:rect b="b" l="l" r="r" t="t"/>
              <a:pathLst>
                <a:path extrusionOk="0" fill="none" h="6982" w="1">
                  <a:moveTo>
                    <a:pt x="0" y="6982"/>
                  </a:moveTo>
                  <a:lnTo>
                    <a:pt x="0" y="1"/>
                  </a:ln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2"/>
            <p:cNvSpPr/>
            <p:nvPr/>
          </p:nvSpPr>
          <p:spPr>
            <a:xfrm>
              <a:off x="3868150" y="2783300"/>
              <a:ext cx="459600" cy="125100"/>
            </a:xfrm>
            <a:custGeom>
              <a:rect b="b" l="l" r="r" t="t"/>
              <a:pathLst>
                <a:path extrusionOk="0" h="5004" w="18384">
                  <a:moveTo>
                    <a:pt x="3142" y="1"/>
                  </a:moveTo>
                  <a:lnTo>
                    <a:pt x="1" y="2560"/>
                  </a:lnTo>
                  <a:lnTo>
                    <a:pt x="3142" y="5004"/>
                  </a:lnTo>
                  <a:lnTo>
                    <a:pt x="18384" y="2560"/>
                  </a:lnTo>
                  <a:lnTo>
                    <a:pt x="31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2"/>
            <p:cNvSpPr/>
            <p:nvPr/>
          </p:nvSpPr>
          <p:spPr>
            <a:xfrm>
              <a:off x="3972875" y="2890925"/>
              <a:ext cx="354875" cy="148375"/>
            </a:xfrm>
            <a:custGeom>
              <a:rect b="b" l="l" r="r" t="t"/>
              <a:pathLst>
                <a:path extrusionOk="0" h="5935" w="14195">
                  <a:moveTo>
                    <a:pt x="14195" y="1"/>
                  </a:moveTo>
                  <a:lnTo>
                    <a:pt x="1746" y="2095"/>
                  </a:lnTo>
                  <a:lnTo>
                    <a:pt x="0" y="4887"/>
                  </a:lnTo>
                  <a:lnTo>
                    <a:pt x="3142" y="5934"/>
                  </a:lnTo>
                  <a:lnTo>
                    <a:pt x="141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2"/>
            <p:cNvSpPr/>
            <p:nvPr/>
          </p:nvSpPr>
          <p:spPr>
            <a:xfrm>
              <a:off x="3972875" y="2652425"/>
              <a:ext cx="354875" cy="148350"/>
            </a:xfrm>
            <a:custGeom>
              <a:rect b="b" l="l" r="r" t="t"/>
              <a:pathLst>
                <a:path extrusionOk="0" h="5934" w="14195">
                  <a:moveTo>
                    <a:pt x="3142" y="0"/>
                  </a:moveTo>
                  <a:lnTo>
                    <a:pt x="0" y="1047"/>
                  </a:lnTo>
                  <a:lnTo>
                    <a:pt x="1746" y="3839"/>
                  </a:lnTo>
                  <a:lnTo>
                    <a:pt x="14195" y="5934"/>
                  </a:lnTo>
                  <a:lnTo>
                    <a:pt x="314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 name="Google Shape;891;p32"/>
          <p:cNvGrpSpPr/>
          <p:nvPr/>
        </p:nvGrpSpPr>
        <p:grpSpPr>
          <a:xfrm flipH="1">
            <a:off x="6866775" y="839197"/>
            <a:ext cx="1554856" cy="1288054"/>
            <a:chOff x="335075" y="271200"/>
            <a:chExt cx="1371125" cy="1135750"/>
          </a:xfrm>
        </p:grpSpPr>
        <p:sp>
          <p:nvSpPr>
            <p:cNvPr id="892" name="Google Shape;892;p32"/>
            <p:cNvSpPr/>
            <p:nvPr/>
          </p:nvSpPr>
          <p:spPr>
            <a:xfrm>
              <a:off x="584875" y="322275"/>
              <a:ext cx="9075" cy="8425"/>
            </a:xfrm>
            <a:custGeom>
              <a:rect b="b" l="l" r="r" t="t"/>
              <a:pathLst>
                <a:path extrusionOk="0" h="337" w="363">
                  <a:moveTo>
                    <a:pt x="69" y="0"/>
                  </a:moveTo>
                  <a:cubicBezTo>
                    <a:pt x="34" y="0"/>
                    <a:pt x="0" y="36"/>
                    <a:pt x="28" y="92"/>
                  </a:cubicBezTo>
                  <a:lnTo>
                    <a:pt x="258" y="321"/>
                  </a:lnTo>
                  <a:cubicBezTo>
                    <a:pt x="268" y="332"/>
                    <a:pt x="281" y="336"/>
                    <a:pt x="294" y="336"/>
                  </a:cubicBezTo>
                  <a:cubicBezTo>
                    <a:pt x="329" y="336"/>
                    <a:pt x="362" y="301"/>
                    <a:pt x="334" y="245"/>
                  </a:cubicBezTo>
                  <a:lnTo>
                    <a:pt x="105" y="15"/>
                  </a:lnTo>
                  <a:cubicBezTo>
                    <a:pt x="95" y="5"/>
                    <a:pt x="82" y="0"/>
                    <a:pt x="69" y="0"/>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2"/>
            <p:cNvSpPr/>
            <p:nvPr/>
          </p:nvSpPr>
          <p:spPr>
            <a:xfrm>
              <a:off x="1656725" y="729000"/>
              <a:ext cx="10275" cy="3100"/>
            </a:xfrm>
            <a:custGeom>
              <a:rect b="b" l="l" r="r" t="t"/>
              <a:pathLst>
                <a:path extrusionOk="0" h="124" w="411">
                  <a:moveTo>
                    <a:pt x="372" y="1"/>
                  </a:moveTo>
                  <a:lnTo>
                    <a:pt x="66" y="39"/>
                  </a:lnTo>
                  <a:cubicBezTo>
                    <a:pt x="1" y="39"/>
                    <a:pt x="19" y="123"/>
                    <a:pt x="50" y="123"/>
                  </a:cubicBezTo>
                  <a:cubicBezTo>
                    <a:pt x="55" y="123"/>
                    <a:pt x="61" y="121"/>
                    <a:pt x="66" y="116"/>
                  </a:cubicBezTo>
                  <a:lnTo>
                    <a:pt x="372" y="77"/>
                  </a:lnTo>
                  <a:cubicBezTo>
                    <a:pt x="410" y="77"/>
                    <a:pt x="410" y="1"/>
                    <a:pt x="372" y="1"/>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2"/>
            <p:cNvSpPr/>
            <p:nvPr/>
          </p:nvSpPr>
          <p:spPr>
            <a:xfrm>
              <a:off x="335075" y="271200"/>
              <a:ext cx="1371125" cy="1135750"/>
            </a:xfrm>
            <a:custGeom>
              <a:rect b="b" l="l" r="r" t="t"/>
              <a:pathLst>
                <a:path extrusionOk="0" h="45430" w="54845">
                  <a:moveTo>
                    <a:pt x="8797" y="3894"/>
                  </a:moveTo>
                  <a:cubicBezTo>
                    <a:pt x="8797" y="4009"/>
                    <a:pt x="8758" y="4124"/>
                    <a:pt x="8720" y="4238"/>
                  </a:cubicBezTo>
                  <a:cubicBezTo>
                    <a:pt x="8414" y="4774"/>
                    <a:pt x="8146" y="5309"/>
                    <a:pt x="7840" y="5883"/>
                  </a:cubicBezTo>
                  <a:cubicBezTo>
                    <a:pt x="7993" y="5194"/>
                    <a:pt x="8261" y="4544"/>
                    <a:pt x="8605" y="3971"/>
                  </a:cubicBezTo>
                  <a:cubicBezTo>
                    <a:pt x="8682" y="3932"/>
                    <a:pt x="8720" y="3932"/>
                    <a:pt x="8797" y="3894"/>
                  </a:cubicBezTo>
                  <a:close/>
                  <a:moveTo>
                    <a:pt x="8567" y="5041"/>
                  </a:moveTo>
                  <a:cubicBezTo>
                    <a:pt x="8491" y="5271"/>
                    <a:pt x="8452" y="5539"/>
                    <a:pt x="8376" y="5768"/>
                  </a:cubicBezTo>
                  <a:cubicBezTo>
                    <a:pt x="8146" y="6227"/>
                    <a:pt x="7840" y="6648"/>
                    <a:pt x="7573" y="7069"/>
                  </a:cubicBezTo>
                  <a:lnTo>
                    <a:pt x="7611" y="6839"/>
                  </a:lnTo>
                  <a:cubicBezTo>
                    <a:pt x="7611" y="6763"/>
                    <a:pt x="7687" y="6571"/>
                    <a:pt x="7726" y="6342"/>
                  </a:cubicBezTo>
                  <a:cubicBezTo>
                    <a:pt x="7764" y="6342"/>
                    <a:pt x="7764" y="6304"/>
                    <a:pt x="7802" y="6304"/>
                  </a:cubicBezTo>
                  <a:cubicBezTo>
                    <a:pt x="8032" y="5883"/>
                    <a:pt x="8299" y="5462"/>
                    <a:pt x="8567" y="5041"/>
                  </a:cubicBezTo>
                  <a:close/>
                  <a:moveTo>
                    <a:pt x="7420" y="6112"/>
                  </a:moveTo>
                  <a:cubicBezTo>
                    <a:pt x="7420" y="6380"/>
                    <a:pt x="7381" y="6571"/>
                    <a:pt x="7343" y="6763"/>
                  </a:cubicBezTo>
                  <a:cubicBezTo>
                    <a:pt x="7190" y="7451"/>
                    <a:pt x="6999" y="8178"/>
                    <a:pt x="6808" y="8866"/>
                  </a:cubicBezTo>
                  <a:cubicBezTo>
                    <a:pt x="6781" y="8839"/>
                    <a:pt x="6715" y="8812"/>
                    <a:pt x="6652" y="8812"/>
                  </a:cubicBezTo>
                  <a:cubicBezTo>
                    <a:pt x="6626" y="8812"/>
                    <a:pt x="6601" y="8817"/>
                    <a:pt x="6578" y="8828"/>
                  </a:cubicBezTo>
                  <a:cubicBezTo>
                    <a:pt x="6770" y="8254"/>
                    <a:pt x="6961" y="7642"/>
                    <a:pt x="7114" y="7069"/>
                  </a:cubicBezTo>
                  <a:cubicBezTo>
                    <a:pt x="7228" y="7030"/>
                    <a:pt x="7305" y="6839"/>
                    <a:pt x="7267" y="6533"/>
                  </a:cubicBezTo>
                  <a:lnTo>
                    <a:pt x="7267" y="6457"/>
                  </a:lnTo>
                  <a:cubicBezTo>
                    <a:pt x="7343" y="6342"/>
                    <a:pt x="7381" y="6227"/>
                    <a:pt x="7420" y="6112"/>
                  </a:cubicBezTo>
                  <a:close/>
                  <a:moveTo>
                    <a:pt x="8223" y="6533"/>
                  </a:moveTo>
                  <a:lnTo>
                    <a:pt x="8223" y="6533"/>
                  </a:lnTo>
                  <a:cubicBezTo>
                    <a:pt x="8185" y="6648"/>
                    <a:pt x="8146" y="6801"/>
                    <a:pt x="8146" y="6916"/>
                  </a:cubicBezTo>
                  <a:cubicBezTo>
                    <a:pt x="8146" y="6916"/>
                    <a:pt x="8108" y="6916"/>
                    <a:pt x="8108" y="6954"/>
                  </a:cubicBezTo>
                  <a:cubicBezTo>
                    <a:pt x="7840" y="7604"/>
                    <a:pt x="7496" y="8254"/>
                    <a:pt x="7114" y="8866"/>
                  </a:cubicBezTo>
                  <a:cubicBezTo>
                    <a:pt x="7190" y="8484"/>
                    <a:pt x="7305" y="8101"/>
                    <a:pt x="7381" y="7719"/>
                  </a:cubicBezTo>
                  <a:cubicBezTo>
                    <a:pt x="7687" y="7336"/>
                    <a:pt x="7955" y="6916"/>
                    <a:pt x="8223" y="6533"/>
                  </a:cubicBezTo>
                  <a:close/>
                  <a:moveTo>
                    <a:pt x="7955" y="7872"/>
                  </a:moveTo>
                  <a:lnTo>
                    <a:pt x="7840" y="8369"/>
                  </a:lnTo>
                  <a:cubicBezTo>
                    <a:pt x="7534" y="9096"/>
                    <a:pt x="7114" y="9746"/>
                    <a:pt x="6731" y="10396"/>
                  </a:cubicBezTo>
                  <a:cubicBezTo>
                    <a:pt x="6770" y="10281"/>
                    <a:pt x="6808" y="10166"/>
                    <a:pt x="6846" y="10013"/>
                  </a:cubicBezTo>
                  <a:cubicBezTo>
                    <a:pt x="6884" y="9822"/>
                    <a:pt x="6922" y="9631"/>
                    <a:pt x="6999" y="9402"/>
                  </a:cubicBezTo>
                  <a:cubicBezTo>
                    <a:pt x="7343" y="8943"/>
                    <a:pt x="7687" y="8445"/>
                    <a:pt x="7955" y="7872"/>
                  </a:cubicBezTo>
                  <a:close/>
                  <a:moveTo>
                    <a:pt x="7228" y="10205"/>
                  </a:moveTo>
                  <a:lnTo>
                    <a:pt x="7228" y="10205"/>
                  </a:lnTo>
                  <a:cubicBezTo>
                    <a:pt x="6922" y="10817"/>
                    <a:pt x="6578" y="11467"/>
                    <a:pt x="6311" y="12117"/>
                  </a:cubicBezTo>
                  <a:lnTo>
                    <a:pt x="6617" y="11008"/>
                  </a:lnTo>
                  <a:cubicBezTo>
                    <a:pt x="6617" y="10970"/>
                    <a:pt x="6655" y="10970"/>
                    <a:pt x="6655" y="10970"/>
                  </a:cubicBezTo>
                  <a:cubicBezTo>
                    <a:pt x="6884" y="10740"/>
                    <a:pt x="7075" y="10472"/>
                    <a:pt x="7228" y="10205"/>
                  </a:cubicBezTo>
                  <a:close/>
                  <a:moveTo>
                    <a:pt x="6999" y="3588"/>
                  </a:moveTo>
                  <a:cubicBezTo>
                    <a:pt x="6999" y="3626"/>
                    <a:pt x="6999" y="3626"/>
                    <a:pt x="6999" y="3665"/>
                  </a:cubicBezTo>
                  <a:cubicBezTo>
                    <a:pt x="7267" y="3894"/>
                    <a:pt x="7573" y="4009"/>
                    <a:pt x="7917" y="4009"/>
                  </a:cubicBezTo>
                  <a:lnTo>
                    <a:pt x="7993" y="4009"/>
                  </a:lnTo>
                  <a:lnTo>
                    <a:pt x="7917" y="4124"/>
                  </a:lnTo>
                  <a:cubicBezTo>
                    <a:pt x="7898" y="4047"/>
                    <a:pt x="7840" y="4009"/>
                    <a:pt x="7778" y="4009"/>
                  </a:cubicBezTo>
                  <a:cubicBezTo>
                    <a:pt x="7716" y="4009"/>
                    <a:pt x="7649" y="4047"/>
                    <a:pt x="7611" y="4124"/>
                  </a:cubicBezTo>
                  <a:cubicBezTo>
                    <a:pt x="7573" y="4238"/>
                    <a:pt x="7534" y="4353"/>
                    <a:pt x="7496" y="4506"/>
                  </a:cubicBezTo>
                  <a:lnTo>
                    <a:pt x="7343" y="4774"/>
                  </a:lnTo>
                  <a:cubicBezTo>
                    <a:pt x="7381" y="4544"/>
                    <a:pt x="7420" y="4315"/>
                    <a:pt x="7496" y="4124"/>
                  </a:cubicBezTo>
                  <a:cubicBezTo>
                    <a:pt x="7496" y="4047"/>
                    <a:pt x="7458" y="4009"/>
                    <a:pt x="7381" y="4009"/>
                  </a:cubicBezTo>
                  <a:cubicBezTo>
                    <a:pt x="7359" y="3998"/>
                    <a:pt x="7337" y="3993"/>
                    <a:pt x="7315" y="3993"/>
                  </a:cubicBezTo>
                  <a:cubicBezTo>
                    <a:pt x="7263" y="3993"/>
                    <a:pt x="7217" y="4020"/>
                    <a:pt x="7190" y="4047"/>
                  </a:cubicBezTo>
                  <a:cubicBezTo>
                    <a:pt x="6770" y="5233"/>
                    <a:pt x="6425" y="6457"/>
                    <a:pt x="6234" y="7719"/>
                  </a:cubicBezTo>
                  <a:cubicBezTo>
                    <a:pt x="5813" y="8981"/>
                    <a:pt x="5469" y="10243"/>
                    <a:pt x="5201" y="11543"/>
                  </a:cubicBezTo>
                  <a:cubicBezTo>
                    <a:pt x="5087" y="12041"/>
                    <a:pt x="4972" y="12576"/>
                    <a:pt x="4895" y="13111"/>
                  </a:cubicBezTo>
                  <a:cubicBezTo>
                    <a:pt x="4628" y="14068"/>
                    <a:pt x="4360" y="15024"/>
                    <a:pt x="4092" y="15980"/>
                  </a:cubicBezTo>
                  <a:cubicBezTo>
                    <a:pt x="3870" y="16537"/>
                    <a:pt x="3647" y="17058"/>
                    <a:pt x="3494" y="17647"/>
                  </a:cubicBezTo>
                  <a:lnTo>
                    <a:pt x="3494" y="17647"/>
                  </a:lnTo>
                  <a:lnTo>
                    <a:pt x="4016" y="15597"/>
                  </a:lnTo>
                  <a:cubicBezTo>
                    <a:pt x="5048" y="11658"/>
                    <a:pt x="6349" y="7642"/>
                    <a:pt x="6999" y="3588"/>
                  </a:cubicBezTo>
                  <a:close/>
                  <a:moveTo>
                    <a:pt x="53582" y="21181"/>
                  </a:moveTo>
                  <a:lnTo>
                    <a:pt x="53621" y="21220"/>
                  </a:lnTo>
                  <a:lnTo>
                    <a:pt x="53697" y="21258"/>
                  </a:lnTo>
                  <a:cubicBezTo>
                    <a:pt x="53621" y="21411"/>
                    <a:pt x="53506" y="21564"/>
                    <a:pt x="53429" y="21755"/>
                  </a:cubicBezTo>
                  <a:cubicBezTo>
                    <a:pt x="53506" y="21564"/>
                    <a:pt x="53544" y="21373"/>
                    <a:pt x="53582" y="21181"/>
                  </a:cubicBezTo>
                  <a:close/>
                  <a:moveTo>
                    <a:pt x="53888" y="21373"/>
                  </a:moveTo>
                  <a:cubicBezTo>
                    <a:pt x="54003" y="21411"/>
                    <a:pt x="54080" y="21449"/>
                    <a:pt x="54194" y="21487"/>
                  </a:cubicBezTo>
                  <a:lnTo>
                    <a:pt x="54194" y="21526"/>
                  </a:lnTo>
                  <a:cubicBezTo>
                    <a:pt x="54156" y="21602"/>
                    <a:pt x="54080" y="21717"/>
                    <a:pt x="54041" y="21831"/>
                  </a:cubicBezTo>
                  <a:lnTo>
                    <a:pt x="54003" y="21831"/>
                  </a:lnTo>
                  <a:cubicBezTo>
                    <a:pt x="53984" y="21812"/>
                    <a:pt x="53955" y="21803"/>
                    <a:pt x="53927" y="21803"/>
                  </a:cubicBezTo>
                  <a:cubicBezTo>
                    <a:pt x="53898" y="21803"/>
                    <a:pt x="53869" y="21812"/>
                    <a:pt x="53850" y="21831"/>
                  </a:cubicBezTo>
                  <a:cubicBezTo>
                    <a:pt x="53850" y="21717"/>
                    <a:pt x="53850" y="21602"/>
                    <a:pt x="53850" y="21487"/>
                  </a:cubicBezTo>
                  <a:cubicBezTo>
                    <a:pt x="53850" y="21411"/>
                    <a:pt x="53888" y="21373"/>
                    <a:pt x="53888" y="21373"/>
                  </a:cubicBezTo>
                  <a:close/>
                  <a:moveTo>
                    <a:pt x="54615" y="21487"/>
                  </a:moveTo>
                  <a:lnTo>
                    <a:pt x="54386" y="21870"/>
                  </a:lnTo>
                  <a:cubicBezTo>
                    <a:pt x="54424" y="21755"/>
                    <a:pt x="54462" y="21640"/>
                    <a:pt x="54462" y="21526"/>
                  </a:cubicBezTo>
                  <a:lnTo>
                    <a:pt x="54577" y="21526"/>
                  </a:lnTo>
                  <a:cubicBezTo>
                    <a:pt x="54577" y="21487"/>
                    <a:pt x="54615" y="21487"/>
                    <a:pt x="54615" y="21487"/>
                  </a:cubicBezTo>
                  <a:close/>
                  <a:moveTo>
                    <a:pt x="53927" y="22099"/>
                  </a:moveTo>
                  <a:lnTo>
                    <a:pt x="53927" y="22137"/>
                  </a:lnTo>
                  <a:lnTo>
                    <a:pt x="53812" y="22252"/>
                  </a:lnTo>
                  <a:cubicBezTo>
                    <a:pt x="53812" y="22214"/>
                    <a:pt x="53812" y="22176"/>
                    <a:pt x="53812" y="22099"/>
                  </a:cubicBezTo>
                  <a:lnTo>
                    <a:pt x="53850" y="22099"/>
                  </a:lnTo>
                  <a:cubicBezTo>
                    <a:pt x="53850" y="22118"/>
                    <a:pt x="53860" y="22128"/>
                    <a:pt x="53874" y="22128"/>
                  </a:cubicBezTo>
                  <a:cubicBezTo>
                    <a:pt x="53888" y="22128"/>
                    <a:pt x="53907" y="22118"/>
                    <a:pt x="53927" y="22099"/>
                  </a:cubicBezTo>
                  <a:close/>
                  <a:moveTo>
                    <a:pt x="52970" y="22558"/>
                  </a:moveTo>
                  <a:cubicBezTo>
                    <a:pt x="52932" y="22635"/>
                    <a:pt x="52894" y="22711"/>
                    <a:pt x="52856" y="22788"/>
                  </a:cubicBezTo>
                  <a:lnTo>
                    <a:pt x="52817" y="22826"/>
                  </a:lnTo>
                  <a:cubicBezTo>
                    <a:pt x="52856" y="22749"/>
                    <a:pt x="52932" y="22635"/>
                    <a:pt x="52970" y="22558"/>
                  </a:cubicBezTo>
                  <a:close/>
                  <a:moveTo>
                    <a:pt x="2868" y="20072"/>
                  </a:moveTo>
                  <a:lnTo>
                    <a:pt x="2868" y="20072"/>
                  </a:lnTo>
                  <a:cubicBezTo>
                    <a:pt x="2754" y="20569"/>
                    <a:pt x="2677" y="21067"/>
                    <a:pt x="2601" y="21564"/>
                  </a:cubicBezTo>
                  <a:cubicBezTo>
                    <a:pt x="2562" y="21640"/>
                    <a:pt x="2562" y="21755"/>
                    <a:pt x="2524" y="21870"/>
                  </a:cubicBezTo>
                  <a:cubicBezTo>
                    <a:pt x="2371" y="22290"/>
                    <a:pt x="2218" y="22711"/>
                    <a:pt x="2027" y="23170"/>
                  </a:cubicBezTo>
                  <a:cubicBezTo>
                    <a:pt x="2333" y="22137"/>
                    <a:pt x="2601" y="21105"/>
                    <a:pt x="2868" y="20072"/>
                  </a:cubicBezTo>
                  <a:close/>
                  <a:moveTo>
                    <a:pt x="52588" y="19460"/>
                  </a:moveTo>
                  <a:cubicBezTo>
                    <a:pt x="52856" y="19498"/>
                    <a:pt x="53085" y="19575"/>
                    <a:pt x="53353" y="19613"/>
                  </a:cubicBezTo>
                  <a:cubicBezTo>
                    <a:pt x="52550" y="20875"/>
                    <a:pt x="51785" y="22137"/>
                    <a:pt x="51058" y="23400"/>
                  </a:cubicBezTo>
                  <a:cubicBezTo>
                    <a:pt x="51058" y="23352"/>
                    <a:pt x="51014" y="23320"/>
                    <a:pt x="50972" y="23320"/>
                  </a:cubicBezTo>
                  <a:cubicBezTo>
                    <a:pt x="50946" y="23320"/>
                    <a:pt x="50920" y="23332"/>
                    <a:pt x="50905" y="23361"/>
                  </a:cubicBezTo>
                  <a:cubicBezTo>
                    <a:pt x="50255" y="23859"/>
                    <a:pt x="49720" y="24432"/>
                    <a:pt x="49184" y="25044"/>
                  </a:cubicBezTo>
                  <a:cubicBezTo>
                    <a:pt x="48916" y="25388"/>
                    <a:pt x="48687" y="25694"/>
                    <a:pt x="48419" y="26000"/>
                  </a:cubicBezTo>
                  <a:cubicBezTo>
                    <a:pt x="48381" y="26039"/>
                    <a:pt x="48343" y="26077"/>
                    <a:pt x="48343" y="26077"/>
                  </a:cubicBezTo>
                  <a:cubicBezTo>
                    <a:pt x="48534" y="25656"/>
                    <a:pt x="48725" y="25197"/>
                    <a:pt x="48916" y="24738"/>
                  </a:cubicBezTo>
                  <a:cubicBezTo>
                    <a:pt x="49452" y="24279"/>
                    <a:pt x="49949" y="23744"/>
                    <a:pt x="50446" y="23208"/>
                  </a:cubicBezTo>
                  <a:cubicBezTo>
                    <a:pt x="50943" y="22749"/>
                    <a:pt x="51402" y="22252"/>
                    <a:pt x="51861" y="21755"/>
                  </a:cubicBezTo>
                  <a:cubicBezTo>
                    <a:pt x="51915" y="21674"/>
                    <a:pt x="51836" y="21593"/>
                    <a:pt x="51757" y="21593"/>
                  </a:cubicBezTo>
                  <a:cubicBezTo>
                    <a:pt x="51725" y="21593"/>
                    <a:pt x="51692" y="21607"/>
                    <a:pt x="51670" y="21640"/>
                  </a:cubicBezTo>
                  <a:cubicBezTo>
                    <a:pt x="50943" y="22596"/>
                    <a:pt x="49987" y="23323"/>
                    <a:pt x="49146" y="24203"/>
                  </a:cubicBezTo>
                  <a:cubicBezTo>
                    <a:pt x="49299" y="23859"/>
                    <a:pt x="49452" y="23476"/>
                    <a:pt x="49605" y="23132"/>
                  </a:cubicBezTo>
                  <a:cubicBezTo>
                    <a:pt x="49632" y="23159"/>
                    <a:pt x="49678" y="23186"/>
                    <a:pt x="49716" y="23186"/>
                  </a:cubicBezTo>
                  <a:cubicBezTo>
                    <a:pt x="49732" y="23186"/>
                    <a:pt x="49747" y="23181"/>
                    <a:pt x="49758" y="23170"/>
                  </a:cubicBezTo>
                  <a:cubicBezTo>
                    <a:pt x="50676" y="22443"/>
                    <a:pt x="51555" y="21640"/>
                    <a:pt x="52358" y="20761"/>
                  </a:cubicBezTo>
                  <a:cubicBezTo>
                    <a:pt x="52448" y="20701"/>
                    <a:pt x="52375" y="20572"/>
                    <a:pt x="52284" y="20572"/>
                  </a:cubicBezTo>
                  <a:cubicBezTo>
                    <a:pt x="52258" y="20572"/>
                    <a:pt x="52231" y="20582"/>
                    <a:pt x="52205" y="20608"/>
                  </a:cubicBezTo>
                  <a:cubicBezTo>
                    <a:pt x="51326" y="21334"/>
                    <a:pt x="50446" y="22137"/>
                    <a:pt x="49681" y="23017"/>
                  </a:cubicBezTo>
                  <a:cubicBezTo>
                    <a:pt x="49949" y="22405"/>
                    <a:pt x="50178" y="21755"/>
                    <a:pt x="50446" y="21143"/>
                  </a:cubicBezTo>
                  <a:cubicBezTo>
                    <a:pt x="50484" y="21181"/>
                    <a:pt x="50523" y="21181"/>
                    <a:pt x="50561" y="21181"/>
                  </a:cubicBezTo>
                  <a:lnTo>
                    <a:pt x="50561" y="21220"/>
                  </a:lnTo>
                  <a:cubicBezTo>
                    <a:pt x="51173" y="20722"/>
                    <a:pt x="51785" y="20187"/>
                    <a:pt x="52320" y="19537"/>
                  </a:cubicBezTo>
                  <a:cubicBezTo>
                    <a:pt x="52358" y="19498"/>
                    <a:pt x="52320" y="19460"/>
                    <a:pt x="52282" y="19460"/>
                  </a:cubicBezTo>
                  <a:close/>
                  <a:moveTo>
                    <a:pt x="1912" y="28295"/>
                  </a:moveTo>
                  <a:lnTo>
                    <a:pt x="2295" y="28448"/>
                  </a:lnTo>
                  <a:lnTo>
                    <a:pt x="1874" y="28333"/>
                  </a:lnTo>
                  <a:lnTo>
                    <a:pt x="1912" y="28295"/>
                  </a:lnTo>
                  <a:close/>
                  <a:moveTo>
                    <a:pt x="51020" y="23553"/>
                  </a:moveTo>
                  <a:lnTo>
                    <a:pt x="51020" y="23553"/>
                  </a:lnTo>
                  <a:cubicBezTo>
                    <a:pt x="50829" y="23897"/>
                    <a:pt x="50637" y="24241"/>
                    <a:pt x="50446" y="24585"/>
                  </a:cubicBezTo>
                  <a:cubicBezTo>
                    <a:pt x="50370" y="24585"/>
                    <a:pt x="50331" y="24585"/>
                    <a:pt x="50293" y="24623"/>
                  </a:cubicBezTo>
                  <a:cubicBezTo>
                    <a:pt x="49414" y="25503"/>
                    <a:pt x="48572" y="26421"/>
                    <a:pt x="47807" y="27415"/>
                  </a:cubicBezTo>
                  <a:cubicBezTo>
                    <a:pt x="47778" y="27474"/>
                    <a:pt x="47816" y="27555"/>
                    <a:pt x="47870" y="27555"/>
                  </a:cubicBezTo>
                  <a:cubicBezTo>
                    <a:pt x="47886" y="27555"/>
                    <a:pt x="47904" y="27548"/>
                    <a:pt x="47922" y="27530"/>
                  </a:cubicBezTo>
                  <a:cubicBezTo>
                    <a:pt x="48687" y="26880"/>
                    <a:pt x="49375" y="26115"/>
                    <a:pt x="49987" y="25350"/>
                  </a:cubicBezTo>
                  <a:lnTo>
                    <a:pt x="49987" y="25350"/>
                  </a:lnTo>
                  <a:cubicBezTo>
                    <a:pt x="49834" y="25656"/>
                    <a:pt x="49681" y="25962"/>
                    <a:pt x="49528" y="26268"/>
                  </a:cubicBezTo>
                  <a:cubicBezTo>
                    <a:pt x="49490" y="26230"/>
                    <a:pt x="49452" y="26211"/>
                    <a:pt x="49418" y="26211"/>
                  </a:cubicBezTo>
                  <a:cubicBezTo>
                    <a:pt x="49385" y="26211"/>
                    <a:pt x="49356" y="26230"/>
                    <a:pt x="49337" y="26268"/>
                  </a:cubicBezTo>
                  <a:cubicBezTo>
                    <a:pt x="48572" y="27033"/>
                    <a:pt x="47845" y="27836"/>
                    <a:pt x="47157" y="28678"/>
                  </a:cubicBezTo>
                  <a:cubicBezTo>
                    <a:pt x="47540" y="27874"/>
                    <a:pt x="47884" y="27071"/>
                    <a:pt x="48228" y="26268"/>
                  </a:cubicBezTo>
                  <a:lnTo>
                    <a:pt x="48266" y="26268"/>
                  </a:lnTo>
                  <a:cubicBezTo>
                    <a:pt x="48266" y="26306"/>
                    <a:pt x="48304" y="26345"/>
                    <a:pt x="48343" y="26345"/>
                  </a:cubicBezTo>
                  <a:cubicBezTo>
                    <a:pt x="48359" y="26360"/>
                    <a:pt x="48381" y="26370"/>
                    <a:pt x="48407" y="26370"/>
                  </a:cubicBezTo>
                  <a:cubicBezTo>
                    <a:pt x="48444" y="26370"/>
                    <a:pt x="48489" y="26351"/>
                    <a:pt x="48534" y="26306"/>
                  </a:cubicBezTo>
                  <a:cubicBezTo>
                    <a:pt x="48572" y="26268"/>
                    <a:pt x="48572" y="26230"/>
                    <a:pt x="48534" y="26192"/>
                  </a:cubicBezTo>
                  <a:cubicBezTo>
                    <a:pt x="48649" y="26153"/>
                    <a:pt x="48725" y="26115"/>
                    <a:pt x="48725" y="26115"/>
                  </a:cubicBezTo>
                  <a:cubicBezTo>
                    <a:pt x="48993" y="25847"/>
                    <a:pt x="49222" y="25541"/>
                    <a:pt x="49414" y="25197"/>
                  </a:cubicBezTo>
                  <a:cubicBezTo>
                    <a:pt x="49873" y="24623"/>
                    <a:pt x="50408" y="24050"/>
                    <a:pt x="51020" y="23553"/>
                  </a:cubicBezTo>
                  <a:close/>
                  <a:moveTo>
                    <a:pt x="1224" y="26421"/>
                  </a:moveTo>
                  <a:cubicBezTo>
                    <a:pt x="1224" y="26459"/>
                    <a:pt x="1262" y="26498"/>
                    <a:pt x="1300" y="26536"/>
                  </a:cubicBezTo>
                  <a:cubicBezTo>
                    <a:pt x="1109" y="27109"/>
                    <a:pt x="956" y="27683"/>
                    <a:pt x="803" y="28257"/>
                  </a:cubicBezTo>
                  <a:cubicBezTo>
                    <a:pt x="765" y="28372"/>
                    <a:pt x="803" y="28486"/>
                    <a:pt x="918" y="28563"/>
                  </a:cubicBezTo>
                  <a:cubicBezTo>
                    <a:pt x="918" y="28563"/>
                    <a:pt x="918" y="28601"/>
                    <a:pt x="918" y="28639"/>
                  </a:cubicBezTo>
                  <a:cubicBezTo>
                    <a:pt x="880" y="28639"/>
                    <a:pt x="841" y="28678"/>
                    <a:pt x="841" y="28716"/>
                  </a:cubicBezTo>
                  <a:lnTo>
                    <a:pt x="841" y="28831"/>
                  </a:lnTo>
                  <a:cubicBezTo>
                    <a:pt x="765" y="28716"/>
                    <a:pt x="727" y="28601"/>
                    <a:pt x="688" y="28486"/>
                  </a:cubicBezTo>
                  <a:cubicBezTo>
                    <a:pt x="841" y="27798"/>
                    <a:pt x="1033" y="27109"/>
                    <a:pt x="1224" y="26421"/>
                  </a:cubicBezTo>
                  <a:close/>
                  <a:moveTo>
                    <a:pt x="5240" y="15291"/>
                  </a:moveTo>
                  <a:lnTo>
                    <a:pt x="5240" y="15291"/>
                  </a:lnTo>
                  <a:cubicBezTo>
                    <a:pt x="4245" y="19422"/>
                    <a:pt x="3213" y="23514"/>
                    <a:pt x="2180" y="27607"/>
                  </a:cubicBezTo>
                  <a:cubicBezTo>
                    <a:pt x="2104" y="27683"/>
                    <a:pt x="2065" y="27836"/>
                    <a:pt x="2180" y="27913"/>
                  </a:cubicBezTo>
                  <a:cubicBezTo>
                    <a:pt x="2180" y="27913"/>
                    <a:pt x="2180" y="27913"/>
                    <a:pt x="2180" y="27951"/>
                  </a:cubicBezTo>
                  <a:cubicBezTo>
                    <a:pt x="2158" y="27973"/>
                    <a:pt x="2174" y="27995"/>
                    <a:pt x="2192" y="27995"/>
                  </a:cubicBezTo>
                  <a:cubicBezTo>
                    <a:pt x="2205" y="27995"/>
                    <a:pt x="2218" y="27983"/>
                    <a:pt x="2218" y="27951"/>
                  </a:cubicBezTo>
                  <a:cubicBezTo>
                    <a:pt x="2237" y="27970"/>
                    <a:pt x="2266" y="27980"/>
                    <a:pt x="2295" y="27980"/>
                  </a:cubicBezTo>
                  <a:cubicBezTo>
                    <a:pt x="2323" y="27980"/>
                    <a:pt x="2352" y="27970"/>
                    <a:pt x="2371" y="27951"/>
                  </a:cubicBezTo>
                  <a:cubicBezTo>
                    <a:pt x="3366" y="28372"/>
                    <a:pt x="4360" y="28792"/>
                    <a:pt x="5354" y="29175"/>
                  </a:cubicBezTo>
                  <a:cubicBezTo>
                    <a:pt x="4245" y="28754"/>
                    <a:pt x="3098" y="28372"/>
                    <a:pt x="1989" y="28027"/>
                  </a:cubicBezTo>
                  <a:cubicBezTo>
                    <a:pt x="2027" y="27874"/>
                    <a:pt x="2065" y="27760"/>
                    <a:pt x="2104" y="27607"/>
                  </a:cubicBezTo>
                  <a:cubicBezTo>
                    <a:pt x="2371" y="26574"/>
                    <a:pt x="2601" y="25541"/>
                    <a:pt x="2715" y="24509"/>
                  </a:cubicBezTo>
                  <a:cubicBezTo>
                    <a:pt x="2715" y="24470"/>
                    <a:pt x="2715" y="24432"/>
                    <a:pt x="2715" y="24394"/>
                  </a:cubicBezTo>
                  <a:cubicBezTo>
                    <a:pt x="2830" y="23935"/>
                    <a:pt x="2907" y="23514"/>
                    <a:pt x="3021" y="23055"/>
                  </a:cubicBezTo>
                  <a:lnTo>
                    <a:pt x="3021" y="23017"/>
                  </a:lnTo>
                  <a:cubicBezTo>
                    <a:pt x="3021" y="22941"/>
                    <a:pt x="3021" y="22864"/>
                    <a:pt x="2983" y="22826"/>
                  </a:cubicBezTo>
                  <a:lnTo>
                    <a:pt x="3404" y="21564"/>
                  </a:lnTo>
                  <a:cubicBezTo>
                    <a:pt x="3786" y="20569"/>
                    <a:pt x="4207" y="19613"/>
                    <a:pt x="4207" y="18542"/>
                  </a:cubicBezTo>
                  <a:cubicBezTo>
                    <a:pt x="4360" y="18083"/>
                    <a:pt x="4513" y="17663"/>
                    <a:pt x="4628" y="17204"/>
                  </a:cubicBezTo>
                  <a:cubicBezTo>
                    <a:pt x="4666" y="17165"/>
                    <a:pt x="4666" y="17127"/>
                    <a:pt x="4704" y="17089"/>
                  </a:cubicBezTo>
                  <a:cubicBezTo>
                    <a:pt x="4704" y="17051"/>
                    <a:pt x="4704" y="17012"/>
                    <a:pt x="4742" y="16936"/>
                  </a:cubicBezTo>
                  <a:cubicBezTo>
                    <a:pt x="4895" y="16401"/>
                    <a:pt x="5087" y="15827"/>
                    <a:pt x="5240" y="15291"/>
                  </a:cubicBezTo>
                  <a:close/>
                  <a:moveTo>
                    <a:pt x="1186" y="28754"/>
                  </a:moveTo>
                  <a:cubicBezTo>
                    <a:pt x="1224" y="28754"/>
                    <a:pt x="1224" y="28754"/>
                    <a:pt x="1262" y="28792"/>
                  </a:cubicBezTo>
                  <a:lnTo>
                    <a:pt x="1606" y="28907"/>
                  </a:lnTo>
                  <a:cubicBezTo>
                    <a:pt x="1989" y="29098"/>
                    <a:pt x="2371" y="29289"/>
                    <a:pt x="2715" y="29481"/>
                  </a:cubicBezTo>
                  <a:cubicBezTo>
                    <a:pt x="2104" y="29442"/>
                    <a:pt x="1492" y="29175"/>
                    <a:pt x="1071" y="28754"/>
                  </a:cubicBezTo>
                  <a:close/>
                  <a:moveTo>
                    <a:pt x="7458" y="10205"/>
                  </a:moveTo>
                  <a:lnTo>
                    <a:pt x="7458" y="10205"/>
                  </a:lnTo>
                  <a:cubicBezTo>
                    <a:pt x="7381" y="10625"/>
                    <a:pt x="7305" y="11008"/>
                    <a:pt x="7228" y="11390"/>
                  </a:cubicBezTo>
                  <a:cubicBezTo>
                    <a:pt x="7197" y="11374"/>
                    <a:pt x="7159" y="11365"/>
                    <a:pt x="7122" y="11365"/>
                  </a:cubicBezTo>
                  <a:cubicBezTo>
                    <a:pt x="7070" y="11365"/>
                    <a:pt x="7021" y="11384"/>
                    <a:pt x="6999" y="11429"/>
                  </a:cubicBezTo>
                  <a:cubicBezTo>
                    <a:pt x="6731" y="12155"/>
                    <a:pt x="6311" y="12805"/>
                    <a:pt x="6043" y="13532"/>
                  </a:cubicBezTo>
                  <a:cubicBezTo>
                    <a:pt x="6016" y="13586"/>
                    <a:pt x="6065" y="13640"/>
                    <a:pt x="6124" y="13640"/>
                  </a:cubicBezTo>
                  <a:cubicBezTo>
                    <a:pt x="6148" y="13640"/>
                    <a:pt x="6173" y="13631"/>
                    <a:pt x="6196" y="13609"/>
                  </a:cubicBezTo>
                  <a:cubicBezTo>
                    <a:pt x="6578" y="13035"/>
                    <a:pt x="6922" y="12423"/>
                    <a:pt x="7152" y="11735"/>
                  </a:cubicBezTo>
                  <a:lnTo>
                    <a:pt x="7152" y="11735"/>
                  </a:lnTo>
                  <a:cubicBezTo>
                    <a:pt x="6961" y="12691"/>
                    <a:pt x="6731" y="13647"/>
                    <a:pt x="6540" y="14603"/>
                  </a:cubicBezTo>
                  <a:cubicBezTo>
                    <a:pt x="5584" y="18542"/>
                    <a:pt x="4589" y="22482"/>
                    <a:pt x="3557" y="26383"/>
                  </a:cubicBezTo>
                  <a:cubicBezTo>
                    <a:pt x="3519" y="26498"/>
                    <a:pt x="3633" y="26612"/>
                    <a:pt x="3786" y="26612"/>
                  </a:cubicBezTo>
                  <a:cubicBezTo>
                    <a:pt x="3888" y="26606"/>
                    <a:pt x="3991" y="26603"/>
                    <a:pt x="4095" y="26603"/>
                  </a:cubicBezTo>
                  <a:cubicBezTo>
                    <a:pt x="5858" y="26603"/>
                    <a:pt x="7857" y="27492"/>
                    <a:pt x="9447" y="28142"/>
                  </a:cubicBezTo>
                  <a:cubicBezTo>
                    <a:pt x="10785" y="28678"/>
                    <a:pt x="12086" y="29289"/>
                    <a:pt x="13386" y="29863"/>
                  </a:cubicBezTo>
                  <a:lnTo>
                    <a:pt x="14151" y="30207"/>
                  </a:lnTo>
                  <a:cubicBezTo>
                    <a:pt x="14151" y="30246"/>
                    <a:pt x="14151" y="30284"/>
                    <a:pt x="14151" y="30284"/>
                  </a:cubicBezTo>
                  <a:lnTo>
                    <a:pt x="15107" y="31852"/>
                  </a:lnTo>
                  <a:cubicBezTo>
                    <a:pt x="15260" y="32081"/>
                    <a:pt x="15375" y="32273"/>
                    <a:pt x="15490" y="32502"/>
                  </a:cubicBezTo>
                  <a:lnTo>
                    <a:pt x="14610" y="32196"/>
                  </a:lnTo>
                  <a:cubicBezTo>
                    <a:pt x="14457" y="31967"/>
                    <a:pt x="14227" y="31775"/>
                    <a:pt x="14074" y="31508"/>
                  </a:cubicBezTo>
                  <a:cubicBezTo>
                    <a:pt x="13692" y="30972"/>
                    <a:pt x="13386" y="30437"/>
                    <a:pt x="13118" y="29825"/>
                  </a:cubicBezTo>
                  <a:cubicBezTo>
                    <a:pt x="13092" y="29785"/>
                    <a:pt x="13056" y="29768"/>
                    <a:pt x="13022" y="29768"/>
                  </a:cubicBezTo>
                  <a:cubicBezTo>
                    <a:pt x="12958" y="29768"/>
                    <a:pt x="12902" y="29827"/>
                    <a:pt x="12927" y="29901"/>
                  </a:cubicBezTo>
                  <a:cubicBezTo>
                    <a:pt x="13157" y="30475"/>
                    <a:pt x="13463" y="31049"/>
                    <a:pt x="13807" y="31546"/>
                  </a:cubicBezTo>
                  <a:cubicBezTo>
                    <a:pt x="13921" y="31699"/>
                    <a:pt x="13998" y="31852"/>
                    <a:pt x="14113" y="32043"/>
                  </a:cubicBezTo>
                  <a:lnTo>
                    <a:pt x="13195" y="31699"/>
                  </a:lnTo>
                  <a:cubicBezTo>
                    <a:pt x="12812" y="31049"/>
                    <a:pt x="12430" y="30399"/>
                    <a:pt x="12086" y="29748"/>
                  </a:cubicBezTo>
                  <a:cubicBezTo>
                    <a:pt x="12072" y="29708"/>
                    <a:pt x="12045" y="29692"/>
                    <a:pt x="12017" y="29692"/>
                  </a:cubicBezTo>
                  <a:cubicBezTo>
                    <a:pt x="11964" y="29692"/>
                    <a:pt x="11908" y="29750"/>
                    <a:pt x="11933" y="29825"/>
                  </a:cubicBezTo>
                  <a:cubicBezTo>
                    <a:pt x="12200" y="30360"/>
                    <a:pt x="12468" y="30972"/>
                    <a:pt x="12774" y="31546"/>
                  </a:cubicBezTo>
                  <a:lnTo>
                    <a:pt x="11933" y="31202"/>
                  </a:lnTo>
                  <a:cubicBezTo>
                    <a:pt x="11856" y="31164"/>
                    <a:pt x="11818" y="31087"/>
                    <a:pt x="11780" y="31011"/>
                  </a:cubicBezTo>
                  <a:cubicBezTo>
                    <a:pt x="11550" y="30552"/>
                    <a:pt x="11321" y="30093"/>
                    <a:pt x="11168" y="29595"/>
                  </a:cubicBezTo>
                  <a:cubicBezTo>
                    <a:pt x="11152" y="29547"/>
                    <a:pt x="11109" y="29526"/>
                    <a:pt x="11067" y="29526"/>
                  </a:cubicBezTo>
                  <a:cubicBezTo>
                    <a:pt x="11010" y="29526"/>
                    <a:pt x="10954" y="29567"/>
                    <a:pt x="10977" y="29634"/>
                  </a:cubicBezTo>
                  <a:cubicBezTo>
                    <a:pt x="11130" y="30131"/>
                    <a:pt x="11321" y="30590"/>
                    <a:pt x="11550" y="31049"/>
                  </a:cubicBezTo>
                  <a:lnTo>
                    <a:pt x="10862" y="30819"/>
                  </a:lnTo>
                  <a:lnTo>
                    <a:pt x="10824" y="30781"/>
                  </a:lnTo>
                  <a:cubicBezTo>
                    <a:pt x="10556" y="30284"/>
                    <a:pt x="10288" y="29787"/>
                    <a:pt x="10097" y="29289"/>
                  </a:cubicBezTo>
                  <a:cubicBezTo>
                    <a:pt x="10084" y="29249"/>
                    <a:pt x="10052" y="29233"/>
                    <a:pt x="10019" y="29233"/>
                  </a:cubicBezTo>
                  <a:cubicBezTo>
                    <a:pt x="9958" y="29233"/>
                    <a:pt x="9894" y="29291"/>
                    <a:pt x="9944" y="29366"/>
                  </a:cubicBezTo>
                  <a:cubicBezTo>
                    <a:pt x="10097" y="29787"/>
                    <a:pt x="10288" y="30246"/>
                    <a:pt x="10518" y="30705"/>
                  </a:cubicBezTo>
                  <a:lnTo>
                    <a:pt x="10135" y="30552"/>
                  </a:lnTo>
                  <a:cubicBezTo>
                    <a:pt x="9753" y="29825"/>
                    <a:pt x="9294" y="29136"/>
                    <a:pt x="8911" y="28448"/>
                  </a:cubicBezTo>
                  <a:cubicBezTo>
                    <a:pt x="8897" y="28406"/>
                    <a:pt x="8868" y="28390"/>
                    <a:pt x="8838" y="28390"/>
                  </a:cubicBezTo>
                  <a:cubicBezTo>
                    <a:pt x="8786" y="28390"/>
                    <a:pt x="8734" y="28438"/>
                    <a:pt x="8758" y="28486"/>
                  </a:cubicBezTo>
                  <a:cubicBezTo>
                    <a:pt x="9102" y="29136"/>
                    <a:pt x="9408" y="29787"/>
                    <a:pt x="9714" y="30399"/>
                  </a:cubicBezTo>
                  <a:lnTo>
                    <a:pt x="8950" y="30131"/>
                  </a:lnTo>
                  <a:cubicBezTo>
                    <a:pt x="8529" y="29481"/>
                    <a:pt x="8146" y="28831"/>
                    <a:pt x="7802" y="28142"/>
                  </a:cubicBezTo>
                  <a:cubicBezTo>
                    <a:pt x="7789" y="28102"/>
                    <a:pt x="7757" y="28085"/>
                    <a:pt x="7724" y="28085"/>
                  </a:cubicBezTo>
                  <a:cubicBezTo>
                    <a:pt x="7663" y="28085"/>
                    <a:pt x="7599" y="28144"/>
                    <a:pt x="7649" y="28219"/>
                  </a:cubicBezTo>
                  <a:cubicBezTo>
                    <a:pt x="7917" y="28792"/>
                    <a:pt x="8185" y="29366"/>
                    <a:pt x="8491" y="29940"/>
                  </a:cubicBezTo>
                  <a:lnTo>
                    <a:pt x="8032" y="29787"/>
                  </a:lnTo>
                  <a:cubicBezTo>
                    <a:pt x="7917" y="29595"/>
                    <a:pt x="7802" y="29404"/>
                    <a:pt x="7726" y="29251"/>
                  </a:cubicBezTo>
                  <a:cubicBezTo>
                    <a:pt x="7381" y="28639"/>
                    <a:pt x="7037" y="28066"/>
                    <a:pt x="6655" y="27492"/>
                  </a:cubicBezTo>
                  <a:cubicBezTo>
                    <a:pt x="6633" y="27459"/>
                    <a:pt x="6605" y="27445"/>
                    <a:pt x="6578" y="27445"/>
                  </a:cubicBezTo>
                  <a:cubicBezTo>
                    <a:pt x="6510" y="27445"/>
                    <a:pt x="6447" y="27535"/>
                    <a:pt x="6502" y="27645"/>
                  </a:cubicBezTo>
                  <a:cubicBezTo>
                    <a:pt x="6884" y="28295"/>
                    <a:pt x="7228" y="28907"/>
                    <a:pt x="7611" y="29557"/>
                  </a:cubicBezTo>
                  <a:lnTo>
                    <a:pt x="7649" y="29634"/>
                  </a:lnTo>
                  <a:lnTo>
                    <a:pt x="7649" y="29634"/>
                  </a:lnTo>
                  <a:lnTo>
                    <a:pt x="7152" y="29442"/>
                  </a:lnTo>
                  <a:cubicBezTo>
                    <a:pt x="7037" y="29289"/>
                    <a:pt x="6961" y="29175"/>
                    <a:pt x="6884" y="29022"/>
                  </a:cubicBezTo>
                  <a:cubicBezTo>
                    <a:pt x="6578" y="28563"/>
                    <a:pt x="6311" y="28027"/>
                    <a:pt x="6081" y="27492"/>
                  </a:cubicBezTo>
                  <a:cubicBezTo>
                    <a:pt x="6059" y="27469"/>
                    <a:pt x="6033" y="27460"/>
                    <a:pt x="6009" y="27460"/>
                  </a:cubicBezTo>
                  <a:cubicBezTo>
                    <a:pt x="5951" y="27460"/>
                    <a:pt x="5901" y="27514"/>
                    <a:pt x="5928" y="27568"/>
                  </a:cubicBezTo>
                  <a:cubicBezTo>
                    <a:pt x="6158" y="28142"/>
                    <a:pt x="6425" y="28678"/>
                    <a:pt x="6693" y="29213"/>
                  </a:cubicBezTo>
                  <a:lnTo>
                    <a:pt x="6731" y="29289"/>
                  </a:lnTo>
                  <a:lnTo>
                    <a:pt x="6272" y="29175"/>
                  </a:lnTo>
                  <a:lnTo>
                    <a:pt x="6119" y="28907"/>
                  </a:lnTo>
                  <a:cubicBezTo>
                    <a:pt x="5890" y="28410"/>
                    <a:pt x="5622" y="27951"/>
                    <a:pt x="5278" y="27568"/>
                  </a:cubicBezTo>
                  <a:cubicBezTo>
                    <a:pt x="5240" y="27549"/>
                    <a:pt x="5211" y="27540"/>
                    <a:pt x="5187" y="27540"/>
                  </a:cubicBezTo>
                  <a:cubicBezTo>
                    <a:pt x="5163" y="27540"/>
                    <a:pt x="5144" y="27549"/>
                    <a:pt x="5125" y="27568"/>
                  </a:cubicBezTo>
                  <a:cubicBezTo>
                    <a:pt x="5048" y="27607"/>
                    <a:pt x="5048" y="27645"/>
                    <a:pt x="5087" y="27721"/>
                  </a:cubicBezTo>
                  <a:lnTo>
                    <a:pt x="5125" y="27721"/>
                  </a:lnTo>
                  <a:cubicBezTo>
                    <a:pt x="5163" y="27836"/>
                    <a:pt x="5546" y="28601"/>
                    <a:pt x="5737" y="28983"/>
                  </a:cubicBezTo>
                  <a:lnTo>
                    <a:pt x="2524" y="27721"/>
                  </a:lnTo>
                  <a:cubicBezTo>
                    <a:pt x="3480" y="23744"/>
                    <a:pt x="4437" y="19766"/>
                    <a:pt x="5431" y="15789"/>
                  </a:cubicBezTo>
                  <a:lnTo>
                    <a:pt x="6234" y="12576"/>
                  </a:lnTo>
                  <a:lnTo>
                    <a:pt x="6311" y="12576"/>
                  </a:lnTo>
                  <a:cubicBezTo>
                    <a:pt x="6731" y="11811"/>
                    <a:pt x="7114" y="11008"/>
                    <a:pt x="7458" y="10205"/>
                  </a:cubicBezTo>
                  <a:close/>
                  <a:moveTo>
                    <a:pt x="11894" y="2020"/>
                  </a:moveTo>
                  <a:cubicBezTo>
                    <a:pt x="12353" y="2479"/>
                    <a:pt x="12965" y="2823"/>
                    <a:pt x="13616" y="2900"/>
                  </a:cubicBezTo>
                  <a:cubicBezTo>
                    <a:pt x="11550" y="9555"/>
                    <a:pt x="9600" y="16133"/>
                    <a:pt x="6999" y="22635"/>
                  </a:cubicBezTo>
                  <a:cubicBezTo>
                    <a:pt x="6961" y="22673"/>
                    <a:pt x="6961" y="22711"/>
                    <a:pt x="6999" y="22788"/>
                  </a:cubicBezTo>
                  <a:cubicBezTo>
                    <a:pt x="6846" y="23361"/>
                    <a:pt x="7420" y="23820"/>
                    <a:pt x="7879" y="24279"/>
                  </a:cubicBezTo>
                  <a:cubicBezTo>
                    <a:pt x="9294" y="25580"/>
                    <a:pt x="10900" y="26689"/>
                    <a:pt x="12621" y="27568"/>
                  </a:cubicBezTo>
                  <a:cubicBezTo>
                    <a:pt x="14495" y="28525"/>
                    <a:pt x="16522" y="28907"/>
                    <a:pt x="18396" y="29748"/>
                  </a:cubicBezTo>
                  <a:cubicBezTo>
                    <a:pt x="19773" y="30360"/>
                    <a:pt x="20729" y="31469"/>
                    <a:pt x="21724" y="32540"/>
                  </a:cubicBezTo>
                  <a:cubicBezTo>
                    <a:pt x="19658" y="31164"/>
                    <a:pt x="17325" y="30207"/>
                    <a:pt x="15069" y="29213"/>
                  </a:cubicBezTo>
                  <a:cubicBezTo>
                    <a:pt x="11856" y="27721"/>
                    <a:pt x="8605" y="26039"/>
                    <a:pt x="5278" y="24853"/>
                  </a:cubicBezTo>
                  <a:cubicBezTo>
                    <a:pt x="7420" y="17242"/>
                    <a:pt x="9982" y="9707"/>
                    <a:pt x="11894" y="2020"/>
                  </a:cubicBezTo>
                  <a:close/>
                  <a:moveTo>
                    <a:pt x="14457" y="30360"/>
                  </a:moveTo>
                  <a:lnTo>
                    <a:pt x="15490" y="30819"/>
                  </a:lnTo>
                  <a:cubicBezTo>
                    <a:pt x="15757" y="31393"/>
                    <a:pt x="16025" y="31967"/>
                    <a:pt x="16293" y="32540"/>
                  </a:cubicBezTo>
                  <a:cubicBezTo>
                    <a:pt x="16331" y="32617"/>
                    <a:pt x="16369" y="32732"/>
                    <a:pt x="16407" y="32808"/>
                  </a:cubicBezTo>
                  <a:lnTo>
                    <a:pt x="15948" y="32655"/>
                  </a:lnTo>
                  <a:cubicBezTo>
                    <a:pt x="15757" y="32349"/>
                    <a:pt x="15528" y="32043"/>
                    <a:pt x="15337" y="31737"/>
                  </a:cubicBezTo>
                  <a:cubicBezTo>
                    <a:pt x="15031" y="31278"/>
                    <a:pt x="14725" y="30819"/>
                    <a:pt x="14457" y="30360"/>
                  </a:cubicBezTo>
                  <a:close/>
                  <a:moveTo>
                    <a:pt x="4422" y="30318"/>
                  </a:moveTo>
                  <a:cubicBezTo>
                    <a:pt x="6122" y="30818"/>
                    <a:pt x="7696" y="31575"/>
                    <a:pt x="9408" y="32158"/>
                  </a:cubicBezTo>
                  <a:cubicBezTo>
                    <a:pt x="9714" y="32234"/>
                    <a:pt x="10059" y="32349"/>
                    <a:pt x="10365" y="32426"/>
                  </a:cubicBezTo>
                  <a:cubicBezTo>
                    <a:pt x="10365" y="32464"/>
                    <a:pt x="10365" y="32502"/>
                    <a:pt x="10403" y="32502"/>
                  </a:cubicBezTo>
                  <a:lnTo>
                    <a:pt x="11168" y="32846"/>
                  </a:lnTo>
                  <a:cubicBezTo>
                    <a:pt x="10594" y="32655"/>
                    <a:pt x="10059" y="32464"/>
                    <a:pt x="9485" y="32234"/>
                  </a:cubicBezTo>
                  <a:lnTo>
                    <a:pt x="4551" y="30360"/>
                  </a:lnTo>
                  <a:cubicBezTo>
                    <a:pt x="4509" y="30346"/>
                    <a:pt x="4466" y="30332"/>
                    <a:pt x="4422" y="30318"/>
                  </a:cubicBezTo>
                  <a:close/>
                  <a:moveTo>
                    <a:pt x="14572" y="414"/>
                  </a:moveTo>
                  <a:cubicBezTo>
                    <a:pt x="16446" y="2364"/>
                    <a:pt x="18549" y="4047"/>
                    <a:pt x="20844" y="5424"/>
                  </a:cubicBezTo>
                  <a:cubicBezTo>
                    <a:pt x="20860" y="5429"/>
                    <a:pt x="20875" y="5432"/>
                    <a:pt x="20889" y="5432"/>
                  </a:cubicBezTo>
                  <a:cubicBezTo>
                    <a:pt x="20977" y="5432"/>
                    <a:pt x="21025" y="5337"/>
                    <a:pt x="20959" y="5271"/>
                  </a:cubicBezTo>
                  <a:cubicBezTo>
                    <a:pt x="20653" y="5041"/>
                    <a:pt x="20385" y="4812"/>
                    <a:pt x="20117" y="4583"/>
                  </a:cubicBezTo>
                  <a:lnTo>
                    <a:pt x="20117" y="4583"/>
                  </a:lnTo>
                  <a:cubicBezTo>
                    <a:pt x="20844" y="5041"/>
                    <a:pt x="21647" y="5424"/>
                    <a:pt x="22489" y="5768"/>
                  </a:cubicBezTo>
                  <a:cubicBezTo>
                    <a:pt x="23789" y="6304"/>
                    <a:pt x="25127" y="6763"/>
                    <a:pt x="26466" y="7145"/>
                  </a:cubicBezTo>
                  <a:cubicBezTo>
                    <a:pt x="27996" y="7566"/>
                    <a:pt x="29679" y="7795"/>
                    <a:pt x="30788" y="9057"/>
                  </a:cubicBezTo>
                  <a:cubicBezTo>
                    <a:pt x="31094" y="9478"/>
                    <a:pt x="31362" y="9937"/>
                    <a:pt x="31553" y="10434"/>
                  </a:cubicBezTo>
                  <a:lnTo>
                    <a:pt x="31515" y="10549"/>
                  </a:lnTo>
                  <a:cubicBezTo>
                    <a:pt x="31438" y="10587"/>
                    <a:pt x="31362" y="10625"/>
                    <a:pt x="31285" y="10664"/>
                  </a:cubicBezTo>
                  <a:lnTo>
                    <a:pt x="31438" y="10472"/>
                  </a:lnTo>
                  <a:cubicBezTo>
                    <a:pt x="31500" y="10442"/>
                    <a:pt x="31437" y="10337"/>
                    <a:pt x="31371" y="10337"/>
                  </a:cubicBezTo>
                  <a:cubicBezTo>
                    <a:pt x="31355" y="10337"/>
                    <a:pt x="31338" y="10343"/>
                    <a:pt x="31323" y="10358"/>
                  </a:cubicBezTo>
                  <a:cubicBezTo>
                    <a:pt x="31170" y="10511"/>
                    <a:pt x="31056" y="10664"/>
                    <a:pt x="30903" y="10817"/>
                  </a:cubicBezTo>
                  <a:cubicBezTo>
                    <a:pt x="30903" y="10817"/>
                    <a:pt x="30903" y="10855"/>
                    <a:pt x="30903" y="10893"/>
                  </a:cubicBezTo>
                  <a:cubicBezTo>
                    <a:pt x="30864" y="10931"/>
                    <a:pt x="30864" y="10970"/>
                    <a:pt x="30826" y="11008"/>
                  </a:cubicBezTo>
                  <a:cubicBezTo>
                    <a:pt x="30859" y="10942"/>
                    <a:pt x="30835" y="10847"/>
                    <a:pt x="30754" y="10847"/>
                  </a:cubicBezTo>
                  <a:cubicBezTo>
                    <a:pt x="30741" y="10847"/>
                    <a:pt x="30727" y="10850"/>
                    <a:pt x="30711" y="10855"/>
                  </a:cubicBezTo>
                  <a:lnTo>
                    <a:pt x="30673" y="10855"/>
                  </a:lnTo>
                  <a:cubicBezTo>
                    <a:pt x="30635" y="10893"/>
                    <a:pt x="30597" y="10931"/>
                    <a:pt x="30597" y="11008"/>
                  </a:cubicBezTo>
                  <a:cubicBezTo>
                    <a:pt x="30553" y="11184"/>
                    <a:pt x="30616" y="11242"/>
                    <a:pt x="30721" y="11242"/>
                  </a:cubicBezTo>
                  <a:cubicBezTo>
                    <a:pt x="30890" y="11242"/>
                    <a:pt x="31167" y="11093"/>
                    <a:pt x="31285" y="11046"/>
                  </a:cubicBezTo>
                  <a:lnTo>
                    <a:pt x="31285" y="11046"/>
                  </a:lnTo>
                  <a:cubicBezTo>
                    <a:pt x="31017" y="11620"/>
                    <a:pt x="30711" y="12232"/>
                    <a:pt x="30444" y="12805"/>
                  </a:cubicBezTo>
                  <a:cubicBezTo>
                    <a:pt x="30138" y="13073"/>
                    <a:pt x="29832" y="13417"/>
                    <a:pt x="29832" y="13762"/>
                  </a:cubicBezTo>
                  <a:cubicBezTo>
                    <a:pt x="29832" y="13819"/>
                    <a:pt x="29870" y="13848"/>
                    <a:pt x="29908" y="13848"/>
                  </a:cubicBezTo>
                  <a:cubicBezTo>
                    <a:pt x="29946" y="13848"/>
                    <a:pt x="29985" y="13819"/>
                    <a:pt x="29985" y="13762"/>
                  </a:cubicBezTo>
                  <a:cubicBezTo>
                    <a:pt x="30023" y="13570"/>
                    <a:pt x="30138" y="13417"/>
                    <a:pt x="30252" y="13264"/>
                  </a:cubicBezTo>
                  <a:lnTo>
                    <a:pt x="30252" y="13264"/>
                  </a:lnTo>
                  <a:cubicBezTo>
                    <a:pt x="28340" y="17663"/>
                    <a:pt x="26772" y="22214"/>
                    <a:pt x="25166" y="26765"/>
                  </a:cubicBezTo>
                  <a:lnTo>
                    <a:pt x="25089" y="26918"/>
                  </a:lnTo>
                  <a:cubicBezTo>
                    <a:pt x="24936" y="25809"/>
                    <a:pt x="24516" y="24776"/>
                    <a:pt x="23865" y="23897"/>
                  </a:cubicBezTo>
                  <a:cubicBezTo>
                    <a:pt x="23855" y="23887"/>
                    <a:pt x="23842" y="23882"/>
                    <a:pt x="23829" y="23882"/>
                  </a:cubicBezTo>
                  <a:cubicBezTo>
                    <a:pt x="23794" y="23882"/>
                    <a:pt x="23761" y="23917"/>
                    <a:pt x="23789" y="23973"/>
                  </a:cubicBezTo>
                  <a:cubicBezTo>
                    <a:pt x="24477" y="25044"/>
                    <a:pt x="24860" y="26306"/>
                    <a:pt x="24898" y="27568"/>
                  </a:cubicBezTo>
                  <a:cubicBezTo>
                    <a:pt x="24860" y="27683"/>
                    <a:pt x="24822" y="27836"/>
                    <a:pt x="24783" y="27951"/>
                  </a:cubicBezTo>
                  <a:cubicBezTo>
                    <a:pt x="24554" y="27224"/>
                    <a:pt x="24210" y="26536"/>
                    <a:pt x="23827" y="25924"/>
                  </a:cubicBezTo>
                  <a:cubicBezTo>
                    <a:pt x="23816" y="25913"/>
                    <a:pt x="23801" y="25908"/>
                    <a:pt x="23787" y="25908"/>
                  </a:cubicBezTo>
                  <a:cubicBezTo>
                    <a:pt x="23751" y="25908"/>
                    <a:pt x="23712" y="25935"/>
                    <a:pt x="23712" y="25962"/>
                  </a:cubicBezTo>
                  <a:cubicBezTo>
                    <a:pt x="24018" y="26536"/>
                    <a:pt x="24286" y="27109"/>
                    <a:pt x="24477" y="27760"/>
                  </a:cubicBezTo>
                  <a:cubicBezTo>
                    <a:pt x="24554" y="27951"/>
                    <a:pt x="24592" y="28142"/>
                    <a:pt x="24592" y="28372"/>
                  </a:cubicBezTo>
                  <a:cubicBezTo>
                    <a:pt x="24477" y="28639"/>
                    <a:pt x="24363" y="28907"/>
                    <a:pt x="24248" y="29213"/>
                  </a:cubicBezTo>
                  <a:cubicBezTo>
                    <a:pt x="24133" y="28678"/>
                    <a:pt x="23904" y="28142"/>
                    <a:pt x="23636" y="27645"/>
                  </a:cubicBezTo>
                  <a:cubicBezTo>
                    <a:pt x="23626" y="27635"/>
                    <a:pt x="23613" y="27630"/>
                    <a:pt x="23599" y="27630"/>
                  </a:cubicBezTo>
                  <a:cubicBezTo>
                    <a:pt x="23562" y="27630"/>
                    <a:pt x="23521" y="27665"/>
                    <a:pt x="23521" y="27721"/>
                  </a:cubicBezTo>
                  <a:cubicBezTo>
                    <a:pt x="23827" y="28295"/>
                    <a:pt x="24018" y="28945"/>
                    <a:pt x="24095" y="29634"/>
                  </a:cubicBezTo>
                  <a:lnTo>
                    <a:pt x="24057" y="29748"/>
                  </a:lnTo>
                  <a:cubicBezTo>
                    <a:pt x="23636" y="30858"/>
                    <a:pt x="23024" y="31852"/>
                    <a:pt x="22603" y="32923"/>
                  </a:cubicBezTo>
                  <a:cubicBezTo>
                    <a:pt x="20882" y="31164"/>
                    <a:pt x="19505" y="29595"/>
                    <a:pt x="16943" y="28831"/>
                  </a:cubicBezTo>
                  <a:cubicBezTo>
                    <a:pt x="15222" y="28333"/>
                    <a:pt x="13539" y="27683"/>
                    <a:pt x="11971" y="26842"/>
                  </a:cubicBezTo>
                  <a:cubicBezTo>
                    <a:pt x="11130" y="26345"/>
                    <a:pt x="7267" y="24279"/>
                    <a:pt x="7152" y="22826"/>
                  </a:cubicBezTo>
                  <a:cubicBezTo>
                    <a:pt x="7190" y="22826"/>
                    <a:pt x="7267" y="22788"/>
                    <a:pt x="7267" y="22749"/>
                  </a:cubicBezTo>
                  <a:cubicBezTo>
                    <a:pt x="10135" y="15521"/>
                    <a:pt x="12965" y="8025"/>
                    <a:pt x="14572" y="414"/>
                  </a:cubicBezTo>
                  <a:close/>
                  <a:moveTo>
                    <a:pt x="15796" y="30934"/>
                  </a:moveTo>
                  <a:lnTo>
                    <a:pt x="16522" y="31278"/>
                  </a:lnTo>
                  <a:cubicBezTo>
                    <a:pt x="16675" y="31775"/>
                    <a:pt x="16828" y="32273"/>
                    <a:pt x="17058" y="32732"/>
                  </a:cubicBezTo>
                  <a:cubicBezTo>
                    <a:pt x="17096" y="32846"/>
                    <a:pt x="17172" y="32961"/>
                    <a:pt x="17211" y="33076"/>
                  </a:cubicBezTo>
                  <a:lnTo>
                    <a:pt x="16790" y="32923"/>
                  </a:lnTo>
                  <a:cubicBezTo>
                    <a:pt x="16713" y="32808"/>
                    <a:pt x="16675" y="32617"/>
                    <a:pt x="16599" y="32502"/>
                  </a:cubicBezTo>
                  <a:cubicBezTo>
                    <a:pt x="16484" y="32311"/>
                    <a:pt x="16369" y="32081"/>
                    <a:pt x="16254" y="31852"/>
                  </a:cubicBezTo>
                  <a:lnTo>
                    <a:pt x="15796" y="30934"/>
                  </a:lnTo>
                  <a:close/>
                  <a:moveTo>
                    <a:pt x="23177" y="32387"/>
                  </a:moveTo>
                  <a:lnTo>
                    <a:pt x="23177" y="32387"/>
                  </a:lnTo>
                  <a:cubicBezTo>
                    <a:pt x="23139" y="32617"/>
                    <a:pt x="23062" y="32808"/>
                    <a:pt x="22986" y="32999"/>
                  </a:cubicBezTo>
                  <a:cubicBezTo>
                    <a:pt x="22986" y="32999"/>
                    <a:pt x="22986" y="33076"/>
                    <a:pt x="22986" y="33076"/>
                  </a:cubicBezTo>
                  <a:lnTo>
                    <a:pt x="22909" y="33267"/>
                  </a:lnTo>
                  <a:lnTo>
                    <a:pt x="22833" y="33191"/>
                  </a:lnTo>
                  <a:cubicBezTo>
                    <a:pt x="22947" y="32923"/>
                    <a:pt x="23062" y="32655"/>
                    <a:pt x="23177" y="32387"/>
                  </a:cubicBezTo>
                  <a:close/>
                  <a:moveTo>
                    <a:pt x="16828" y="31431"/>
                  </a:moveTo>
                  <a:lnTo>
                    <a:pt x="17287" y="31661"/>
                  </a:lnTo>
                  <a:cubicBezTo>
                    <a:pt x="17517" y="32273"/>
                    <a:pt x="17784" y="32885"/>
                    <a:pt x="18090" y="33458"/>
                  </a:cubicBezTo>
                  <a:lnTo>
                    <a:pt x="17670" y="33267"/>
                  </a:lnTo>
                  <a:cubicBezTo>
                    <a:pt x="17555" y="33076"/>
                    <a:pt x="17402" y="32885"/>
                    <a:pt x="17287" y="32655"/>
                  </a:cubicBezTo>
                  <a:cubicBezTo>
                    <a:pt x="17096" y="32273"/>
                    <a:pt x="16943" y="31852"/>
                    <a:pt x="16828" y="31431"/>
                  </a:cubicBezTo>
                  <a:close/>
                  <a:moveTo>
                    <a:pt x="21456" y="33497"/>
                  </a:moveTo>
                  <a:lnTo>
                    <a:pt x="21609" y="33573"/>
                  </a:lnTo>
                  <a:lnTo>
                    <a:pt x="21532" y="33650"/>
                  </a:lnTo>
                  <a:cubicBezTo>
                    <a:pt x="21532" y="33611"/>
                    <a:pt x="21494" y="33535"/>
                    <a:pt x="21456" y="33497"/>
                  </a:cubicBezTo>
                  <a:close/>
                  <a:moveTo>
                    <a:pt x="17631" y="31814"/>
                  </a:moveTo>
                  <a:lnTo>
                    <a:pt x="18243" y="32081"/>
                  </a:lnTo>
                  <a:cubicBezTo>
                    <a:pt x="18434" y="32579"/>
                    <a:pt x="18626" y="33038"/>
                    <a:pt x="18855" y="33497"/>
                  </a:cubicBezTo>
                  <a:lnTo>
                    <a:pt x="19008" y="33841"/>
                  </a:lnTo>
                  <a:cubicBezTo>
                    <a:pt x="18893" y="33802"/>
                    <a:pt x="18740" y="33726"/>
                    <a:pt x="18626" y="33688"/>
                  </a:cubicBezTo>
                  <a:cubicBezTo>
                    <a:pt x="18473" y="33382"/>
                    <a:pt x="18281" y="33114"/>
                    <a:pt x="18129" y="32846"/>
                  </a:cubicBezTo>
                  <a:cubicBezTo>
                    <a:pt x="17976" y="32540"/>
                    <a:pt x="17784" y="32158"/>
                    <a:pt x="17631" y="31814"/>
                  </a:cubicBezTo>
                  <a:close/>
                  <a:moveTo>
                    <a:pt x="22642" y="33726"/>
                  </a:moveTo>
                  <a:lnTo>
                    <a:pt x="22718" y="33802"/>
                  </a:lnTo>
                  <a:cubicBezTo>
                    <a:pt x="22680" y="33841"/>
                    <a:pt x="22680" y="33879"/>
                    <a:pt x="22718" y="33917"/>
                  </a:cubicBezTo>
                  <a:lnTo>
                    <a:pt x="22527" y="33917"/>
                  </a:lnTo>
                  <a:cubicBezTo>
                    <a:pt x="22527" y="33917"/>
                    <a:pt x="22527" y="33879"/>
                    <a:pt x="22527" y="33841"/>
                  </a:cubicBezTo>
                  <a:cubicBezTo>
                    <a:pt x="22565" y="33841"/>
                    <a:pt x="22603" y="33802"/>
                    <a:pt x="22603" y="33764"/>
                  </a:cubicBezTo>
                  <a:lnTo>
                    <a:pt x="22642" y="33726"/>
                  </a:lnTo>
                  <a:close/>
                  <a:moveTo>
                    <a:pt x="20270" y="32999"/>
                  </a:moveTo>
                  <a:lnTo>
                    <a:pt x="21073" y="33344"/>
                  </a:lnTo>
                  <a:lnTo>
                    <a:pt x="21265" y="33802"/>
                  </a:lnTo>
                  <a:cubicBezTo>
                    <a:pt x="21112" y="33917"/>
                    <a:pt x="20997" y="33994"/>
                    <a:pt x="20882" y="34070"/>
                  </a:cubicBezTo>
                  <a:cubicBezTo>
                    <a:pt x="20806" y="33955"/>
                    <a:pt x="20767" y="33879"/>
                    <a:pt x="20691" y="33802"/>
                  </a:cubicBezTo>
                  <a:cubicBezTo>
                    <a:pt x="20576" y="33535"/>
                    <a:pt x="20423" y="33267"/>
                    <a:pt x="20270" y="32999"/>
                  </a:cubicBezTo>
                  <a:close/>
                  <a:moveTo>
                    <a:pt x="18587" y="32196"/>
                  </a:moveTo>
                  <a:lnTo>
                    <a:pt x="19123" y="32464"/>
                  </a:lnTo>
                  <a:cubicBezTo>
                    <a:pt x="19276" y="32885"/>
                    <a:pt x="19467" y="33267"/>
                    <a:pt x="19658" y="33688"/>
                  </a:cubicBezTo>
                  <a:lnTo>
                    <a:pt x="19811" y="34108"/>
                  </a:lnTo>
                  <a:cubicBezTo>
                    <a:pt x="19697" y="34070"/>
                    <a:pt x="19582" y="34032"/>
                    <a:pt x="19505" y="33994"/>
                  </a:cubicBezTo>
                  <a:cubicBezTo>
                    <a:pt x="19352" y="33764"/>
                    <a:pt x="19199" y="33535"/>
                    <a:pt x="19085" y="33344"/>
                  </a:cubicBezTo>
                  <a:cubicBezTo>
                    <a:pt x="18893" y="32961"/>
                    <a:pt x="18740" y="32579"/>
                    <a:pt x="18587" y="32196"/>
                  </a:cubicBezTo>
                  <a:close/>
                  <a:moveTo>
                    <a:pt x="19467" y="32579"/>
                  </a:moveTo>
                  <a:lnTo>
                    <a:pt x="20117" y="32885"/>
                  </a:lnTo>
                  <a:cubicBezTo>
                    <a:pt x="20041" y="32885"/>
                    <a:pt x="20003" y="32999"/>
                    <a:pt x="20041" y="33038"/>
                  </a:cubicBezTo>
                  <a:lnTo>
                    <a:pt x="20079" y="33038"/>
                  </a:lnTo>
                  <a:cubicBezTo>
                    <a:pt x="20232" y="33344"/>
                    <a:pt x="20347" y="33650"/>
                    <a:pt x="20500" y="33955"/>
                  </a:cubicBezTo>
                  <a:cubicBezTo>
                    <a:pt x="20538" y="33994"/>
                    <a:pt x="20576" y="34070"/>
                    <a:pt x="20614" y="34147"/>
                  </a:cubicBezTo>
                  <a:lnTo>
                    <a:pt x="20194" y="34147"/>
                  </a:lnTo>
                  <a:cubicBezTo>
                    <a:pt x="20079" y="33917"/>
                    <a:pt x="19964" y="33726"/>
                    <a:pt x="19888" y="33497"/>
                  </a:cubicBezTo>
                  <a:cubicBezTo>
                    <a:pt x="19735" y="33191"/>
                    <a:pt x="19582" y="32885"/>
                    <a:pt x="19467" y="32579"/>
                  </a:cubicBezTo>
                  <a:close/>
                  <a:moveTo>
                    <a:pt x="21226" y="34644"/>
                  </a:moveTo>
                  <a:lnTo>
                    <a:pt x="21145" y="34726"/>
                  </a:lnTo>
                  <a:lnTo>
                    <a:pt x="21145" y="34726"/>
                  </a:lnTo>
                  <a:cubicBezTo>
                    <a:pt x="21148" y="34713"/>
                    <a:pt x="21150" y="34698"/>
                    <a:pt x="21150" y="34682"/>
                  </a:cubicBezTo>
                  <a:lnTo>
                    <a:pt x="21226" y="34644"/>
                  </a:lnTo>
                  <a:close/>
                  <a:moveTo>
                    <a:pt x="20882" y="34682"/>
                  </a:moveTo>
                  <a:cubicBezTo>
                    <a:pt x="20920" y="34682"/>
                    <a:pt x="20920" y="34720"/>
                    <a:pt x="20920" y="34720"/>
                  </a:cubicBezTo>
                  <a:lnTo>
                    <a:pt x="20920" y="34759"/>
                  </a:lnTo>
                  <a:lnTo>
                    <a:pt x="20767" y="34682"/>
                  </a:lnTo>
                  <a:close/>
                  <a:moveTo>
                    <a:pt x="21079" y="34792"/>
                  </a:moveTo>
                  <a:lnTo>
                    <a:pt x="21073" y="34797"/>
                  </a:lnTo>
                  <a:lnTo>
                    <a:pt x="21035" y="34797"/>
                  </a:lnTo>
                  <a:cubicBezTo>
                    <a:pt x="21051" y="34797"/>
                    <a:pt x="21066" y="34795"/>
                    <a:pt x="21079" y="34792"/>
                  </a:cubicBezTo>
                  <a:close/>
                  <a:moveTo>
                    <a:pt x="24210" y="35103"/>
                  </a:moveTo>
                  <a:lnTo>
                    <a:pt x="25242" y="35409"/>
                  </a:lnTo>
                  <a:cubicBezTo>
                    <a:pt x="25089" y="35600"/>
                    <a:pt x="24898" y="35868"/>
                    <a:pt x="24707" y="36059"/>
                  </a:cubicBezTo>
                  <a:lnTo>
                    <a:pt x="24707" y="36097"/>
                  </a:lnTo>
                  <a:cubicBezTo>
                    <a:pt x="24516" y="35830"/>
                    <a:pt x="24401" y="35447"/>
                    <a:pt x="24210" y="35103"/>
                  </a:cubicBezTo>
                  <a:close/>
                  <a:moveTo>
                    <a:pt x="23751" y="35983"/>
                  </a:moveTo>
                  <a:cubicBezTo>
                    <a:pt x="23751" y="36021"/>
                    <a:pt x="23751" y="36059"/>
                    <a:pt x="23789" y="36097"/>
                  </a:cubicBezTo>
                  <a:lnTo>
                    <a:pt x="23789" y="36136"/>
                  </a:lnTo>
                  <a:lnTo>
                    <a:pt x="23674" y="36136"/>
                  </a:lnTo>
                  <a:cubicBezTo>
                    <a:pt x="23674" y="36059"/>
                    <a:pt x="23712" y="36021"/>
                    <a:pt x="23751" y="35983"/>
                  </a:cubicBezTo>
                  <a:close/>
                  <a:moveTo>
                    <a:pt x="19926" y="36288"/>
                  </a:moveTo>
                  <a:lnTo>
                    <a:pt x="20003" y="36327"/>
                  </a:lnTo>
                  <a:cubicBezTo>
                    <a:pt x="20003" y="36327"/>
                    <a:pt x="20003" y="36365"/>
                    <a:pt x="20003" y="36365"/>
                  </a:cubicBezTo>
                  <a:lnTo>
                    <a:pt x="19926" y="36288"/>
                  </a:lnTo>
                  <a:close/>
                  <a:moveTo>
                    <a:pt x="33442" y="10320"/>
                  </a:moveTo>
                  <a:cubicBezTo>
                    <a:pt x="34888" y="10320"/>
                    <a:pt x="36150" y="11080"/>
                    <a:pt x="37443" y="11658"/>
                  </a:cubicBezTo>
                  <a:cubicBezTo>
                    <a:pt x="38705" y="12270"/>
                    <a:pt x="40043" y="12767"/>
                    <a:pt x="41382" y="13188"/>
                  </a:cubicBezTo>
                  <a:cubicBezTo>
                    <a:pt x="42223" y="13456"/>
                    <a:pt x="43065" y="13647"/>
                    <a:pt x="43944" y="13800"/>
                  </a:cubicBezTo>
                  <a:lnTo>
                    <a:pt x="42835" y="13800"/>
                  </a:lnTo>
                  <a:cubicBezTo>
                    <a:pt x="42721" y="13800"/>
                    <a:pt x="42721" y="13991"/>
                    <a:pt x="42835" y="13991"/>
                  </a:cubicBezTo>
                  <a:cubicBezTo>
                    <a:pt x="44399" y="14237"/>
                    <a:pt x="45963" y="14352"/>
                    <a:pt x="47527" y="14352"/>
                  </a:cubicBezTo>
                  <a:cubicBezTo>
                    <a:pt x="48640" y="14352"/>
                    <a:pt x="49753" y="14294"/>
                    <a:pt x="50867" y="14182"/>
                  </a:cubicBezTo>
                  <a:lnTo>
                    <a:pt x="50867" y="14182"/>
                  </a:lnTo>
                  <a:cubicBezTo>
                    <a:pt x="47195" y="21028"/>
                    <a:pt x="44518" y="28601"/>
                    <a:pt x="42109" y="35944"/>
                  </a:cubicBezTo>
                  <a:cubicBezTo>
                    <a:pt x="42070" y="35983"/>
                    <a:pt x="42070" y="36021"/>
                    <a:pt x="42109" y="36059"/>
                  </a:cubicBezTo>
                  <a:cubicBezTo>
                    <a:pt x="41458" y="36327"/>
                    <a:pt x="40770" y="36518"/>
                    <a:pt x="40043" y="36556"/>
                  </a:cubicBezTo>
                  <a:cubicBezTo>
                    <a:pt x="39661" y="36556"/>
                    <a:pt x="39240" y="36518"/>
                    <a:pt x="38858" y="36480"/>
                  </a:cubicBezTo>
                  <a:cubicBezTo>
                    <a:pt x="37940" y="36441"/>
                    <a:pt x="37060" y="36327"/>
                    <a:pt x="36142" y="36136"/>
                  </a:cubicBezTo>
                  <a:cubicBezTo>
                    <a:pt x="34306" y="35753"/>
                    <a:pt x="32509" y="35179"/>
                    <a:pt x="30788" y="34414"/>
                  </a:cubicBezTo>
                  <a:cubicBezTo>
                    <a:pt x="29450" y="33833"/>
                    <a:pt x="28241" y="33654"/>
                    <a:pt x="27024" y="33654"/>
                  </a:cubicBezTo>
                  <a:cubicBezTo>
                    <a:pt x="25840" y="33654"/>
                    <a:pt x="24650" y="33823"/>
                    <a:pt x="23330" y="33955"/>
                  </a:cubicBezTo>
                  <a:cubicBezTo>
                    <a:pt x="23330" y="33917"/>
                    <a:pt x="23330" y="33879"/>
                    <a:pt x="23330" y="33879"/>
                  </a:cubicBezTo>
                  <a:cubicBezTo>
                    <a:pt x="23368" y="33802"/>
                    <a:pt x="23368" y="33688"/>
                    <a:pt x="23330" y="33650"/>
                  </a:cubicBezTo>
                  <a:lnTo>
                    <a:pt x="23330" y="33650"/>
                  </a:lnTo>
                  <a:cubicBezTo>
                    <a:pt x="23342" y="33652"/>
                    <a:pt x="23353" y="33654"/>
                    <a:pt x="23364" y="33654"/>
                  </a:cubicBezTo>
                  <a:cubicBezTo>
                    <a:pt x="23493" y="33654"/>
                    <a:pt x="23548" y="33455"/>
                    <a:pt x="23406" y="33420"/>
                  </a:cubicBezTo>
                  <a:lnTo>
                    <a:pt x="23253" y="33344"/>
                  </a:lnTo>
                  <a:lnTo>
                    <a:pt x="23215" y="33344"/>
                  </a:lnTo>
                  <a:cubicBezTo>
                    <a:pt x="23559" y="32387"/>
                    <a:pt x="23904" y="31431"/>
                    <a:pt x="24210" y="30475"/>
                  </a:cubicBezTo>
                  <a:cubicBezTo>
                    <a:pt x="24230" y="30485"/>
                    <a:pt x="24251" y="30490"/>
                    <a:pt x="24270" y="30490"/>
                  </a:cubicBezTo>
                  <a:cubicBezTo>
                    <a:pt x="24324" y="30490"/>
                    <a:pt x="24373" y="30455"/>
                    <a:pt x="24401" y="30399"/>
                  </a:cubicBezTo>
                  <a:cubicBezTo>
                    <a:pt x="24401" y="30284"/>
                    <a:pt x="24401" y="30131"/>
                    <a:pt x="24401" y="30016"/>
                  </a:cubicBezTo>
                  <a:lnTo>
                    <a:pt x="24592" y="29442"/>
                  </a:lnTo>
                  <a:lnTo>
                    <a:pt x="24592" y="29557"/>
                  </a:lnTo>
                  <a:cubicBezTo>
                    <a:pt x="24568" y="29604"/>
                    <a:pt x="24618" y="29637"/>
                    <a:pt x="24659" y="29637"/>
                  </a:cubicBezTo>
                  <a:cubicBezTo>
                    <a:pt x="24684" y="29637"/>
                    <a:pt x="24707" y="29625"/>
                    <a:pt x="24707" y="29595"/>
                  </a:cubicBezTo>
                  <a:cubicBezTo>
                    <a:pt x="24783" y="29404"/>
                    <a:pt x="24822" y="29213"/>
                    <a:pt x="24860" y="29022"/>
                  </a:cubicBezTo>
                  <a:cubicBezTo>
                    <a:pt x="25127" y="28678"/>
                    <a:pt x="25395" y="28333"/>
                    <a:pt x="25701" y="27989"/>
                  </a:cubicBezTo>
                  <a:cubicBezTo>
                    <a:pt x="25728" y="27962"/>
                    <a:pt x="25698" y="27935"/>
                    <a:pt x="25664" y="27935"/>
                  </a:cubicBezTo>
                  <a:cubicBezTo>
                    <a:pt x="25650" y="27935"/>
                    <a:pt x="25636" y="27940"/>
                    <a:pt x="25625" y="27951"/>
                  </a:cubicBezTo>
                  <a:cubicBezTo>
                    <a:pt x="25357" y="28180"/>
                    <a:pt x="25127" y="28448"/>
                    <a:pt x="24860" y="28754"/>
                  </a:cubicBezTo>
                  <a:cubicBezTo>
                    <a:pt x="24860" y="28601"/>
                    <a:pt x="24860" y="28486"/>
                    <a:pt x="24822" y="28333"/>
                  </a:cubicBezTo>
                  <a:cubicBezTo>
                    <a:pt x="25204" y="27683"/>
                    <a:pt x="25701" y="27148"/>
                    <a:pt x="26313" y="26727"/>
                  </a:cubicBezTo>
                  <a:cubicBezTo>
                    <a:pt x="26340" y="26700"/>
                    <a:pt x="26329" y="26673"/>
                    <a:pt x="26307" y="26673"/>
                  </a:cubicBezTo>
                  <a:cubicBezTo>
                    <a:pt x="26297" y="26673"/>
                    <a:pt x="26286" y="26678"/>
                    <a:pt x="26275" y="26689"/>
                  </a:cubicBezTo>
                  <a:cubicBezTo>
                    <a:pt x="25854" y="26918"/>
                    <a:pt x="25472" y="27262"/>
                    <a:pt x="25166" y="27645"/>
                  </a:cubicBezTo>
                  <a:cubicBezTo>
                    <a:pt x="25357" y="27186"/>
                    <a:pt x="25548" y="26765"/>
                    <a:pt x="25778" y="26345"/>
                  </a:cubicBezTo>
                  <a:cubicBezTo>
                    <a:pt x="26390" y="25618"/>
                    <a:pt x="27231" y="25044"/>
                    <a:pt x="28149" y="24776"/>
                  </a:cubicBezTo>
                  <a:cubicBezTo>
                    <a:pt x="28214" y="24776"/>
                    <a:pt x="28196" y="24692"/>
                    <a:pt x="28165" y="24692"/>
                  </a:cubicBezTo>
                  <a:cubicBezTo>
                    <a:pt x="28160" y="24692"/>
                    <a:pt x="28154" y="24694"/>
                    <a:pt x="28149" y="24700"/>
                  </a:cubicBezTo>
                  <a:cubicBezTo>
                    <a:pt x="27193" y="24929"/>
                    <a:pt x="26313" y="25427"/>
                    <a:pt x="25625" y="26115"/>
                  </a:cubicBezTo>
                  <a:lnTo>
                    <a:pt x="25892" y="25388"/>
                  </a:lnTo>
                  <a:lnTo>
                    <a:pt x="25954" y="25327"/>
                  </a:lnTo>
                  <a:lnTo>
                    <a:pt x="25954" y="25327"/>
                  </a:lnTo>
                  <a:cubicBezTo>
                    <a:pt x="25946" y="25347"/>
                    <a:pt x="25938" y="25368"/>
                    <a:pt x="25931" y="25388"/>
                  </a:cubicBezTo>
                  <a:lnTo>
                    <a:pt x="26849" y="24432"/>
                  </a:lnTo>
                  <a:lnTo>
                    <a:pt x="25954" y="25327"/>
                  </a:lnTo>
                  <a:lnTo>
                    <a:pt x="25954" y="25327"/>
                  </a:lnTo>
                  <a:cubicBezTo>
                    <a:pt x="27018" y="22518"/>
                    <a:pt x="28157" y="19746"/>
                    <a:pt x="29296" y="16974"/>
                  </a:cubicBezTo>
                  <a:cubicBezTo>
                    <a:pt x="29679" y="16630"/>
                    <a:pt x="30023" y="16209"/>
                    <a:pt x="30329" y="15789"/>
                  </a:cubicBezTo>
                  <a:cubicBezTo>
                    <a:pt x="30360" y="15758"/>
                    <a:pt x="30316" y="15702"/>
                    <a:pt x="30277" y="15702"/>
                  </a:cubicBezTo>
                  <a:cubicBezTo>
                    <a:pt x="30268" y="15702"/>
                    <a:pt x="30260" y="15705"/>
                    <a:pt x="30252" y="15712"/>
                  </a:cubicBezTo>
                  <a:cubicBezTo>
                    <a:pt x="29985" y="16095"/>
                    <a:pt x="29679" y="16401"/>
                    <a:pt x="29373" y="16745"/>
                  </a:cubicBezTo>
                  <a:cubicBezTo>
                    <a:pt x="29488" y="16477"/>
                    <a:pt x="29564" y="16248"/>
                    <a:pt x="29679" y="15980"/>
                  </a:cubicBezTo>
                  <a:cubicBezTo>
                    <a:pt x="30291" y="15177"/>
                    <a:pt x="30941" y="14450"/>
                    <a:pt x="31706" y="13762"/>
                  </a:cubicBezTo>
                  <a:cubicBezTo>
                    <a:pt x="31736" y="13762"/>
                    <a:pt x="31718" y="13713"/>
                    <a:pt x="31670" y="13713"/>
                  </a:cubicBezTo>
                  <a:cubicBezTo>
                    <a:pt x="31658" y="13713"/>
                    <a:pt x="31645" y="13716"/>
                    <a:pt x="31629" y="13723"/>
                  </a:cubicBezTo>
                  <a:cubicBezTo>
                    <a:pt x="31017" y="14182"/>
                    <a:pt x="30444" y="14718"/>
                    <a:pt x="29946" y="15291"/>
                  </a:cubicBezTo>
                  <a:cubicBezTo>
                    <a:pt x="29985" y="15177"/>
                    <a:pt x="30023" y="15100"/>
                    <a:pt x="30061" y="15024"/>
                  </a:cubicBezTo>
                  <a:cubicBezTo>
                    <a:pt x="30329" y="14718"/>
                    <a:pt x="30597" y="14412"/>
                    <a:pt x="30903" y="14144"/>
                  </a:cubicBezTo>
                  <a:cubicBezTo>
                    <a:pt x="31362" y="13723"/>
                    <a:pt x="31859" y="13303"/>
                    <a:pt x="32279" y="12920"/>
                  </a:cubicBezTo>
                  <a:cubicBezTo>
                    <a:pt x="32311" y="12858"/>
                    <a:pt x="32291" y="12795"/>
                    <a:pt x="32262" y="12795"/>
                  </a:cubicBezTo>
                  <a:cubicBezTo>
                    <a:pt x="32255" y="12795"/>
                    <a:pt x="32248" y="12798"/>
                    <a:pt x="32241" y="12805"/>
                  </a:cubicBezTo>
                  <a:cubicBezTo>
                    <a:pt x="31553" y="13226"/>
                    <a:pt x="30903" y="13723"/>
                    <a:pt x="30329" y="14259"/>
                  </a:cubicBezTo>
                  <a:lnTo>
                    <a:pt x="30520" y="13800"/>
                  </a:lnTo>
                  <a:cubicBezTo>
                    <a:pt x="30673" y="13609"/>
                    <a:pt x="30826" y="13456"/>
                    <a:pt x="31017" y="13264"/>
                  </a:cubicBezTo>
                  <a:cubicBezTo>
                    <a:pt x="31400" y="12920"/>
                    <a:pt x="31820" y="12614"/>
                    <a:pt x="32279" y="12308"/>
                  </a:cubicBezTo>
                  <a:cubicBezTo>
                    <a:pt x="32341" y="12277"/>
                    <a:pt x="32303" y="12221"/>
                    <a:pt x="32266" y="12221"/>
                  </a:cubicBezTo>
                  <a:cubicBezTo>
                    <a:pt x="32257" y="12221"/>
                    <a:pt x="32249" y="12224"/>
                    <a:pt x="32241" y="12232"/>
                  </a:cubicBezTo>
                  <a:cubicBezTo>
                    <a:pt x="31706" y="12461"/>
                    <a:pt x="31247" y="12729"/>
                    <a:pt x="30788" y="13111"/>
                  </a:cubicBezTo>
                  <a:lnTo>
                    <a:pt x="30979" y="12576"/>
                  </a:lnTo>
                  <a:lnTo>
                    <a:pt x="31323" y="12346"/>
                  </a:lnTo>
                  <a:cubicBezTo>
                    <a:pt x="31782" y="12002"/>
                    <a:pt x="32279" y="11696"/>
                    <a:pt x="32815" y="11429"/>
                  </a:cubicBezTo>
                  <a:cubicBezTo>
                    <a:pt x="32883" y="11395"/>
                    <a:pt x="32830" y="11269"/>
                    <a:pt x="32763" y="11269"/>
                  </a:cubicBezTo>
                  <a:cubicBezTo>
                    <a:pt x="32755" y="11269"/>
                    <a:pt x="32747" y="11271"/>
                    <a:pt x="32738" y="11276"/>
                  </a:cubicBezTo>
                  <a:cubicBezTo>
                    <a:pt x="32165" y="11543"/>
                    <a:pt x="31629" y="11849"/>
                    <a:pt x="31132" y="12232"/>
                  </a:cubicBezTo>
                  <a:cubicBezTo>
                    <a:pt x="31323" y="11773"/>
                    <a:pt x="31476" y="11276"/>
                    <a:pt x="31668" y="10817"/>
                  </a:cubicBezTo>
                  <a:cubicBezTo>
                    <a:pt x="31744" y="10970"/>
                    <a:pt x="31820" y="11123"/>
                    <a:pt x="31935" y="11161"/>
                  </a:cubicBezTo>
                  <a:cubicBezTo>
                    <a:pt x="31859" y="11237"/>
                    <a:pt x="31820" y="11314"/>
                    <a:pt x="31744" y="11390"/>
                  </a:cubicBezTo>
                  <a:cubicBezTo>
                    <a:pt x="31713" y="11421"/>
                    <a:pt x="31757" y="11477"/>
                    <a:pt x="31795" y="11477"/>
                  </a:cubicBezTo>
                  <a:cubicBezTo>
                    <a:pt x="31804" y="11477"/>
                    <a:pt x="31813" y="11474"/>
                    <a:pt x="31820" y="11467"/>
                  </a:cubicBezTo>
                  <a:cubicBezTo>
                    <a:pt x="32165" y="11084"/>
                    <a:pt x="32585" y="10817"/>
                    <a:pt x="33083" y="10664"/>
                  </a:cubicBezTo>
                  <a:cubicBezTo>
                    <a:pt x="33159" y="10664"/>
                    <a:pt x="33159" y="10549"/>
                    <a:pt x="33083" y="10549"/>
                  </a:cubicBezTo>
                  <a:cubicBezTo>
                    <a:pt x="32738" y="10625"/>
                    <a:pt x="32432" y="10778"/>
                    <a:pt x="32165" y="10970"/>
                  </a:cubicBezTo>
                  <a:cubicBezTo>
                    <a:pt x="32203" y="10931"/>
                    <a:pt x="32203" y="10893"/>
                    <a:pt x="32165" y="10855"/>
                  </a:cubicBezTo>
                  <a:lnTo>
                    <a:pt x="32165" y="10817"/>
                  </a:lnTo>
                  <a:cubicBezTo>
                    <a:pt x="32144" y="10806"/>
                    <a:pt x="32121" y="10802"/>
                    <a:pt x="32098" y="10802"/>
                  </a:cubicBezTo>
                  <a:cubicBezTo>
                    <a:pt x="32035" y="10802"/>
                    <a:pt x="31973" y="10837"/>
                    <a:pt x="31973" y="10893"/>
                  </a:cubicBezTo>
                  <a:cubicBezTo>
                    <a:pt x="31973" y="10855"/>
                    <a:pt x="31973" y="10778"/>
                    <a:pt x="31973" y="10740"/>
                  </a:cubicBezTo>
                  <a:cubicBezTo>
                    <a:pt x="32012" y="10740"/>
                    <a:pt x="32050" y="10740"/>
                    <a:pt x="32050" y="10702"/>
                  </a:cubicBezTo>
                  <a:lnTo>
                    <a:pt x="32050" y="10664"/>
                  </a:lnTo>
                  <a:cubicBezTo>
                    <a:pt x="32318" y="10511"/>
                    <a:pt x="32624" y="10434"/>
                    <a:pt x="32891" y="10358"/>
                  </a:cubicBezTo>
                  <a:cubicBezTo>
                    <a:pt x="33078" y="10332"/>
                    <a:pt x="33261" y="10320"/>
                    <a:pt x="33442" y="10320"/>
                  </a:cubicBezTo>
                  <a:close/>
                  <a:moveTo>
                    <a:pt x="21647" y="36594"/>
                  </a:moveTo>
                  <a:cubicBezTo>
                    <a:pt x="21593" y="36608"/>
                    <a:pt x="21548" y="36636"/>
                    <a:pt x="21515" y="36673"/>
                  </a:cubicBezTo>
                  <a:lnTo>
                    <a:pt x="21515" y="36673"/>
                  </a:lnTo>
                  <a:cubicBezTo>
                    <a:pt x="21522" y="36660"/>
                    <a:pt x="21528" y="36647"/>
                    <a:pt x="21532" y="36633"/>
                  </a:cubicBezTo>
                  <a:cubicBezTo>
                    <a:pt x="21571" y="36594"/>
                    <a:pt x="21609" y="36594"/>
                    <a:pt x="21647" y="36594"/>
                  </a:cubicBezTo>
                  <a:close/>
                  <a:moveTo>
                    <a:pt x="21478" y="36728"/>
                  </a:moveTo>
                  <a:cubicBezTo>
                    <a:pt x="21446" y="36789"/>
                    <a:pt x="21437" y="36864"/>
                    <a:pt x="21456" y="36939"/>
                  </a:cubicBezTo>
                  <a:lnTo>
                    <a:pt x="21265" y="36862"/>
                  </a:lnTo>
                  <a:cubicBezTo>
                    <a:pt x="21344" y="36836"/>
                    <a:pt x="21424" y="36791"/>
                    <a:pt x="21478" y="36728"/>
                  </a:cubicBezTo>
                  <a:close/>
                  <a:moveTo>
                    <a:pt x="46622" y="35294"/>
                  </a:moveTo>
                  <a:cubicBezTo>
                    <a:pt x="46622" y="35332"/>
                    <a:pt x="46583" y="35371"/>
                    <a:pt x="46583" y="35409"/>
                  </a:cubicBezTo>
                  <a:lnTo>
                    <a:pt x="45780" y="37053"/>
                  </a:lnTo>
                  <a:lnTo>
                    <a:pt x="46622" y="35294"/>
                  </a:lnTo>
                  <a:close/>
                  <a:moveTo>
                    <a:pt x="25280" y="36939"/>
                  </a:moveTo>
                  <a:lnTo>
                    <a:pt x="25548" y="37053"/>
                  </a:lnTo>
                  <a:lnTo>
                    <a:pt x="25510" y="37092"/>
                  </a:lnTo>
                  <a:lnTo>
                    <a:pt x="25280" y="36939"/>
                  </a:lnTo>
                  <a:close/>
                  <a:moveTo>
                    <a:pt x="25625" y="37092"/>
                  </a:moveTo>
                  <a:lnTo>
                    <a:pt x="26045" y="37245"/>
                  </a:lnTo>
                  <a:lnTo>
                    <a:pt x="25931" y="37321"/>
                  </a:lnTo>
                  <a:lnTo>
                    <a:pt x="25586" y="37130"/>
                  </a:lnTo>
                  <a:lnTo>
                    <a:pt x="25625" y="37092"/>
                  </a:lnTo>
                  <a:close/>
                  <a:moveTo>
                    <a:pt x="26198" y="37283"/>
                  </a:moveTo>
                  <a:lnTo>
                    <a:pt x="26925" y="37589"/>
                  </a:lnTo>
                  <a:lnTo>
                    <a:pt x="26810" y="37704"/>
                  </a:lnTo>
                  <a:cubicBezTo>
                    <a:pt x="26619" y="37627"/>
                    <a:pt x="26428" y="37551"/>
                    <a:pt x="26198" y="37512"/>
                  </a:cubicBezTo>
                  <a:lnTo>
                    <a:pt x="26084" y="37436"/>
                  </a:lnTo>
                  <a:cubicBezTo>
                    <a:pt x="26122" y="37359"/>
                    <a:pt x="26160" y="37321"/>
                    <a:pt x="26198" y="37283"/>
                  </a:cubicBezTo>
                  <a:close/>
                  <a:moveTo>
                    <a:pt x="27116" y="37665"/>
                  </a:moveTo>
                  <a:lnTo>
                    <a:pt x="27805" y="37933"/>
                  </a:lnTo>
                  <a:lnTo>
                    <a:pt x="27728" y="38010"/>
                  </a:lnTo>
                  <a:lnTo>
                    <a:pt x="26963" y="37780"/>
                  </a:lnTo>
                  <a:cubicBezTo>
                    <a:pt x="27040" y="37742"/>
                    <a:pt x="27078" y="37704"/>
                    <a:pt x="27116" y="37665"/>
                  </a:cubicBezTo>
                  <a:close/>
                  <a:moveTo>
                    <a:pt x="28034" y="38010"/>
                  </a:moveTo>
                  <a:lnTo>
                    <a:pt x="28493" y="38201"/>
                  </a:lnTo>
                  <a:lnTo>
                    <a:pt x="28417" y="38239"/>
                  </a:lnTo>
                  <a:lnTo>
                    <a:pt x="27958" y="38086"/>
                  </a:lnTo>
                  <a:lnTo>
                    <a:pt x="28034" y="38010"/>
                  </a:lnTo>
                  <a:close/>
                  <a:moveTo>
                    <a:pt x="50025" y="16668"/>
                  </a:moveTo>
                  <a:cubicBezTo>
                    <a:pt x="50502" y="16954"/>
                    <a:pt x="51032" y="17108"/>
                    <a:pt x="51570" y="17108"/>
                  </a:cubicBezTo>
                  <a:cubicBezTo>
                    <a:pt x="51680" y="17108"/>
                    <a:pt x="51790" y="17102"/>
                    <a:pt x="51900" y="17089"/>
                  </a:cubicBezTo>
                  <a:lnTo>
                    <a:pt x="51900" y="17127"/>
                  </a:lnTo>
                  <a:cubicBezTo>
                    <a:pt x="48419" y="24241"/>
                    <a:pt x="45512" y="31661"/>
                    <a:pt x="42300" y="38889"/>
                  </a:cubicBezTo>
                  <a:cubicBezTo>
                    <a:pt x="38972" y="37665"/>
                    <a:pt x="35416" y="36862"/>
                    <a:pt x="31973" y="35906"/>
                  </a:cubicBezTo>
                  <a:cubicBezTo>
                    <a:pt x="29602" y="35256"/>
                    <a:pt x="27193" y="34491"/>
                    <a:pt x="24745" y="34223"/>
                  </a:cubicBezTo>
                  <a:cubicBezTo>
                    <a:pt x="25623" y="34108"/>
                    <a:pt x="26488" y="33978"/>
                    <a:pt x="27355" y="33978"/>
                  </a:cubicBezTo>
                  <a:cubicBezTo>
                    <a:pt x="27923" y="33978"/>
                    <a:pt x="28492" y="34034"/>
                    <a:pt x="29067" y="34185"/>
                  </a:cubicBezTo>
                  <a:cubicBezTo>
                    <a:pt x="31094" y="34720"/>
                    <a:pt x="32853" y="35753"/>
                    <a:pt x="34918" y="36212"/>
                  </a:cubicBezTo>
                  <a:cubicBezTo>
                    <a:pt x="36432" y="36552"/>
                    <a:pt x="37971" y="36742"/>
                    <a:pt x="39535" y="36742"/>
                  </a:cubicBezTo>
                  <a:cubicBezTo>
                    <a:pt x="39907" y="36742"/>
                    <a:pt x="40281" y="36731"/>
                    <a:pt x="40655" y="36709"/>
                  </a:cubicBezTo>
                  <a:cubicBezTo>
                    <a:pt x="41267" y="36671"/>
                    <a:pt x="41994" y="36671"/>
                    <a:pt x="42300" y="36136"/>
                  </a:cubicBezTo>
                  <a:cubicBezTo>
                    <a:pt x="42338" y="36136"/>
                    <a:pt x="42376" y="36097"/>
                    <a:pt x="42376" y="36059"/>
                  </a:cubicBezTo>
                  <a:cubicBezTo>
                    <a:pt x="44556" y="29404"/>
                    <a:pt x="47310" y="23055"/>
                    <a:pt x="50025" y="16668"/>
                  </a:cubicBezTo>
                  <a:close/>
                  <a:moveTo>
                    <a:pt x="28378" y="38889"/>
                  </a:moveTo>
                  <a:lnTo>
                    <a:pt x="28378" y="38889"/>
                  </a:lnTo>
                  <a:cubicBezTo>
                    <a:pt x="28646" y="39004"/>
                    <a:pt x="28876" y="39080"/>
                    <a:pt x="29143" y="39195"/>
                  </a:cubicBezTo>
                  <a:lnTo>
                    <a:pt x="28417" y="39004"/>
                  </a:lnTo>
                  <a:cubicBezTo>
                    <a:pt x="28417" y="38966"/>
                    <a:pt x="28378" y="38927"/>
                    <a:pt x="28378" y="38889"/>
                  </a:cubicBezTo>
                  <a:close/>
                  <a:moveTo>
                    <a:pt x="53085" y="20569"/>
                  </a:moveTo>
                  <a:cubicBezTo>
                    <a:pt x="53085" y="20608"/>
                    <a:pt x="53123" y="20684"/>
                    <a:pt x="53162" y="20722"/>
                  </a:cubicBezTo>
                  <a:cubicBezTo>
                    <a:pt x="53238" y="21334"/>
                    <a:pt x="52167" y="23361"/>
                    <a:pt x="52091" y="23553"/>
                  </a:cubicBezTo>
                  <a:cubicBezTo>
                    <a:pt x="51632" y="24432"/>
                    <a:pt x="51211" y="25350"/>
                    <a:pt x="50752" y="26230"/>
                  </a:cubicBezTo>
                  <a:cubicBezTo>
                    <a:pt x="50561" y="26650"/>
                    <a:pt x="50331" y="27109"/>
                    <a:pt x="50102" y="27568"/>
                  </a:cubicBezTo>
                  <a:cubicBezTo>
                    <a:pt x="49796" y="28142"/>
                    <a:pt x="49490" y="28678"/>
                    <a:pt x="49222" y="29251"/>
                  </a:cubicBezTo>
                  <a:cubicBezTo>
                    <a:pt x="48457" y="30628"/>
                    <a:pt x="47769" y="32043"/>
                    <a:pt x="47195" y="33497"/>
                  </a:cubicBezTo>
                  <a:cubicBezTo>
                    <a:pt x="46354" y="35179"/>
                    <a:pt x="45512" y="36862"/>
                    <a:pt x="44671" y="38545"/>
                  </a:cubicBezTo>
                  <a:cubicBezTo>
                    <a:pt x="44212" y="38966"/>
                    <a:pt x="43715" y="39386"/>
                    <a:pt x="43256" y="39807"/>
                  </a:cubicBezTo>
                  <a:cubicBezTo>
                    <a:pt x="44786" y="36594"/>
                    <a:pt x="46316" y="33382"/>
                    <a:pt x="47960" y="30207"/>
                  </a:cubicBezTo>
                  <a:cubicBezTo>
                    <a:pt x="49567" y="27033"/>
                    <a:pt x="51402" y="23820"/>
                    <a:pt x="53009" y="20569"/>
                  </a:cubicBezTo>
                  <a:close/>
                  <a:moveTo>
                    <a:pt x="49261" y="26727"/>
                  </a:moveTo>
                  <a:lnTo>
                    <a:pt x="48572" y="27951"/>
                  </a:lnTo>
                  <a:cubicBezTo>
                    <a:pt x="48572" y="27932"/>
                    <a:pt x="48553" y="27922"/>
                    <a:pt x="48529" y="27922"/>
                  </a:cubicBezTo>
                  <a:cubicBezTo>
                    <a:pt x="48505" y="27922"/>
                    <a:pt x="48477" y="27932"/>
                    <a:pt x="48457" y="27951"/>
                  </a:cubicBezTo>
                  <a:cubicBezTo>
                    <a:pt x="47960" y="28716"/>
                    <a:pt x="47387" y="29404"/>
                    <a:pt x="46813" y="30054"/>
                  </a:cubicBezTo>
                  <a:cubicBezTo>
                    <a:pt x="46754" y="30113"/>
                    <a:pt x="46808" y="30194"/>
                    <a:pt x="46854" y="30194"/>
                  </a:cubicBezTo>
                  <a:cubicBezTo>
                    <a:pt x="46867" y="30194"/>
                    <a:pt x="46880" y="30187"/>
                    <a:pt x="46889" y="30169"/>
                  </a:cubicBezTo>
                  <a:cubicBezTo>
                    <a:pt x="47463" y="29595"/>
                    <a:pt x="47998" y="28945"/>
                    <a:pt x="48419" y="28295"/>
                  </a:cubicBezTo>
                  <a:lnTo>
                    <a:pt x="48419" y="28295"/>
                  </a:lnTo>
                  <a:cubicBezTo>
                    <a:pt x="47960" y="29175"/>
                    <a:pt x="47540" y="30054"/>
                    <a:pt x="47081" y="30934"/>
                  </a:cubicBezTo>
                  <a:lnTo>
                    <a:pt x="47042" y="30934"/>
                  </a:lnTo>
                  <a:cubicBezTo>
                    <a:pt x="46583" y="31431"/>
                    <a:pt x="46201" y="32005"/>
                    <a:pt x="45895" y="32655"/>
                  </a:cubicBezTo>
                  <a:cubicBezTo>
                    <a:pt x="45895" y="32682"/>
                    <a:pt x="45914" y="32709"/>
                    <a:pt x="45939" y="32709"/>
                  </a:cubicBezTo>
                  <a:cubicBezTo>
                    <a:pt x="45949" y="32709"/>
                    <a:pt x="45960" y="32705"/>
                    <a:pt x="45971" y="32693"/>
                  </a:cubicBezTo>
                  <a:cubicBezTo>
                    <a:pt x="46239" y="32349"/>
                    <a:pt x="46507" y="31967"/>
                    <a:pt x="46736" y="31622"/>
                  </a:cubicBezTo>
                  <a:lnTo>
                    <a:pt x="46736" y="31622"/>
                  </a:lnTo>
                  <a:cubicBezTo>
                    <a:pt x="45551" y="34032"/>
                    <a:pt x="44365" y="36518"/>
                    <a:pt x="43256" y="38927"/>
                  </a:cubicBezTo>
                  <a:cubicBezTo>
                    <a:pt x="43103" y="39348"/>
                    <a:pt x="42912" y="39731"/>
                    <a:pt x="42682" y="40113"/>
                  </a:cubicBezTo>
                  <a:cubicBezTo>
                    <a:pt x="42478" y="40299"/>
                    <a:pt x="42274" y="40376"/>
                    <a:pt x="42048" y="40376"/>
                  </a:cubicBezTo>
                  <a:cubicBezTo>
                    <a:pt x="41808" y="40376"/>
                    <a:pt x="41544" y="40289"/>
                    <a:pt x="41229" y="40151"/>
                  </a:cubicBezTo>
                  <a:cubicBezTo>
                    <a:pt x="40655" y="39922"/>
                    <a:pt x="40005" y="39463"/>
                    <a:pt x="39317" y="39195"/>
                  </a:cubicBezTo>
                  <a:cubicBezTo>
                    <a:pt x="37749" y="38545"/>
                    <a:pt x="36104" y="38010"/>
                    <a:pt x="34459" y="37589"/>
                  </a:cubicBezTo>
                  <a:cubicBezTo>
                    <a:pt x="30941" y="36594"/>
                    <a:pt x="27460" y="35600"/>
                    <a:pt x="23942" y="34644"/>
                  </a:cubicBezTo>
                  <a:cubicBezTo>
                    <a:pt x="23942" y="34606"/>
                    <a:pt x="23942" y="34606"/>
                    <a:pt x="23904" y="34567"/>
                  </a:cubicBezTo>
                  <a:lnTo>
                    <a:pt x="23904" y="34567"/>
                  </a:lnTo>
                  <a:cubicBezTo>
                    <a:pt x="26925" y="34759"/>
                    <a:pt x="29870" y="35715"/>
                    <a:pt x="32777" y="36480"/>
                  </a:cubicBezTo>
                  <a:cubicBezTo>
                    <a:pt x="35913" y="37359"/>
                    <a:pt x="39087" y="38392"/>
                    <a:pt x="42300" y="38966"/>
                  </a:cubicBezTo>
                  <a:cubicBezTo>
                    <a:pt x="42319" y="39061"/>
                    <a:pt x="42386" y="39109"/>
                    <a:pt x="42458" y="39109"/>
                  </a:cubicBezTo>
                  <a:cubicBezTo>
                    <a:pt x="42529" y="39109"/>
                    <a:pt x="42606" y="39061"/>
                    <a:pt x="42644" y="38966"/>
                  </a:cubicBezTo>
                  <a:cubicBezTo>
                    <a:pt x="43179" y="37742"/>
                    <a:pt x="43715" y="36480"/>
                    <a:pt x="44289" y="35256"/>
                  </a:cubicBezTo>
                  <a:lnTo>
                    <a:pt x="44365" y="35256"/>
                  </a:lnTo>
                  <a:cubicBezTo>
                    <a:pt x="44595" y="34950"/>
                    <a:pt x="44824" y="34644"/>
                    <a:pt x="45054" y="34300"/>
                  </a:cubicBezTo>
                  <a:cubicBezTo>
                    <a:pt x="45082" y="34244"/>
                    <a:pt x="45028" y="34208"/>
                    <a:pt x="44982" y="34208"/>
                  </a:cubicBezTo>
                  <a:cubicBezTo>
                    <a:pt x="44965" y="34208"/>
                    <a:pt x="44949" y="34213"/>
                    <a:pt x="44939" y="34223"/>
                  </a:cubicBezTo>
                  <a:cubicBezTo>
                    <a:pt x="44786" y="34453"/>
                    <a:pt x="44556" y="34720"/>
                    <a:pt x="44403" y="34950"/>
                  </a:cubicBezTo>
                  <a:cubicBezTo>
                    <a:pt x="45283" y="32885"/>
                    <a:pt x="46201" y="30858"/>
                    <a:pt x="47119" y="28831"/>
                  </a:cubicBezTo>
                  <a:cubicBezTo>
                    <a:pt x="47119" y="28875"/>
                    <a:pt x="47145" y="28894"/>
                    <a:pt x="47182" y="28894"/>
                  </a:cubicBezTo>
                  <a:cubicBezTo>
                    <a:pt x="47208" y="28894"/>
                    <a:pt x="47240" y="28885"/>
                    <a:pt x="47272" y="28869"/>
                  </a:cubicBezTo>
                  <a:cubicBezTo>
                    <a:pt x="47960" y="28219"/>
                    <a:pt x="48649" y="27492"/>
                    <a:pt x="49261" y="26727"/>
                  </a:cubicBezTo>
                  <a:close/>
                  <a:moveTo>
                    <a:pt x="44480" y="38966"/>
                  </a:moveTo>
                  <a:lnTo>
                    <a:pt x="44480" y="38966"/>
                  </a:lnTo>
                  <a:cubicBezTo>
                    <a:pt x="44365" y="39119"/>
                    <a:pt x="44289" y="39310"/>
                    <a:pt x="44212" y="39501"/>
                  </a:cubicBezTo>
                  <a:lnTo>
                    <a:pt x="42912" y="40496"/>
                  </a:lnTo>
                  <a:lnTo>
                    <a:pt x="43065" y="40151"/>
                  </a:lnTo>
                  <a:cubicBezTo>
                    <a:pt x="43562" y="39769"/>
                    <a:pt x="44021" y="39386"/>
                    <a:pt x="44480" y="38966"/>
                  </a:cubicBezTo>
                  <a:close/>
                  <a:moveTo>
                    <a:pt x="29793" y="40037"/>
                  </a:moveTo>
                  <a:lnTo>
                    <a:pt x="29793" y="40037"/>
                  </a:lnTo>
                  <a:cubicBezTo>
                    <a:pt x="30291" y="40190"/>
                    <a:pt x="30788" y="40343"/>
                    <a:pt x="31247" y="40496"/>
                  </a:cubicBezTo>
                  <a:cubicBezTo>
                    <a:pt x="32509" y="40878"/>
                    <a:pt x="33771" y="41299"/>
                    <a:pt x="34995" y="41719"/>
                  </a:cubicBezTo>
                  <a:lnTo>
                    <a:pt x="35224" y="41834"/>
                  </a:lnTo>
                  <a:cubicBezTo>
                    <a:pt x="34383" y="41566"/>
                    <a:pt x="33503" y="41299"/>
                    <a:pt x="32662" y="40993"/>
                  </a:cubicBezTo>
                  <a:cubicBezTo>
                    <a:pt x="31706" y="40687"/>
                    <a:pt x="30750" y="40381"/>
                    <a:pt x="29793" y="40037"/>
                  </a:cubicBezTo>
                  <a:close/>
                  <a:moveTo>
                    <a:pt x="25510" y="35447"/>
                  </a:moveTo>
                  <a:lnTo>
                    <a:pt x="32815" y="37512"/>
                  </a:lnTo>
                  <a:cubicBezTo>
                    <a:pt x="34192" y="37895"/>
                    <a:pt x="35607" y="38239"/>
                    <a:pt x="36945" y="38698"/>
                  </a:cubicBezTo>
                  <a:cubicBezTo>
                    <a:pt x="38666" y="39233"/>
                    <a:pt x="40846" y="39845"/>
                    <a:pt x="42223" y="41069"/>
                  </a:cubicBezTo>
                  <a:cubicBezTo>
                    <a:pt x="41994" y="41260"/>
                    <a:pt x="41764" y="41452"/>
                    <a:pt x="41573" y="41643"/>
                  </a:cubicBezTo>
                  <a:cubicBezTo>
                    <a:pt x="41507" y="41742"/>
                    <a:pt x="41584" y="41842"/>
                    <a:pt x="41656" y="41842"/>
                  </a:cubicBezTo>
                  <a:cubicBezTo>
                    <a:pt x="41667" y="41842"/>
                    <a:pt x="41678" y="41839"/>
                    <a:pt x="41688" y="41834"/>
                  </a:cubicBezTo>
                  <a:cubicBezTo>
                    <a:pt x="42453" y="41299"/>
                    <a:pt x="43179" y="40725"/>
                    <a:pt x="43906" y="40113"/>
                  </a:cubicBezTo>
                  <a:lnTo>
                    <a:pt x="43906" y="40113"/>
                  </a:lnTo>
                  <a:cubicBezTo>
                    <a:pt x="43791" y="40304"/>
                    <a:pt x="43715" y="40457"/>
                    <a:pt x="43638" y="40649"/>
                  </a:cubicBezTo>
                  <a:cubicBezTo>
                    <a:pt x="43626" y="40636"/>
                    <a:pt x="43613" y="40632"/>
                    <a:pt x="43602" y="40632"/>
                  </a:cubicBezTo>
                  <a:cubicBezTo>
                    <a:pt x="43579" y="40632"/>
                    <a:pt x="43562" y="40649"/>
                    <a:pt x="43562" y="40649"/>
                  </a:cubicBezTo>
                  <a:cubicBezTo>
                    <a:pt x="42912" y="41337"/>
                    <a:pt x="42185" y="41872"/>
                    <a:pt x="41497" y="42446"/>
                  </a:cubicBezTo>
                  <a:cubicBezTo>
                    <a:pt x="37863" y="41184"/>
                    <a:pt x="34268" y="39922"/>
                    <a:pt x="30673" y="38583"/>
                  </a:cubicBezTo>
                  <a:lnTo>
                    <a:pt x="29067" y="37971"/>
                  </a:lnTo>
                  <a:cubicBezTo>
                    <a:pt x="29411" y="37665"/>
                    <a:pt x="29679" y="37321"/>
                    <a:pt x="29908" y="36939"/>
                  </a:cubicBezTo>
                  <a:cubicBezTo>
                    <a:pt x="29935" y="36912"/>
                    <a:pt x="29906" y="36868"/>
                    <a:pt x="29874" y="36868"/>
                  </a:cubicBezTo>
                  <a:cubicBezTo>
                    <a:pt x="29859" y="36868"/>
                    <a:pt x="29844" y="36877"/>
                    <a:pt x="29832" y="36900"/>
                  </a:cubicBezTo>
                  <a:cubicBezTo>
                    <a:pt x="29564" y="37283"/>
                    <a:pt x="29258" y="37627"/>
                    <a:pt x="28876" y="37895"/>
                  </a:cubicBezTo>
                  <a:lnTo>
                    <a:pt x="28340" y="37704"/>
                  </a:lnTo>
                  <a:lnTo>
                    <a:pt x="28455" y="37551"/>
                  </a:lnTo>
                  <a:cubicBezTo>
                    <a:pt x="28723" y="37321"/>
                    <a:pt x="28952" y="37053"/>
                    <a:pt x="29182" y="36786"/>
                  </a:cubicBezTo>
                  <a:cubicBezTo>
                    <a:pt x="29209" y="36732"/>
                    <a:pt x="29159" y="36678"/>
                    <a:pt x="29114" y="36678"/>
                  </a:cubicBezTo>
                  <a:cubicBezTo>
                    <a:pt x="29096" y="36678"/>
                    <a:pt x="29078" y="36687"/>
                    <a:pt x="29067" y="36709"/>
                  </a:cubicBezTo>
                  <a:cubicBezTo>
                    <a:pt x="28799" y="36977"/>
                    <a:pt x="28531" y="37245"/>
                    <a:pt x="28264" y="37512"/>
                  </a:cubicBezTo>
                  <a:lnTo>
                    <a:pt x="28149" y="37627"/>
                  </a:lnTo>
                  <a:lnTo>
                    <a:pt x="27690" y="37436"/>
                  </a:lnTo>
                  <a:lnTo>
                    <a:pt x="27422" y="37359"/>
                  </a:lnTo>
                  <a:cubicBezTo>
                    <a:pt x="27613" y="37130"/>
                    <a:pt x="27805" y="36900"/>
                    <a:pt x="27958" y="36709"/>
                  </a:cubicBezTo>
                  <a:cubicBezTo>
                    <a:pt x="27985" y="36626"/>
                    <a:pt x="27933" y="36564"/>
                    <a:pt x="27874" y="36564"/>
                  </a:cubicBezTo>
                  <a:cubicBezTo>
                    <a:pt x="27850" y="36564"/>
                    <a:pt x="27826" y="36573"/>
                    <a:pt x="27805" y="36594"/>
                  </a:cubicBezTo>
                  <a:cubicBezTo>
                    <a:pt x="27613" y="36824"/>
                    <a:pt x="27422" y="37053"/>
                    <a:pt x="27231" y="37283"/>
                  </a:cubicBezTo>
                  <a:lnTo>
                    <a:pt x="26428" y="37015"/>
                  </a:lnTo>
                  <a:cubicBezTo>
                    <a:pt x="26619" y="36824"/>
                    <a:pt x="26810" y="36556"/>
                    <a:pt x="26963" y="36327"/>
                  </a:cubicBezTo>
                  <a:cubicBezTo>
                    <a:pt x="26990" y="36273"/>
                    <a:pt x="26941" y="36219"/>
                    <a:pt x="26896" y="36219"/>
                  </a:cubicBezTo>
                  <a:cubicBezTo>
                    <a:pt x="26878" y="36219"/>
                    <a:pt x="26860" y="36228"/>
                    <a:pt x="26849" y="36250"/>
                  </a:cubicBezTo>
                  <a:cubicBezTo>
                    <a:pt x="26657" y="36518"/>
                    <a:pt x="26466" y="36747"/>
                    <a:pt x="26275" y="36977"/>
                  </a:cubicBezTo>
                  <a:cubicBezTo>
                    <a:pt x="26122" y="36939"/>
                    <a:pt x="25969" y="36862"/>
                    <a:pt x="25854" y="36824"/>
                  </a:cubicBezTo>
                  <a:cubicBezTo>
                    <a:pt x="25969" y="36633"/>
                    <a:pt x="26045" y="36403"/>
                    <a:pt x="26160" y="36212"/>
                  </a:cubicBezTo>
                  <a:cubicBezTo>
                    <a:pt x="26160" y="36193"/>
                    <a:pt x="26151" y="36183"/>
                    <a:pt x="26141" y="36183"/>
                  </a:cubicBezTo>
                  <a:cubicBezTo>
                    <a:pt x="26131" y="36183"/>
                    <a:pt x="26122" y="36193"/>
                    <a:pt x="26122" y="36212"/>
                  </a:cubicBezTo>
                  <a:cubicBezTo>
                    <a:pt x="26007" y="36403"/>
                    <a:pt x="25892" y="36594"/>
                    <a:pt x="25739" y="36786"/>
                  </a:cubicBezTo>
                  <a:cubicBezTo>
                    <a:pt x="25586" y="36709"/>
                    <a:pt x="25433" y="36671"/>
                    <a:pt x="25242" y="36594"/>
                  </a:cubicBezTo>
                  <a:cubicBezTo>
                    <a:pt x="25433" y="36403"/>
                    <a:pt x="25586" y="36174"/>
                    <a:pt x="25739" y="35983"/>
                  </a:cubicBezTo>
                  <a:cubicBezTo>
                    <a:pt x="25766" y="35928"/>
                    <a:pt x="25717" y="35874"/>
                    <a:pt x="25672" y="35874"/>
                  </a:cubicBezTo>
                  <a:cubicBezTo>
                    <a:pt x="25654" y="35874"/>
                    <a:pt x="25636" y="35884"/>
                    <a:pt x="25625" y="35906"/>
                  </a:cubicBezTo>
                  <a:cubicBezTo>
                    <a:pt x="25472" y="36097"/>
                    <a:pt x="25319" y="36288"/>
                    <a:pt x="25127" y="36480"/>
                  </a:cubicBezTo>
                  <a:lnTo>
                    <a:pt x="24974" y="36403"/>
                  </a:lnTo>
                  <a:cubicBezTo>
                    <a:pt x="24936" y="36365"/>
                    <a:pt x="24860" y="36288"/>
                    <a:pt x="24822" y="36250"/>
                  </a:cubicBezTo>
                  <a:cubicBezTo>
                    <a:pt x="25051" y="35983"/>
                    <a:pt x="25280" y="35715"/>
                    <a:pt x="25510" y="35447"/>
                  </a:cubicBezTo>
                  <a:close/>
                  <a:moveTo>
                    <a:pt x="43371" y="41184"/>
                  </a:moveTo>
                  <a:lnTo>
                    <a:pt x="43027" y="41872"/>
                  </a:lnTo>
                  <a:cubicBezTo>
                    <a:pt x="42721" y="42140"/>
                    <a:pt x="42376" y="42370"/>
                    <a:pt x="42032" y="42637"/>
                  </a:cubicBezTo>
                  <a:lnTo>
                    <a:pt x="41841" y="42561"/>
                  </a:lnTo>
                  <a:cubicBezTo>
                    <a:pt x="42376" y="42140"/>
                    <a:pt x="42874" y="41681"/>
                    <a:pt x="43371" y="41184"/>
                  </a:cubicBezTo>
                  <a:close/>
                  <a:moveTo>
                    <a:pt x="28684" y="38239"/>
                  </a:moveTo>
                  <a:lnTo>
                    <a:pt x="30864" y="39042"/>
                  </a:lnTo>
                  <a:cubicBezTo>
                    <a:pt x="34306" y="40343"/>
                    <a:pt x="37749" y="41528"/>
                    <a:pt x="41229" y="42714"/>
                  </a:cubicBezTo>
                  <a:cubicBezTo>
                    <a:pt x="41191" y="42714"/>
                    <a:pt x="41191" y="42714"/>
                    <a:pt x="41191" y="42752"/>
                  </a:cubicBezTo>
                  <a:cubicBezTo>
                    <a:pt x="38514" y="41796"/>
                    <a:pt x="35798" y="40916"/>
                    <a:pt x="33121" y="39922"/>
                  </a:cubicBezTo>
                  <a:cubicBezTo>
                    <a:pt x="31706" y="39425"/>
                    <a:pt x="30252" y="38889"/>
                    <a:pt x="28837" y="38354"/>
                  </a:cubicBezTo>
                  <a:lnTo>
                    <a:pt x="28570" y="38277"/>
                  </a:lnTo>
                  <a:cubicBezTo>
                    <a:pt x="28608" y="38277"/>
                    <a:pt x="28646" y="38277"/>
                    <a:pt x="28684" y="38239"/>
                  </a:cubicBezTo>
                  <a:close/>
                  <a:moveTo>
                    <a:pt x="42682" y="42523"/>
                  </a:moveTo>
                  <a:cubicBezTo>
                    <a:pt x="42644" y="42599"/>
                    <a:pt x="42606" y="42714"/>
                    <a:pt x="42568" y="42790"/>
                  </a:cubicBezTo>
                  <a:lnTo>
                    <a:pt x="42415" y="42752"/>
                  </a:lnTo>
                  <a:lnTo>
                    <a:pt x="42682" y="42523"/>
                  </a:lnTo>
                  <a:close/>
                  <a:moveTo>
                    <a:pt x="41458" y="42790"/>
                  </a:moveTo>
                  <a:lnTo>
                    <a:pt x="41688" y="42867"/>
                  </a:lnTo>
                  <a:lnTo>
                    <a:pt x="41650" y="42905"/>
                  </a:lnTo>
                  <a:lnTo>
                    <a:pt x="41420" y="42829"/>
                  </a:lnTo>
                  <a:lnTo>
                    <a:pt x="41458" y="42790"/>
                  </a:lnTo>
                  <a:close/>
                  <a:moveTo>
                    <a:pt x="42109" y="43020"/>
                  </a:moveTo>
                  <a:lnTo>
                    <a:pt x="42453" y="43135"/>
                  </a:lnTo>
                  <a:cubicBezTo>
                    <a:pt x="42491" y="43173"/>
                    <a:pt x="42529" y="43211"/>
                    <a:pt x="42606" y="43211"/>
                  </a:cubicBezTo>
                  <a:cubicBezTo>
                    <a:pt x="42584" y="43233"/>
                    <a:pt x="42600" y="43255"/>
                    <a:pt x="42617" y="43255"/>
                  </a:cubicBezTo>
                  <a:cubicBezTo>
                    <a:pt x="42619" y="43255"/>
                    <a:pt x="42621" y="43255"/>
                    <a:pt x="42622" y="43255"/>
                  </a:cubicBezTo>
                  <a:lnTo>
                    <a:pt x="42622" y="43255"/>
                  </a:lnTo>
                  <a:lnTo>
                    <a:pt x="42529" y="43440"/>
                  </a:lnTo>
                  <a:cubicBezTo>
                    <a:pt x="42529" y="43326"/>
                    <a:pt x="42453" y="43211"/>
                    <a:pt x="42338" y="43173"/>
                  </a:cubicBezTo>
                  <a:lnTo>
                    <a:pt x="42032" y="43058"/>
                  </a:lnTo>
                  <a:lnTo>
                    <a:pt x="42109" y="43020"/>
                  </a:lnTo>
                  <a:close/>
                  <a:moveTo>
                    <a:pt x="38208" y="42829"/>
                  </a:moveTo>
                  <a:lnTo>
                    <a:pt x="38590" y="42943"/>
                  </a:lnTo>
                  <a:cubicBezTo>
                    <a:pt x="38666" y="42943"/>
                    <a:pt x="39278" y="43249"/>
                    <a:pt x="39967" y="43517"/>
                  </a:cubicBezTo>
                  <a:cubicBezTo>
                    <a:pt x="39240" y="43249"/>
                    <a:pt x="38590" y="42982"/>
                    <a:pt x="38208" y="42829"/>
                  </a:cubicBezTo>
                  <a:close/>
                  <a:moveTo>
                    <a:pt x="42950" y="44129"/>
                  </a:moveTo>
                  <a:cubicBezTo>
                    <a:pt x="42950" y="44205"/>
                    <a:pt x="42988" y="44244"/>
                    <a:pt x="43027" y="44320"/>
                  </a:cubicBezTo>
                  <a:lnTo>
                    <a:pt x="42606" y="44320"/>
                  </a:lnTo>
                  <a:cubicBezTo>
                    <a:pt x="42682" y="44320"/>
                    <a:pt x="42759" y="44282"/>
                    <a:pt x="42835" y="44244"/>
                  </a:cubicBezTo>
                  <a:lnTo>
                    <a:pt x="42797" y="44244"/>
                  </a:lnTo>
                  <a:lnTo>
                    <a:pt x="42950" y="44129"/>
                  </a:lnTo>
                  <a:close/>
                  <a:moveTo>
                    <a:pt x="45512" y="40304"/>
                  </a:moveTo>
                  <a:lnTo>
                    <a:pt x="45512" y="40304"/>
                  </a:lnTo>
                  <a:cubicBezTo>
                    <a:pt x="44862" y="41681"/>
                    <a:pt x="44174" y="43058"/>
                    <a:pt x="43524" y="44473"/>
                  </a:cubicBezTo>
                  <a:cubicBezTo>
                    <a:pt x="43447" y="44397"/>
                    <a:pt x="43485" y="44282"/>
                    <a:pt x="43600" y="44244"/>
                  </a:cubicBezTo>
                  <a:lnTo>
                    <a:pt x="45512" y="40304"/>
                  </a:lnTo>
                  <a:close/>
                  <a:moveTo>
                    <a:pt x="14546" y="0"/>
                  </a:moveTo>
                  <a:cubicBezTo>
                    <a:pt x="14509" y="0"/>
                    <a:pt x="14473" y="21"/>
                    <a:pt x="14457" y="69"/>
                  </a:cubicBezTo>
                  <a:cubicBezTo>
                    <a:pt x="14439" y="52"/>
                    <a:pt x="14417" y="44"/>
                    <a:pt x="14396" y="44"/>
                  </a:cubicBezTo>
                  <a:cubicBezTo>
                    <a:pt x="14324" y="44"/>
                    <a:pt x="14254" y="126"/>
                    <a:pt x="14342" y="184"/>
                  </a:cubicBezTo>
                  <a:lnTo>
                    <a:pt x="14419" y="261"/>
                  </a:lnTo>
                  <a:cubicBezTo>
                    <a:pt x="14151" y="1102"/>
                    <a:pt x="13883" y="1944"/>
                    <a:pt x="13616" y="2785"/>
                  </a:cubicBezTo>
                  <a:cubicBezTo>
                    <a:pt x="12965" y="2594"/>
                    <a:pt x="12392" y="2250"/>
                    <a:pt x="11971" y="1714"/>
                  </a:cubicBezTo>
                  <a:cubicBezTo>
                    <a:pt x="11941" y="1673"/>
                    <a:pt x="11905" y="1657"/>
                    <a:pt x="11871" y="1657"/>
                  </a:cubicBezTo>
                  <a:cubicBezTo>
                    <a:pt x="11776" y="1657"/>
                    <a:pt x="11695" y="1783"/>
                    <a:pt x="11780" y="1867"/>
                  </a:cubicBezTo>
                  <a:cubicBezTo>
                    <a:pt x="9179" y="9402"/>
                    <a:pt x="7228" y="17127"/>
                    <a:pt x="4934" y="24738"/>
                  </a:cubicBezTo>
                  <a:cubicBezTo>
                    <a:pt x="4872" y="24831"/>
                    <a:pt x="4961" y="24950"/>
                    <a:pt x="5079" y="24950"/>
                  </a:cubicBezTo>
                  <a:cubicBezTo>
                    <a:pt x="5106" y="24950"/>
                    <a:pt x="5135" y="24944"/>
                    <a:pt x="5163" y="24929"/>
                  </a:cubicBezTo>
                  <a:cubicBezTo>
                    <a:pt x="8032" y="26536"/>
                    <a:pt x="11091" y="27760"/>
                    <a:pt x="14074" y="29136"/>
                  </a:cubicBezTo>
                  <a:cubicBezTo>
                    <a:pt x="16817" y="30394"/>
                    <a:pt x="19674" y="31537"/>
                    <a:pt x="22115" y="33360"/>
                  </a:cubicBezTo>
                  <a:lnTo>
                    <a:pt x="22115" y="33360"/>
                  </a:lnTo>
                  <a:cubicBezTo>
                    <a:pt x="22106" y="33355"/>
                    <a:pt x="22096" y="33353"/>
                    <a:pt x="22087" y="33353"/>
                  </a:cubicBezTo>
                  <a:cubicBezTo>
                    <a:pt x="22068" y="33353"/>
                    <a:pt x="22049" y="33363"/>
                    <a:pt x="22030" y="33382"/>
                  </a:cubicBezTo>
                  <a:cubicBezTo>
                    <a:pt x="18817" y="31928"/>
                    <a:pt x="15604" y="30437"/>
                    <a:pt x="12353" y="28983"/>
                  </a:cubicBezTo>
                  <a:cubicBezTo>
                    <a:pt x="10824" y="28257"/>
                    <a:pt x="9217" y="27607"/>
                    <a:pt x="7611" y="27071"/>
                  </a:cubicBezTo>
                  <a:cubicBezTo>
                    <a:pt x="6922" y="26880"/>
                    <a:pt x="6196" y="26765"/>
                    <a:pt x="5546" y="26574"/>
                  </a:cubicBezTo>
                  <a:cubicBezTo>
                    <a:pt x="5125" y="26459"/>
                    <a:pt x="4284" y="26345"/>
                    <a:pt x="4092" y="25886"/>
                  </a:cubicBezTo>
                  <a:cubicBezTo>
                    <a:pt x="3978" y="25580"/>
                    <a:pt x="4437" y="24585"/>
                    <a:pt x="4513" y="24279"/>
                  </a:cubicBezTo>
                  <a:cubicBezTo>
                    <a:pt x="6119" y="18160"/>
                    <a:pt x="7764" y="11888"/>
                    <a:pt x="8797" y="5615"/>
                  </a:cubicBezTo>
                  <a:lnTo>
                    <a:pt x="8988" y="5309"/>
                  </a:lnTo>
                  <a:cubicBezTo>
                    <a:pt x="9026" y="5233"/>
                    <a:pt x="8988" y="5156"/>
                    <a:pt x="8873" y="5156"/>
                  </a:cubicBezTo>
                  <a:cubicBezTo>
                    <a:pt x="8988" y="4430"/>
                    <a:pt x="9102" y="3703"/>
                    <a:pt x="9217" y="3014"/>
                  </a:cubicBezTo>
                  <a:cubicBezTo>
                    <a:pt x="9408" y="3167"/>
                    <a:pt x="9676" y="3244"/>
                    <a:pt x="9906" y="3359"/>
                  </a:cubicBezTo>
                  <a:cubicBezTo>
                    <a:pt x="10135" y="3550"/>
                    <a:pt x="10403" y="3741"/>
                    <a:pt x="10632" y="3932"/>
                  </a:cubicBezTo>
                  <a:cubicBezTo>
                    <a:pt x="10654" y="3947"/>
                    <a:pt x="10676" y="3953"/>
                    <a:pt x="10697" y="3953"/>
                  </a:cubicBezTo>
                  <a:cubicBezTo>
                    <a:pt x="10784" y="3953"/>
                    <a:pt x="10847" y="3841"/>
                    <a:pt x="10785" y="3779"/>
                  </a:cubicBezTo>
                  <a:cubicBezTo>
                    <a:pt x="10451" y="3297"/>
                    <a:pt x="9794" y="2707"/>
                    <a:pt x="9161" y="2707"/>
                  </a:cubicBezTo>
                  <a:cubicBezTo>
                    <a:pt x="9141" y="2707"/>
                    <a:pt x="9122" y="2707"/>
                    <a:pt x="9102" y="2708"/>
                  </a:cubicBezTo>
                  <a:cubicBezTo>
                    <a:pt x="8988" y="2708"/>
                    <a:pt x="8988" y="2861"/>
                    <a:pt x="9064" y="2900"/>
                  </a:cubicBezTo>
                  <a:lnTo>
                    <a:pt x="9102" y="2900"/>
                  </a:lnTo>
                  <a:cubicBezTo>
                    <a:pt x="9026" y="3167"/>
                    <a:pt x="8950" y="3435"/>
                    <a:pt x="8911" y="3703"/>
                  </a:cubicBezTo>
                  <a:lnTo>
                    <a:pt x="8835" y="3626"/>
                  </a:lnTo>
                  <a:cubicBezTo>
                    <a:pt x="8835" y="3588"/>
                    <a:pt x="8758" y="3550"/>
                    <a:pt x="8720" y="3550"/>
                  </a:cubicBezTo>
                  <a:cubicBezTo>
                    <a:pt x="8567" y="3550"/>
                    <a:pt x="8414" y="3626"/>
                    <a:pt x="8299" y="3703"/>
                  </a:cubicBezTo>
                  <a:lnTo>
                    <a:pt x="8070" y="3703"/>
                  </a:lnTo>
                  <a:cubicBezTo>
                    <a:pt x="7764" y="3588"/>
                    <a:pt x="7458" y="3512"/>
                    <a:pt x="7190" y="3435"/>
                  </a:cubicBezTo>
                  <a:cubicBezTo>
                    <a:pt x="7114" y="3435"/>
                    <a:pt x="7075" y="3473"/>
                    <a:pt x="7075" y="3512"/>
                  </a:cubicBezTo>
                  <a:cubicBezTo>
                    <a:pt x="7075" y="3435"/>
                    <a:pt x="7075" y="3359"/>
                    <a:pt x="7114" y="3282"/>
                  </a:cubicBezTo>
                  <a:cubicBezTo>
                    <a:pt x="7114" y="3263"/>
                    <a:pt x="7095" y="3253"/>
                    <a:pt x="7075" y="3253"/>
                  </a:cubicBezTo>
                  <a:cubicBezTo>
                    <a:pt x="7056" y="3253"/>
                    <a:pt x="7037" y="3263"/>
                    <a:pt x="7037" y="3282"/>
                  </a:cubicBezTo>
                  <a:cubicBezTo>
                    <a:pt x="5507" y="7298"/>
                    <a:pt x="4666" y="11658"/>
                    <a:pt x="3595" y="15827"/>
                  </a:cubicBezTo>
                  <a:cubicBezTo>
                    <a:pt x="2486" y="19957"/>
                    <a:pt x="1453" y="23973"/>
                    <a:pt x="382" y="28066"/>
                  </a:cubicBezTo>
                  <a:cubicBezTo>
                    <a:pt x="229" y="28333"/>
                    <a:pt x="115" y="28601"/>
                    <a:pt x="0" y="28831"/>
                  </a:cubicBezTo>
                  <a:cubicBezTo>
                    <a:pt x="0" y="28907"/>
                    <a:pt x="38" y="29022"/>
                    <a:pt x="115" y="29060"/>
                  </a:cubicBezTo>
                  <a:cubicBezTo>
                    <a:pt x="3251" y="30360"/>
                    <a:pt x="6464" y="31508"/>
                    <a:pt x="9676" y="32732"/>
                  </a:cubicBezTo>
                  <a:cubicBezTo>
                    <a:pt x="12851" y="33917"/>
                    <a:pt x="15987" y="35447"/>
                    <a:pt x="19238" y="36327"/>
                  </a:cubicBezTo>
                  <a:cubicBezTo>
                    <a:pt x="19253" y="36332"/>
                    <a:pt x="19268" y="36334"/>
                    <a:pt x="19283" y="36334"/>
                  </a:cubicBezTo>
                  <a:cubicBezTo>
                    <a:pt x="19380" y="36334"/>
                    <a:pt x="19457" y="36235"/>
                    <a:pt x="19391" y="36136"/>
                  </a:cubicBezTo>
                  <a:lnTo>
                    <a:pt x="19391" y="36136"/>
                  </a:lnTo>
                  <a:lnTo>
                    <a:pt x="19505" y="36174"/>
                  </a:lnTo>
                  <a:cubicBezTo>
                    <a:pt x="19505" y="36212"/>
                    <a:pt x="19505" y="36212"/>
                    <a:pt x="19505" y="36212"/>
                  </a:cubicBezTo>
                  <a:cubicBezTo>
                    <a:pt x="19697" y="36403"/>
                    <a:pt x="19926" y="36556"/>
                    <a:pt x="20117" y="36709"/>
                  </a:cubicBezTo>
                  <a:cubicBezTo>
                    <a:pt x="20705" y="37780"/>
                    <a:pt x="21791" y="38414"/>
                    <a:pt x="22982" y="38414"/>
                  </a:cubicBezTo>
                  <a:cubicBezTo>
                    <a:pt x="23110" y="38414"/>
                    <a:pt x="23239" y="38407"/>
                    <a:pt x="23368" y="38392"/>
                  </a:cubicBezTo>
                  <a:cubicBezTo>
                    <a:pt x="23483" y="38411"/>
                    <a:pt x="23588" y="38421"/>
                    <a:pt x="23693" y="38421"/>
                  </a:cubicBezTo>
                  <a:cubicBezTo>
                    <a:pt x="23798" y="38421"/>
                    <a:pt x="23904" y="38411"/>
                    <a:pt x="24018" y="38392"/>
                  </a:cubicBezTo>
                  <a:lnTo>
                    <a:pt x="24133" y="38507"/>
                  </a:lnTo>
                  <a:cubicBezTo>
                    <a:pt x="24095" y="38545"/>
                    <a:pt x="24133" y="38621"/>
                    <a:pt x="24210" y="38660"/>
                  </a:cubicBezTo>
                  <a:cubicBezTo>
                    <a:pt x="26543" y="39692"/>
                    <a:pt x="28952" y="40572"/>
                    <a:pt x="31438" y="41299"/>
                  </a:cubicBezTo>
                  <a:lnTo>
                    <a:pt x="31820" y="41413"/>
                  </a:lnTo>
                  <a:lnTo>
                    <a:pt x="36486" y="43020"/>
                  </a:lnTo>
                  <a:cubicBezTo>
                    <a:pt x="38819" y="43861"/>
                    <a:pt x="41152" y="44703"/>
                    <a:pt x="43562" y="45429"/>
                  </a:cubicBezTo>
                  <a:cubicBezTo>
                    <a:pt x="43638" y="45429"/>
                    <a:pt x="43715" y="45391"/>
                    <a:pt x="43753" y="45315"/>
                  </a:cubicBezTo>
                  <a:cubicBezTo>
                    <a:pt x="43830" y="45047"/>
                    <a:pt x="43906" y="44779"/>
                    <a:pt x="43944" y="44511"/>
                  </a:cubicBezTo>
                  <a:cubicBezTo>
                    <a:pt x="45780" y="40687"/>
                    <a:pt x="47578" y="36862"/>
                    <a:pt x="49375" y="33038"/>
                  </a:cubicBezTo>
                  <a:cubicBezTo>
                    <a:pt x="50561" y="30513"/>
                    <a:pt x="51900" y="28027"/>
                    <a:pt x="53085" y="25465"/>
                  </a:cubicBezTo>
                  <a:cubicBezTo>
                    <a:pt x="53123" y="25350"/>
                    <a:pt x="53200" y="25235"/>
                    <a:pt x="53238" y="25121"/>
                  </a:cubicBezTo>
                  <a:cubicBezTo>
                    <a:pt x="53812" y="23859"/>
                    <a:pt x="54386" y="22558"/>
                    <a:pt x="54844" y="21220"/>
                  </a:cubicBezTo>
                  <a:cubicBezTo>
                    <a:pt x="54844" y="21193"/>
                    <a:pt x="54825" y="21165"/>
                    <a:pt x="54801" y="21165"/>
                  </a:cubicBezTo>
                  <a:cubicBezTo>
                    <a:pt x="54790" y="21165"/>
                    <a:pt x="54779" y="21170"/>
                    <a:pt x="54768" y="21181"/>
                  </a:cubicBezTo>
                  <a:cubicBezTo>
                    <a:pt x="54730" y="21220"/>
                    <a:pt x="54691" y="21334"/>
                    <a:pt x="54653" y="21373"/>
                  </a:cubicBezTo>
                  <a:cubicBezTo>
                    <a:pt x="54653" y="21334"/>
                    <a:pt x="54653" y="21296"/>
                    <a:pt x="54615" y="21258"/>
                  </a:cubicBezTo>
                  <a:lnTo>
                    <a:pt x="54538" y="21220"/>
                  </a:lnTo>
                  <a:cubicBezTo>
                    <a:pt x="54538" y="21164"/>
                    <a:pt x="54497" y="21128"/>
                    <a:pt x="54461" y="21128"/>
                  </a:cubicBezTo>
                  <a:cubicBezTo>
                    <a:pt x="54447" y="21128"/>
                    <a:pt x="54434" y="21133"/>
                    <a:pt x="54424" y="21143"/>
                  </a:cubicBezTo>
                  <a:cubicBezTo>
                    <a:pt x="54194" y="21028"/>
                    <a:pt x="53965" y="20990"/>
                    <a:pt x="53774" y="20875"/>
                  </a:cubicBezTo>
                  <a:lnTo>
                    <a:pt x="53582" y="20761"/>
                  </a:lnTo>
                  <a:cubicBezTo>
                    <a:pt x="53544" y="20608"/>
                    <a:pt x="53468" y="20455"/>
                    <a:pt x="53353" y="20340"/>
                  </a:cubicBezTo>
                  <a:cubicBezTo>
                    <a:pt x="53334" y="20321"/>
                    <a:pt x="53315" y="20311"/>
                    <a:pt x="53296" y="20311"/>
                  </a:cubicBezTo>
                  <a:cubicBezTo>
                    <a:pt x="53276" y="20311"/>
                    <a:pt x="53257" y="20321"/>
                    <a:pt x="53238" y="20340"/>
                  </a:cubicBezTo>
                  <a:lnTo>
                    <a:pt x="53123" y="20340"/>
                  </a:lnTo>
                  <a:lnTo>
                    <a:pt x="53506" y="19613"/>
                  </a:lnTo>
                  <a:cubicBezTo>
                    <a:pt x="53621" y="19613"/>
                    <a:pt x="53697" y="19498"/>
                    <a:pt x="53621" y="19422"/>
                  </a:cubicBezTo>
                  <a:cubicBezTo>
                    <a:pt x="53334" y="19160"/>
                    <a:pt x="52855" y="19061"/>
                    <a:pt x="52395" y="19061"/>
                  </a:cubicBezTo>
                  <a:cubicBezTo>
                    <a:pt x="52118" y="19061"/>
                    <a:pt x="51848" y="19097"/>
                    <a:pt x="51632" y="19154"/>
                  </a:cubicBezTo>
                  <a:cubicBezTo>
                    <a:pt x="51517" y="19193"/>
                    <a:pt x="51517" y="19384"/>
                    <a:pt x="51632" y="19384"/>
                  </a:cubicBezTo>
                  <a:lnTo>
                    <a:pt x="52167" y="19384"/>
                  </a:lnTo>
                  <a:cubicBezTo>
                    <a:pt x="51639" y="19950"/>
                    <a:pt x="51074" y="20515"/>
                    <a:pt x="50471" y="21008"/>
                  </a:cubicBezTo>
                  <a:lnTo>
                    <a:pt x="50471" y="21008"/>
                  </a:lnTo>
                  <a:cubicBezTo>
                    <a:pt x="51036" y="19689"/>
                    <a:pt x="51563" y="18370"/>
                    <a:pt x="52091" y="17051"/>
                  </a:cubicBezTo>
                  <a:cubicBezTo>
                    <a:pt x="52234" y="17015"/>
                    <a:pt x="52210" y="16779"/>
                    <a:pt x="52050" y="16779"/>
                  </a:cubicBezTo>
                  <a:cubicBezTo>
                    <a:pt x="52039" y="16779"/>
                    <a:pt x="52027" y="16780"/>
                    <a:pt x="52014" y="16783"/>
                  </a:cubicBezTo>
                  <a:cubicBezTo>
                    <a:pt x="51819" y="16817"/>
                    <a:pt x="51621" y="16835"/>
                    <a:pt x="51422" y="16835"/>
                  </a:cubicBezTo>
                  <a:cubicBezTo>
                    <a:pt x="50958" y="16835"/>
                    <a:pt x="50492" y="16741"/>
                    <a:pt x="50064" y="16554"/>
                  </a:cubicBezTo>
                  <a:cubicBezTo>
                    <a:pt x="50408" y="15750"/>
                    <a:pt x="50752" y="14909"/>
                    <a:pt x="51096" y="14106"/>
                  </a:cubicBezTo>
                  <a:lnTo>
                    <a:pt x="51211" y="14106"/>
                  </a:lnTo>
                  <a:cubicBezTo>
                    <a:pt x="51326" y="14106"/>
                    <a:pt x="51288" y="13915"/>
                    <a:pt x="51211" y="13915"/>
                  </a:cubicBezTo>
                  <a:cubicBezTo>
                    <a:pt x="51238" y="13861"/>
                    <a:pt x="51172" y="13790"/>
                    <a:pt x="51103" y="13790"/>
                  </a:cubicBezTo>
                  <a:cubicBezTo>
                    <a:pt x="51073" y="13790"/>
                    <a:pt x="51043" y="13803"/>
                    <a:pt x="51020" y="13838"/>
                  </a:cubicBezTo>
                  <a:lnTo>
                    <a:pt x="50982" y="13915"/>
                  </a:lnTo>
                  <a:lnTo>
                    <a:pt x="48610" y="13915"/>
                  </a:lnTo>
                  <a:lnTo>
                    <a:pt x="48878" y="13876"/>
                  </a:lnTo>
                  <a:cubicBezTo>
                    <a:pt x="48993" y="13876"/>
                    <a:pt x="48955" y="13723"/>
                    <a:pt x="48840" y="13723"/>
                  </a:cubicBezTo>
                  <a:cubicBezTo>
                    <a:pt x="48226" y="13803"/>
                    <a:pt x="47616" y="13840"/>
                    <a:pt x="47009" y="13840"/>
                  </a:cubicBezTo>
                  <a:cubicBezTo>
                    <a:pt x="44407" y="13840"/>
                    <a:pt x="41875" y="13155"/>
                    <a:pt x="39393" y="12193"/>
                  </a:cubicBezTo>
                  <a:cubicBezTo>
                    <a:pt x="37675" y="11486"/>
                    <a:pt x="35778" y="10125"/>
                    <a:pt x="33861" y="10125"/>
                  </a:cubicBezTo>
                  <a:cubicBezTo>
                    <a:pt x="33601" y="10125"/>
                    <a:pt x="33342" y="10150"/>
                    <a:pt x="33083" y="10205"/>
                  </a:cubicBezTo>
                  <a:cubicBezTo>
                    <a:pt x="32815" y="10205"/>
                    <a:pt x="32547" y="10243"/>
                    <a:pt x="32279" y="10319"/>
                  </a:cubicBezTo>
                  <a:lnTo>
                    <a:pt x="32050" y="10358"/>
                  </a:lnTo>
                  <a:lnTo>
                    <a:pt x="32050" y="10052"/>
                  </a:lnTo>
                  <a:cubicBezTo>
                    <a:pt x="32050" y="10004"/>
                    <a:pt x="32016" y="9982"/>
                    <a:pt x="31977" y="9982"/>
                  </a:cubicBezTo>
                  <a:cubicBezTo>
                    <a:pt x="31923" y="9982"/>
                    <a:pt x="31859" y="10023"/>
                    <a:pt x="31859" y="10090"/>
                  </a:cubicBezTo>
                  <a:cubicBezTo>
                    <a:pt x="31859" y="10071"/>
                    <a:pt x="31849" y="10061"/>
                    <a:pt x="31835" y="10061"/>
                  </a:cubicBezTo>
                  <a:cubicBezTo>
                    <a:pt x="31820" y="10061"/>
                    <a:pt x="31801" y="10071"/>
                    <a:pt x="31782" y="10090"/>
                  </a:cubicBezTo>
                  <a:cubicBezTo>
                    <a:pt x="31668" y="9822"/>
                    <a:pt x="31515" y="9631"/>
                    <a:pt x="31362" y="9402"/>
                  </a:cubicBezTo>
                  <a:cubicBezTo>
                    <a:pt x="31209" y="9210"/>
                    <a:pt x="31056" y="8981"/>
                    <a:pt x="30864" y="8828"/>
                  </a:cubicBezTo>
                  <a:cubicBezTo>
                    <a:pt x="29449" y="7069"/>
                    <a:pt x="26734" y="6954"/>
                    <a:pt x="24707" y="6265"/>
                  </a:cubicBezTo>
                  <a:cubicBezTo>
                    <a:pt x="21571" y="5271"/>
                    <a:pt x="18664" y="3818"/>
                    <a:pt x="16446" y="1446"/>
                  </a:cubicBezTo>
                  <a:cubicBezTo>
                    <a:pt x="16423" y="1424"/>
                    <a:pt x="16398" y="1415"/>
                    <a:pt x="16373" y="1415"/>
                  </a:cubicBezTo>
                  <a:cubicBezTo>
                    <a:pt x="16315" y="1415"/>
                    <a:pt x="16266" y="1469"/>
                    <a:pt x="16293" y="1523"/>
                  </a:cubicBezTo>
                  <a:cubicBezTo>
                    <a:pt x="16369" y="1638"/>
                    <a:pt x="16446" y="1676"/>
                    <a:pt x="16484" y="1714"/>
                  </a:cubicBezTo>
                  <a:cubicBezTo>
                    <a:pt x="15872" y="1217"/>
                    <a:pt x="15260" y="681"/>
                    <a:pt x="14648" y="184"/>
                  </a:cubicBezTo>
                  <a:cubicBezTo>
                    <a:pt x="14648" y="146"/>
                    <a:pt x="14648" y="108"/>
                    <a:pt x="14648" y="108"/>
                  </a:cubicBezTo>
                  <a:cubicBezTo>
                    <a:pt x="14648" y="41"/>
                    <a:pt x="14596" y="0"/>
                    <a:pt x="14546" y="0"/>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2"/>
            <p:cNvSpPr/>
            <p:nvPr/>
          </p:nvSpPr>
          <p:spPr>
            <a:xfrm>
              <a:off x="1612000" y="767825"/>
              <a:ext cx="1450" cy="1375"/>
            </a:xfrm>
            <a:custGeom>
              <a:rect b="b" l="l" r="r" t="t"/>
              <a:pathLst>
                <a:path extrusionOk="0" h="55" w="58">
                  <a:moveTo>
                    <a:pt x="3" y="0"/>
                  </a:moveTo>
                  <a:cubicBezTo>
                    <a:pt x="0" y="0"/>
                    <a:pt x="19" y="27"/>
                    <a:pt x="19" y="54"/>
                  </a:cubicBezTo>
                  <a:cubicBezTo>
                    <a:pt x="19" y="54"/>
                    <a:pt x="58" y="16"/>
                    <a:pt x="19" y="16"/>
                  </a:cubicBezTo>
                  <a:cubicBezTo>
                    <a:pt x="8" y="5"/>
                    <a:pt x="4" y="0"/>
                    <a:pt x="3" y="0"/>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2"/>
            <p:cNvSpPr/>
            <p:nvPr/>
          </p:nvSpPr>
          <p:spPr>
            <a:xfrm>
              <a:off x="1597525" y="766625"/>
              <a:ext cx="46100" cy="43925"/>
            </a:xfrm>
            <a:custGeom>
              <a:rect b="b" l="l" r="r" t="t"/>
              <a:pathLst>
                <a:path extrusionOk="0" h="1757" w="1844">
                  <a:moveTo>
                    <a:pt x="1673" y="1"/>
                  </a:moveTo>
                  <a:cubicBezTo>
                    <a:pt x="1646" y="1"/>
                    <a:pt x="1619" y="8"/>
                    <a:pt x="1593" y="26"/>
                  </a:cubicBezTo>
                  <a:cubicBezTo>
                    <a:pt x="1134" y="599"/>
                    <a:pt x="560" y="1097"/>
                    <a:pt x="63" y="1632"/>
                  </a:cubicBezTo>
                  <a:cubicBezTo>
                    <a:pt x="0" y="1694"/>
                    <a:pt x="40" y="1757"/>
                    <a:pt x="98" y="1757"/>
                  </a:cubicBezTo>
                  <a:cubicBezTo>
                    <a:pt x="111" y="1757"/>
                    <a:pt x="125" y="1754"/>
                    <a:pt x="139" y="1747"/>
                  </a:cubicBezTo>
                  <a:cubicBezTo>
                    <a:pt x="751" y="1250"/>
                    <a:pt x="1287" y="752"/>
                    <a:pt x="1784" y="179"/>
                  </a:cubicBezTo>
                  <a:cubicBezTo>
                    <a:pt x="1843" y="90"/>
                    <a:pt x="1765" y="1"/>
                    <a:pt x="1673" y="1"/>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2"/>
            <p:cNvSpPr/>
            <p:nvPr/>
          </p:nvSpPr>
          <p:spPr>
            <a:xfrm>
              <a:off x="1495825" y="1006450"/>
              <a:ext cx="34175" cy="49425"/>
            </a:xfrm>
            <a:custGeom>
              <a:rect b="b" l="l" r="r" t="t"/>
              <a:pathLst>
                <a:path extrusionOk="0" h="1977" w="1367">
                  <a:moveTo>
                    <a:pt x="1258" y="1"/>
                  </a:moveTo>
                  <a:cubicBezTo>
                    <a:pt x="1234" y="1"/>
                    <a:pt x="1208" y="10"/>
                    <a:pt x="1186" y="32"/>
                  </a:cubicBezTo>
                  <a:cubicBezTo>
                    <a:pt x="727" y="606"/>
                    <a:pt x="345" y="1218"/>
                    <a:pt x="0" y="1868"/>
                  </a:cubicBezTo>
                  <a:cubicBezTo>
                    <a:pt x="0" y="1922"/>
                    <a:pt x="39" y="1976"/>
                    <a:pt x="75" y="1976"/>
                  </a:cubicBezTo>
                  <a:cubicBezTo>
                    <a:pt x="89" y="1976"/>
                    <a:pt x="104" y="1967"/>
                    <a:pt x="115" y="1945"/>
                  </a:cubicBezTo>
                  <a:cubicBezTo>
                    <a:pt x="574" y="1371"/>
                    <a:pt x="995" y="759"/>
                    <a:pt x="1339" y="109"/>
                  </a:cubicBezTo>
                  <a:cubicBezTo>
                    <a:pt x="1366" y="55"/>
                    <a:pt x="1317" y="1"/>
                    <a:pt x="1258" y="1"/>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2"/>
            <p:cNvSpPr/>
            <p:nvPr/>
          </p:nvSpPr>
          <p:spPr>
            <a:xfrm>
              <a:off x="1459500" y="1088650"/>
              <a:ext cx="27450" cy="34700"/>
            </a:xfrm>
            <a:custGeom>
              <a:rect b="b" l="l" r="r" t="t"/>
              <a:pathLst>
                <a:path extrusionOk="0" h="1388" w="1098">
                  <a:moveTo>
                    <a:pt x="1007" y="1"/>
                  </a:moveTo>
                  <a:cubicBezTo>
                    <a:pt x="987" y="1"/>
                    <a:pt x="968" y="10"/>
                    <a:pt x="956" y="34"/>
                  </a:cubicBezTo>
                  <a:cubicBezTo>
                    <a:pt x="612" y="416"/>
                    <a:pt x="306" y="837"/>
                    <a:pt x="0" y="1296"/>
                  </a:cubicBezTo>
                  <a:cubicBezTo>
                    <a:pt x="0" y="1352"/>
                    <a:pt x="41" y="1387"/>
                    <a:pt x="78" y="1387"/>
                  </a:cubicBezTo>
                  <a:cubicBezTo>
                    <a:pt x="92" y="1387"/>
                    <a:pt x="105" y="1382"/>
                    <a:pt x="115" y="1372"/>
                  </a:cubicBezTo>
                  <a:cubicBezTo>
                    <a:pt x="382" y="913"/>
                    <a:pt x="727" y="493"/>
                    <a:pt x="1071" y="72"/>
                  </a:cubicBezTo>
                  <a:cubicBezTo>
                    <a:pt x="1097" y="45"/>
                    <a:pt x="1051" y="1"/>
                    <a:pt x="1007" y="1"/>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2"/>
            <p:cNvSpPr/>
            <p:nvPr/>
          </p:nvSpPr>
          <p:spPr>
            <a:xfrm>
              <a:off x="1038200" y="842525"/>
              <a:ext cx="23200" cy="14625"/>
            </a:xfrm>
            <a:custGeom>
              <a:rect b="b" l="l" r="r" t="t"/>
              <a:pathLst>
                <a:path extrusionOk="0" h="585" w="928">
                  <a:moveTo>
                    <a:pt x="852" y="1"/>
                  </a:moveTo>
                  <a:cubicBezTo>
                    <a:pt x="843" y="1"/>
                    <a:pt x="834" y="4"/>
                    <a:pt x="827" y="11"/>
                  </a:cubicBezTo>
                  <a:cubicBezTo>
                    <a:pt x="559" y="164"/>
                    <a:pt x="292" y="355"/>
                    <a:pt x="24" y="547"/>
                  </a:cubicBezTo>
                  <a:cubicBezTo>
                    <a:pt x="16" y="539"/>
                    <a:pt x="12" y="536"/>
                    <a:pt x="10" y="536"/>
                  </a:cubicBezTo>
                  <a:cubicBezTo>
                    <a:pt x="1" y="536"/>
                    <a:pt x="32" y="585"/>
                    <a:pt x="62" y="585"/>
                  </a:cubicBezTo>
                  <a:cubicBezTo>
                    <a:pt x="330" y="394"/>
                    <a:pt x="598" y="241"/>
                    <a:pt x="865" y="88"/>
                  </a:cubicBezTo>
                  <a:cubicBezTo>
                    <a:pt x="927" y="57"/>
                    <a:pt x="889" y="1"/>
                    <a:pt x="852" y="1"/>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2"/>
            <p:cNvSpPr/>
            <p:nvPr/>
          </p:nvSpPr>
          <p:spPr>
            <a:xfrm>
              <a:off x="947000" y="1020625"/>
              <a:ext cx="25" cy="25"/>
            </a:xfrm>
            <a:custGeom>
              <a:rect b="b" l="l" r="r" t="t"/>
              <a:pathLst>
                <a:path extrusionOk="0" h="1" w="1">
                  <a:moveTo>
                    <a:pt x="0" y="1"/>
                  </a:moveTo>
                  <a:lnTo>
                    <a:pt x="0" y="1"/>
                  </a:lnTo>
                  <a:cubicBezTo>
                    <a:pt x="0" y="1"/>
                    <a:pt x="0" y="1"/>
                    <a:pt x="0" y="1"/>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 name="Google Shape;901;p32"/>
          <p:cNvGrpSpPr/>
          <p:nvPr/>
        </p:nvGrpSpPr>
        <p:grpSpPr>
          <a:xfrm flipH="1">
            <a:off x="880109" y="3144630"/>
            <a:ext cx="1073595" cy="1271881"/>
            <a:chOff x="1085625" y="2746025"/>
            <a:chExt cx="970525" cy="1149775"/>
          </a:xfrm>
        </p:grpSpPr>
        <p:sp>
          <p:nvSpPr>
            <p:cNvPr id="902" name="Google Shape;902;p32"/>
            <p:cNvSpPr/>
            <p:nvPr/>
          </p:nvSpPr>
          <p:spPr>
            <a:xfrm>
              <a:off x="1085625" y="2746025"/>
              <a:ext cx="970525" cy="1149775"/>
            </a:xfrm>
            <a:custGeom>
              <a:rect b="b" l="l" r="r" t="t"/>
              <a:pathLst>
                <a:path extrusionOk="0" h="45991" w="38821">
                  <a:moveTo>
                    <a:pt x="15032" y="1472"/>
                  </a:moveTo>
                  <a:lnTo>
                    <a:pt x="15032" y="1472"/>
                  </a:lnTo>
                  <a:cubicBezTo>
                    <a:pt x="15146" y="1511"/>
                    <a:pt x="15299" y="1549"/>
                    <a:pt x="15414" y="1587"/>
                  </a:cubicBezTo>
                  <a:cubicBezTo>
                    <a:pt x="15376" y="1587"/>
                    <a:pt x="15376" y="1625"/>
                    <a:pt x="15414" y="1664"/>
                  </a:cubicBezTo>
                  <a:cubicBezTo>
                    <a:pt x="15452" y="1817"/>
                    <a:pt x="15452" y="1970"/>
                    <a:pt x="15490" y="2123"/>
                  </a:cubicBezTo>
                  <a:lnTo>
                    <a:pt x="15452" y="2046"/>
                  </a:lnTo>
                  <a:cubicBezTo>
                    <a:pt x="15376" y="1893"/>
                    <a:pt x="15299" y="1702"/>
                    <a:pt x="15223" y="1549"/>
                  </a:cubicBezTo>
                  <a:cubicBezTo>
                    <a:pt x="15204" y="1530"/>
                    <a:pt x="15175" y="1520"/>
                    <a:pt x="15151" y="1520"/>
                  </a:cubicBezTo>
                  <a:cubicBezTo>
                    <a:pt x="15127" y="1520"/>
                    <a:pt x="15108" y="1530"/>
                    <a:pt x="15108" y="1549"/>
                  </a:cubicBezTo>
                  <a:lnTo>
                    <a:pt x="15032" y="1472"/>
                  </a:lnTo>
                  <a:close/>
                  <a:moveTo>
                    <a:pt x="15567" y="1549"/>
                  </a:moveTo>
                  <a:cubicBezTo>
                    <a:pt x="15638" y="1566"/>
                    <a:pt x="15708" y="1584"/>
                    <a:pt x="15779" y="1598"/>
                  </a:cubicBezTo>
                  <a:lnTo>
                    <a:pt x="15779" y="1598"/>
                  </a:lnTo>
                  <a:cubicBezTo>
                    <a:pt x="15756" y="1612"/>
                    <a:pt x="15744" y="1635"/>
                    <a:pt x="15758" y="1664"/>
                  </a:cubicBezTo>
                  <a:cubicBezTo>
                    <a:pt x="15796" y="2046"/>
                    <a:pt x="15873" y="2428"/>
                    <a:pt x="15911" y="2811"/>
                  </a:cubicBezTo>
                  <a:cubicBezTo>
                    <a:pt x="15873" y="2734"/>
                    <a:pt x="15796" y="2620"/>
                    <a:pt x="15720" y="2505"/>
                  </a:cubicBezTo>
                  <a:cubicBezTo>
                    <a:pt x="15682" y="2161"/>
                    <a:pt x="15605" y="1855"/>
                    <a:pt x="15567" y="1549"/>
                  </a:cubicBezTo>
                  <a:close/>
                  <a:moveTo>
                    <a:pt x="17391" y="2566"/>
                  </a:moveTo>
                  <a:lnTo>
                    <a:pt x="17391" y="2566"/>
                  </a:lnTo>
                  <a:cubicBezTo>
                    <a:pt x="17420" y="2672"/>
                    <a:pt x="17450" y="2761"/>
                    <a:pt x="17479" y="2849"/>
                  </a:cubicBezTo>
                  <a:cubicBezTo>
                    <a:pt x="17479" y="2849"/>
                    <a:pt x="17479" y="2887"/>
                    <a:pt x="17479" y="2926"/>
                  </a:cubicBezTo>
                  <a:lnTo>
                    <a:pt x="17556" y="3346"/>
                  </a:lnTo>
                  <a:cubicBezTo>
                    <a:pt x="17556" y="3379"/>
                    <a:pt x="17556" y="3410"/>
                    <a:pt x="17557" y="3439"/>
                  </a:cubicBezTo>
                  <a:lnTo>
                    <a:pt x="17557" y="3439"/>
                  </a:lnTo>
                  <a:cubicBezTo>
                    <a:pt x="17519" y="3148"/>
                    <a:pt x="17463" y="2850"/>
                    <a:pt x="17391" y="2566"/>
                  </a:cubicBezTo>
                  <a:close/>
                  <a:moveTo>
                    <a:pt x="17823" y="3538"/>
                  </a:moveTo>
                  <a:lnTo>
                    <a:pt x="17900" y="3691"/>
                  </a:lnTo>
                  <a:lnTo>
                    <a:pt x="17823" y="3691"/>
                  </a:lnTo>
                  <a:cubicBezTo>
                    <a:pt x="17823" y="3652"/>
                    <a:pt x="17823" y="3614"/>
                    <a:pt x="17823" y="3538"/>
                  </a:cubicBezTo>
                  <a:close/>
                  <a:moveTo>
                    <a:pt x="17568" y="3523"/>
                  </a:moveTo>
                  <a:cubicBezTo>
                    <a:pt x="17584" y="3591"/>
                    <a:pt x="17622" y="3647"/>
                    <a:pt x="17709" y="3691"/>
                  </a:cubicBezTo>
                  <a:cubicBezTo>
                    <a:pt x="17709" y="3698"/>
                    <a:pt x="17710" y="3704"/>
                    <a:pt x="17712" y="3708"/>
                  </a:cubicBezTo>
                  <a:lnTo>
                    <a:pt x="17712" y="3708"/>
                  </a:lnTo>
                  <a:lnTo>
                    <a:pt x="17594" y="3767"/>
                  </a:lnTo>
                  <a:cubicBezTo>
                    <a:pt x="17587" y="3687"/>
                    <a:pt x="17578" y="3605"/>
                    <a:pt x="17568" y="3523"/>
                  </a:cubicBezTo>
                  <a:close/>
                  <a:moveTo>
                    <a:pt x="16982" y="1664"/>
                  </a:moveTo>
                  <a:lnTo>
                    <a:pt x="16982" y="1664"/>
                  </a:lnTo>
                  <a:cubicBezTo>
                    <a:pt x="17059" y="1817"/>
                    <a:pt x="17135" y="1970"/>
                    <a:pt x="17173" y="2123"/>
                  </a:cubicBezTo>
                  <a:cubicBezTo>
                    <a:pt x="17173" y="2123"/>
                    <a:pt x="17135" y="2161"/>
                    <a:pt x="17135" y="2199"/>
                  </a:cubicBezTo>
                  <a:cubicBezTo>
                    <a:pt x="17250" y="2773"/>
                    <a:pt x="17288" y="3346"/>
                    <a:pt x="17365" y="3920"/>
                  </a:cubicBezTo>
                  <a:lnTo>
                    <a:pt x="17288" y="3958"/>
                  </a:lnTo>
                  <a:cubicBezTo>
                    <a:pt x="17212" y="3193"/>
                    <a:pt x="17135" y="2428"/>
                    <a:pt x="16982" y="1664"/>
                  </a:cubicBezTo>
                  <a:close/>
                  <a:moveTo>
                    <a:pt x="16561" y="325"/>
                  </a:moveTo>
                  <a:cubicBezTo>
                    <a:pt x="16561" y="516"/>
                    <a:pt x="16600" y="746"/>
                    <a:pt x="16676" y="975"/>
                  </a:cubicBezTo>
                  <a:cubicBezTo>
                    <a:pt x="16753" y="2008"/>
                    <a:pt x="16867" y="3040"/>
                    <a:pt x="17059" y="4073"/>
                  </a:cubicBezTo>
                  <a:lnTo>
                    <a:pt x="16982" y="4111"/>
                  </a:lnTo>
                  <a:lnTo>
                    <a:pt x="16944" y="4111"/>
                  </a:lnTo>
                  <a:cubicBezTo>
                    <a:pt x="16829" y="2964"/>
                    <a:pt x="16714" y="1817"/>
                    <a:pt x="16523" y="669"/>
                  </a:cubicBezTo>
                  <a:lnTo>
                    <a:pt x="16485" y="669"/>
                  </a:lnTo>
                  <a:cubicBezTo>
                    <a:pt x="16485" y="1358"/>
                    <a:pt x="16523" y="2008"/>
                    <a:pt x="16561" y="2696"/>
                  </a:cubicBezTo>
                  <a:cubicBezTo>
                    <a:pt x="16523" y="2314"/>
                    <a:pt x="16447" y="1931"/>
                    <a:pt x="16370" y="1587"/>
                  </a:cubicBezTo>
                  <a:cubicBezTo>
                    <a:pt x="16370" y="1549"/>
                    <a:pt x="16322" y="1530"/>
                    <a:pt x="16279" y="1530"/>
                  </a:cubicBezTo>
                  <a:cubicBezTo>
                    <a:pt x="16236" y="1530"/>
                    <a:pt x="16198" y="1549"/>
                    <a:pt x="16217" y="1587"/>
                  </a:cubicBezTo>
                  <a:cubicBezTo>
                    <a:pt x="16255" y="2046"/>
                    <a:pt x="16332" y="2581"/>
                    <a:pt x="16370" y="3079"/>
                  </a:cubicBezTo>
                  <a:cubicBezTo>
                    <a:pt x="16370" y="3346"/>
                    <a:pt x="16370" y="3652"/>
                    <a:pt x="16408" y="3920"/>
                  </a:cubicBezTo>
                  <a:cubicBezTo>
                    <a:pt x="16332" y="3805"/>
                    <a:pt x="16294" y="3652"/>
                    <a:pt x="16255" y="3538"/>
                  </a:cubicBezTo>
                  <a:cubicBezTo>
                    <a:pt x="16217" y="2887"/>
                    <a:pt x="16102" y="2237"/>
                    <a:pt x="15911" y="1625"/>
                  </a:cubicBezTo>
                  <a:cubicBezTo>
                    <a:pt x="15910" y="1623"/>
                    <a:pt x="15909" y="1621"/>
                    <a:pt x="15907" y="1618"/>
                  </a:cubicBezTo>
                  <a:lnTo>
                    <a:pt x="15907" y="1618"/>
                  </a:lnTo>
                  <a:cubicBezTo>
                    <a:pt x="15947" y="1623"/>
                    <a:pt x="15986" y="1625"/>
                    <a:pt x="16026" y="1625"/>
                  </a:cubicBezTo>
                  <a:cubicBezTo>
                    <a:pt x="16045" y="1664"/>
                    <a:pt x="16083" y="1683"/>
                    <a:pt x="16117" y="1683"/>
                  </a:cubicBezTo>
                  <a:cubicBezTo>
                    <a:pt x="16150" y="1683"/>
                    <a:pt x="16179" y="1664"/>
                    <a:pt x="16179" y="1625"/>
                  </a:cubicBezTo>
                  <a:cubicBezTo>
                    <a:pt x="16255" y="1358"/>
                    <a:pt x="16294" y="1128"/>
                    <a:pt x="16370" y="860"/>
                  </a:cubicBezTo>
                  <a:cubicBezTo>
                    <a:pt x="16447" y="593"/>
                    <a:pt x="16485" y="478"/>
                    <a:pt x="16561" y="325"/>
                  </a:cubicBezTo>
                  <a:close/>
                  <a:moveTo>
                    <a:pt x="16638" y="3805"/>
                  </a:moveTo>
                  <a:cubicBezTo>
                    <a:pt x="16676" y="3958"/>
                    <a:pt x="16676" y="4111"/>
                    <a:pt x="16676" y="4226"/>
                  </a:cubicBezTo>
                  <a:lnTo>
                    <a:pt x="16600" y="4264"/>
                  </a:lnTo>
                  <a:cubicBezTo>
                    <a:pt x="16638" y="4111"/>
                    <a:pt x="16676" y="3958"/>
                    <a:pt x="16638" y="3805"/>
                  </a:cubicBezTo>
                  <a:close/>
                  <a:moveTo>
                    <a:pt x="5891" y="8701"/>
                  </a:moveTo>
                  <a:cubicBezTo>
                    <a:pt x="6006" y="9236"/>
                    <a:pt x="6159" y="9733"/>
                    <a:pt x="6273" y="10269"/>
                  </a:cubicBezTo>
                  <a:cubicBezTo>
                    <a:pt x="6235" y="10269"/>
                    <a:pt x="6197" y="10269"/>
                    <a:pt x="6197" y="10345"/>
                  </a:cubicBezTo>
                  <a:cubicBezTo>
                    <a:pt x="6235" y="11072"/>
                    <a:pt x="6197" y="11799"/>
                    <a:pt x="6311" y="12525"/>
                  </a:cubicBezTo>
                  <a:lnTo>
                    <a:pt x="5967" y="11646"/>
                  </a:lnTo>
                  <a:cubicBezTo>
                    <a:pt x="6044" y="10881"/>
                    <a:pt x="6006" y="10116"/>
                    <a:pt x="5853" y="9351"/>
                  </a:cubicBezTo>
                  <a:cubicBezTo>
                    <a:pt x="5853" y="9322"/>
                    <a:pt x="5825" y="9309"/>
                    <a:pt x="5792" y="9309"/>
                  </a:cubicBezTo>
                  <a:cubicBezTo>
                    <a:pt x="5740" y="9309"/>
                    <a:pt x="5676" y="9342"/>
                    <a:pt x="5700" y="9389"/>
                  </a:cubicBezTo>
                  <a:cubicBezTo>
                    <a:pt x="5776" y="10039"/>
                    <a:pt x="5814" y="10690"/>
                    <a:pt x="5814" y="11302"/>
                  </a:cubicBezTo>
                  <a:cubicBezTo>
                    <a:pt x="5547" y="10575"/>
                    <a:pt x="5241" y="9810"/>
                    <a:pt x="4896" y="9045"/>
                  </a:cubicBezTo>
                  <a:lnTo>
                    <a:pt x="5432" y="8854"/>
                  </a:lnTo>
                  <a:cubicBezTo>
                    <a:pt x="5432" y="8892"/>
                    <a:pt x="5432" y="8892"/>
                    <a:pt x="5432" y="8892"/>
                  </a:cubicBezTo>
                  <a:cubicBezTo>
                    <a:pt x="5508" y="9389"/>
                    <a:pt x="5547" y="9886"/>
                    <a:pt x="5585" y="10384"/>
                  </a:cubicBezTo>
                  <a:cubicBezTo>
                    <a:pt x="5566" y="10403"/>
                    <a:pt x="5585" y="10412"/>
                    <a:pt x="5609" y="10412"/>
                  </a:cubicBezTo>
                  <a:cubicBezTo>
                    <a:pt x="5633" y="10412"/>
                    <a:pt x="5661" y="10403"/>
                    <a:pt x="5661" y="10384"/>
                  </a:cubicBezTo>
                  <a:cubicBezTo>
                    <a:pt x="5661" y="9886"/>
                    <a:pt x="5623" y="9351"/>
                    <a:pt x="5547" y="8892"/>
                  </a:cubicBezTo>
                  <a:cubicBezTo>
                    <a:pt x="5547" y="8892"/>
                    <a:pt x="5547" y="8854"/>
                    <a:pt x="5508" y="8854"/>
                  </a:cubicBezTo>
                  <a:lnTo>
                    <a:pt x="5891" y="8701"/>
                  </a:lnTo>
                  <a:close/>
                  <a:moveTo>
                    <a:pt x="36455" y="32536"/>
                  </a:moveTo>
                  <a:cubicBezTo>
                    <a:pt x="36461" y="32536"/>
                    <a:pt x="36470" y="32578"/>
                    <a:pt x="36487" y="32681"/>
                  </a:cubicBezTo>
                  <a:lnTo>
                    <a:pt x="36449" y="32681"/>
                  </a:lnTo>
                  <a:cubicBezTo>
                    <a:pt x="36449" y="32597"/>
                    <a:pt x="36449" y="32536"/>
                    <a:pt x="36455" y="32536"/>
                  </a:cubicBezTo>
                  <a:close/>
                  <a:moveTo>
                    <a:pt x="36717" y="35550"/>
                  </a:moveTo>
                  <a:lnTo>
                    <a:pt x="36870" y="35741"/>
                  </a:lnTo>
                  <a:cubicBezTo>
                    <a:pt x="36793" y="35703"/>
                    <a:pt x="36717" y="35626"/>
                    <a:pt x="36679" y="35550"/>
                  </a:cubicBezTo>
                  <a:close/>
                  <a:moveTo>
                    <a:pt x="38208" y="36353"/>
                  </a:moveTo>
                  <a:lnTo>
                    <a:pt x="38208" y="36391"/>
                  </a:lnTo>
                  <a:lnTo>
                    <a:pt x="38132" y="36353"/>
                  </a:lnTo>
                  <a:close/>
                  <a:moveTo>
                    <a:pt x="25090" y="1472"/>
                  </a:moveTo>
                  <a:lnTo>
                    <a:pt x="36487" y="31763"/>
                  </a:lnTo>
                  <a:lnTo>
                    <a:pt x="16906" y="39183"/>
                  </a:lnTo>
                  <a:cubicBezTo>
                    <a:pt x="14955" y="34134"/>
                    <a:pt x="13081" y="29086"/>
                    <a:pt x="11283" y="24037"/>
                  </a:cubicBezTo>
                  <a:cubicBezTo>
                    <a:pt x="9448" y="18951"/>
                    <a:pt x="7956" y="13673"/>
                    <a:pt x="5929" y="8663"/>
                  </a:cubicBezTo>
                  <a:lnTo>
                    <a:pt x="16829" y="4570"/>
                  </a:lnTo>
                  <a:cubicBezTo>
                    <a:pt x="16867" y="4570"/>
                    <a:pt x="16906" y="4532"/>
                    <a:pt x="16944" y="4532"/>
                  </a:cubicBezTo>
                  <a:lnTo>
                    <a:pt x="17403" y="4341"/>
                  </a:lnTo>
                  <a:cubicBezTo>
                    <a:pt x="17430" y="4368"/>
                    <a:pt x="17462" y="4381"/>
                    <a:pt x="17492" y="4381"/>
                  </a:cubicBezTo>
                  <a:cubicBezTo>
                    <a:pt x="17546" y="4381"/>
                    <a:pt x="17594" y="4338"/>
                    <a:pt x="17594" y="4264"/>
                  </a:cubicBezTo>
                  <a:lnTo>
                    <a:pt x="18168" y="4073"/>
                  </a:lnTo>
                  <a:lnTo>
                    <a:pt x="18206" y="4111"/>
                  </a:lnTo>
                  <a:cubicBezTo>
                    <a:pt x="18216" y="4122"/>
                    <a:pt x="18229" y="4126"/>
                    <a:pt x="18243" y="4126"/>
                  </a:cubicBezTo>
                  <a:cubicBezTo>
                    <a:pt x="18280" y="4126"/>
                    <a:pt x="18321" y="4091"/>
                    <a:pt x="18321" y="4035"/>
                  </a:cubicBezTo>
                  <a:cubicBezTo>
                    <a:pt x="18321" y="4035"/>
                    <a:pt x="18321" y="4035"/>
                    <a:pt x="18321" y="3997"/>
                  </a:cubicBezTo>
                  <a:lnTo>
                    <a:pt x="25090" y="1472"/>
                  </a:lnTo>
                  <a:close/>
                  <a:moveTo>
                    <a:pt x="6408" y="10777"/>
                  </a:moveTo>
                  <a:cubicBezTo>
                    <a:pt x="6513" y="11121"/>
                    <a:pt x="6636" y="11446"/>
                    <a:pt x="6732" y="11799"/>
                  </a:cubicBezTo>
                  <a:cubicBezTo>
                    <a:pt x="6732" y="11799"/>
                    <a:pt x="6732" y="11837"/>
                    <a:pt x="6732" y="11837"/>
                  </a:cubicBezTo>
                  <a:cubicBezTo>
                    <a:pt x="6885" y="12564"/>
                    <a:pt x="6962" y="13329"/>
                    <a:pt x="6962" y="14094"/>
                  </a:cubicBezTo>
                  <a:lnTo>
                    <a:pt x="7000" y="14094"/>
                  </a:lnTo>
                  <a:cubicBezTo>
                    <a:pt x="7000" y="13520"/>
                    <a:pt x="7000" y="12946"/>
                    <a:pt x="6923" y="12372"/>
                  </a:cubicBezTo>
                  <a:lnTo>
                    <a:pt x="6923" y="12372"/>
                  </a:lnTo>
                  <a:lnTo>
                    <a:pt x="7153" y="13176"/>
                  </a:lnTo>
                  <a:cubicBezTo>
                    <a:pt x="7268" y="13902"/>
                    <a:pt x="7306" y="14591"/>
                    <a:pt x="7459" y="15279"/>
                  </a:cubicBezTo>
                  <a:cubicBezTo>
                    <a:pt x="7459" y="15317"/>
                    <a:pt x="7497" y="15337"/>
                    <a:pt x="7535" y="15337"/>
                  </a:cubicBezTo>
                  <a:cubicBezTo>
                    <a:pt x="7574" y="15337"/>
                    <a:pt x="7612" y="15317"/>
                    <a:pt x="7612" y="15279"/>
                  </a:cubicBezTo>
                  <a:cubicBezTo>
                    <a:pt x="7612" y="14935"/>
                    <a:pt x="7535" y="14591"/>
                    <a:pt x="7497" y="14246"/>
                  </a:cubicBezTo>
                  <a:lnTo>
                    <a:pt x="7497" y="14246"/>
                  </a:lnTo>
                  <a:cubicBezTo>
                    <a:pt x="7612" y="14514"/>
                    <a:pt x="7688" y="14820"/>
                    <a:pt x="7803" y="15088"/>
                  </a:cubicBezTo>
                  <a:cubicBezTo>
                    <a:pt x="7880" y="15623"/>
                    <a:pt x="7956" y="16159"/>
                    <a:pt x="8033" y="16656"/>
                  </a:cubicBezTo>
                  <a:cubicBezTo>
                    <a:pt x="8033" y="16694"/>
                    <a:pt x="8061" y="16713"/>
                    <a:pt x="8090" y="16713"/>
                  </a:cubicBezTo>
                  <a:cubicBezTo>
                    <a:pt x="8119" y="16713"/>
                    <a:pt x="8147" y="16694"/>
                    <a:pt x="8147" y="16656"/>
                  </a:cubicBezTo>
                  <a:cubicBezTo>
                    <a:pt x="8147" y="16465"/>
                    <a:pt x="8109" y="16235"/>
                    <a:pt x="8071" y="16006"/>
                  </a:cubicBezTo>
                  <a:lnTo>
                    <a:pt x="8071" y="16006"/>
                  </a:lnTo>
                  <a:cubicBezTo>
                    <a:pt x="8147" y="16159"/>
                    <a:pt x="8224" y="16350"/>
                    <a:pt x="8262" y="16541"/>
                  </a:cubicBezTo>
                  <a:cubicBezTo>
                    <a:pt x="8300" y="16924"/>
                    <a:pt x="8377" y="17306"/>
                    <a:pt x="8415" y="17689"/>
                  </a:cubicBezTo>
                  <a:cubicBezTo>
                    <a:pt x="8415" y="17708"/>
                    <a:pt x="8434" y="17717"/>
                    <a:pt x="8453" y="17717"/>
                  </a:cubicBezTo>
                  <a:cubicBezTo>
                    <a:pt x="8472" y="17717"/>
                    <a:pt x="8492" y="17708"/>
                    <a:pt x="8492" y="17689"/>
                  </a:cubicBezTo>
                  <a:lnTo>
                    <a:pt x="8492" y="17115"/>
                  </a:lnTo>
                  <a:cubicBezTo>
                    <a:pt x="8606" y="17612"/>
                    <a:pt x="8644" y="18071"/>
                    <a:pt x="8759" y="18568"/>
                  </a:cubicBezTo>
                  <a:cubicBezTo>
                    <a:pt x="8778" y="18587"/>
                    <a:pt x="8807" y="18597"/>
                    <a:pt x="8831" y="18597"/>
                  </a:cubicBezTo>
                  <a:cubicBezTo>
                    <a:pt x="8855" y="18597"/>
                    <a:pt x="8874" y="18587"/>
                    <a:pt x="8874" y="18568"/>
                  </a:cubicBezTo>
                  <a:cubicBezTo>
                    <a:pt x="8874" y="18454"/>
                    <a:pt x="8874" y="18301"/>
                    <a:pt x="8874" y="18224"/>
                  </a:cubicBezTo>
                  <a:lnTo>
                    <a:pt x="9027" y="18607"/>
                  </a:lnTo>
                  <a:cubicBezTo>
                    <a:pt x="9016" y="18595"/>
                    <a:pt x="9005" y="18591"/>
                    <a:pt x="8994" y="18591"/>
                  </a:cubicBezTo>
                  <a:cubicBezTo>
                    <a:pt x="8970" y="18591"/>
                    <a:pt x="8950" y="18618"/>
                    <a:pt x="8950" y="18645"/>
                  </a:cubicBezTo>
                  <a:cubicBezTo>
                    <a:pt x="8989" y="18951"/>
                    <a:pt x="9027" y="19295"/>
                    <a:pt x="9103" y="19601"/>
                  </a:cubicBezTo>
                  <a:cubicBezTo>
                    <a:pt x="9103" y="19620"/>
                    <a:pt x="9113" y="19630"/>
                    <a:pt x="9127" y="19630"/>
                  </a:cubicBezTo>
                  <a:cubicBezTo>
                    <a:pt x="9142" y="19630"/>
                    <a:pt x="9161" y="19620"/>
                    <a:pt x="9180" y="19601"/>
                  </a:cubicBezTo>
                  <a:cubicBezTo>
                    <a:pt x="9180" y="19333"/>
                    <a:pt x="9103" y="19027"/>
                    <a:pt x="9065" y="18760"/>
                  </a:cubicBezTo>
                  <a:lnTo>
                    <a:pt x="9065" y="18760"/>
                  </a:lnTo>
                  <a:cubicBezTo>
                    <a:pt x="9715" y="20557"/>
                    <a:pt x="10404" y="22355"/>
                    <a:pt x="11016" y="24152"/>
                  </a:cubicBezTo>
                  <a:cubicBezTo>
                    <a:pt x="12813" y="29239"/>
                    <a:pt x="14687" y="34326"/>
                    <a:pt x="16638" y="39336"/>
                  </a:cubicBezTo>
                  <a:lnTo>
                    <a:pt x="16408" y="39412"/>
                  </a:lnTo>
                  <a:cubicBezTo>
                    <a:pt x="14420" y="34211"/>
                    <a:pt x="12469" y="29048"/>
                    <a:pt x="10519" y="23885"/>
                  </a:cubicBezTo>
                  <a:cubicBezTo>
                    <a:pt x="9142" y="20213"/>
                    <a:pt x="7841" y="16503"/>
                    <a:pt x="6426" y="12831"/>
                  </a:cubicBezTo>
                  <a:cubicBezTo>
                    <a:pt x="6464" y="12831"/>
                    <a:pt x="6464" y="12793"/>
                    <a:pt x="6464" y="12755"/>
                  </a:cubicBezTo>
                  <a:cubicBezTo>
                    <a:pt x="6499" y="12096"/>
                    <a:pt x="6471" y="11436"/>
                    <a:pt x="6408" y="10777"/>
                  </a:cubicBezTo>
                  <a:close/>
                  <a:moveTo>
                    <a:pt x="13808" y="40713"/>
                  </a:moveTo>
                  <a:lnTo>
                    <a:pt x="13693" y="40789"/>
                  </a:lnTo>
                  <a:lnTo>
                    <a:pt x="13540" y="40866"/>
                  </a:lnTo>
                  <a:cubicBezTo>
                    <a:pt x="13616" y="40828"/>
                    <a:pt x="13693" y="40789"/>
                    <a:pt x="13808" y="40713"/>
                  </a:cubicBezTo>
                  <a:close/>
                  <a:moveTo>
                    <a:pt x="36067" y="32413"/>
                  </a:moveTo>
                  <a:cubicBezTo>
                    <a:pt x="35952" y="32605"/>
                    <a:pt x="35914" y="32758"/>
                    <a:pt x="35875" y="32949"/>
                  </a:cubicBezTo>
                  <a:cubicBezTo>
                    <a:pt x="28379" y="35894"/>
                    <a:pt x="20768" y="38571"/>
                    <a:pt x="13387" y="41784"/>
                  </a:cubicBezTo>
                  <a:cubicBezTo>
                    <a:pt x="13540" y="41401"/>
                    <a:pt x="13808" y="41095"/>
                    <a:pt x="14114" y="40827"/>
                  </a:cubicBezTo>
                  <a:cubicBezTo>
                    <a:pt x="21495" y="38265"/>
                    <a:pt x="28762" y="35205"/>
                    <a:pt x="36067" y="32413"/>
                  </a:cubicBezTo>
                  <a:close/>
                  <a:moveTo>
                    <a:pt x="13502" y="41019"/>
                  </a:moveTo>
                  <a:cubicBezTo>
                    <a:pt x="13310" y="41325"/>
                    <a:pt x="13157" y="41631"/>
                    <a:pt x="13043" y="41937"/>
                  </a:cubicBezTo>
                  <a:lnTo>
                    <a:pt x="13005" y="41937"/>
                  </a:lnTo>
                  <a:lnTo>
                    <a:pt x="12966" y="41898"/>
                  </a:lnTo>
                  <a:cubicBezTo>
                    <a:pt x="12966" y="41898"/>
                    <a:pt x="13005" y="41898"/>
                    <a:pt x="13005" y="41860"/>
                  </a:cubicBezTo>
                  <a:cubicBezTo>
                    <a:pt x="13043" y="41784"/>
                    <a:pt x="13081" y="41707"/>
                    <a:pt x="13081" y="41631"/>
                  </a:cubicBezTo>
                  <a:cubicBezTo>
                    <a:pt x="13081" y="41575"/>
                    <a:pt x="13061" y="41539"/>
                    <a:pt x="13035" y="41539"/>
                  </a:cubicBezTo>
                  <a:cubicBezTo>
                    <a:pt x="13025" y="41539"/>
                    <a:pt x="13015" y="41544"/>
                    <a:pt x="13005" y="41554"/>
                  </a:cubicBezTo>
                  <a:cubicBezTo>
                    <a:pt x="12966" y="41631"/>
                    <a:pt x="12928" y="41707"/>
                    <a:pt x="12890" y="41784"/>
                  </a:cubicBezTo>
                  <a:cubicBezTo>
                    <a:pt x="12852" y="41822"/>
                    <a:pt x="12852" y="41860"/>
                    <a:pt x="12890" y="41860"/>
                  </a:cubicBezTo>
                  <a:cubicBezTo>
                    <a:pt x="12852" y="41860"/>
                    <a:pt x="12813" y="41937"/>
                    <a:pt x="12852" y="41975"/>
                  </a:cubicBezTo>
                  <a:cubicBezTo>
                    <a:pt x="12890" y="42013"/>
                    <a:pt x="12928" y="42051"/>
                    <a:pt x="12966" y="42090"/>
                  </a:cubicBezTo>
                  <a:cubicBezTo>
                    <a:pt x="12966" y="42204"/>
                    <a:pt x="12928" y="42281"/>
                    <a:pt x="12928" y="42357"/>
                  </a:cubicBezTo>
                  <a:cubicBezTo>
                    <a:pt x="12775" y="42319"/>
                    <a:pt x="12622" y="42243"/>
                    <a:pt x="12469" y="42204"/>
                  </a:cubicBezTo>
                  <a:lnTo>
                    <a:pt x="12546" y="42051"/>
                  </a:lnTo>
                  <a:cubicBezTo>
                    <a:pt x="12699" y="41707"/>
                    <a:pt x="12928" y="41401"/>
                    <a:pt x="13234" y="41133"/>
                  </a:cubicBezTo>
                  <a:lnTo>
                    <a:pt x="13502" y="41019"/>
                  </a:lnTo>
                  <a:close/>
                  <a:moveTo>
                    <a:pt x="35799" y="33370"/>
                  </a:moveTo>
                  <a:lnTo>
                    <a:pt x="35799" y="33370"/>
                  </a:lnTo>
                  <a:cubicBezTo>
                    <a:pt x="35761" y="33523"/>
                    <a:pt x="35761" y="33675"/>
                    <a:pt x="35723" y="33828"/>
                  </a:cubicBezTo>
                  <a:cubicBezTo>
                    <a:pt x="28303" y="36773"/>
                    <a:pt x="20692" y="39451"/>
                    <a:pt x="13387" y="42625"/>
                  </a:cubicBezTo>
                  <a:cubicBezTo>
                    <a:pt x="13387" y="42625"/>
                    <a:pt x="13387" y="42587"/>
                    <a:pt x="13387" y="42587"/>
                  </a:cubicBezTo>
                  <a:cubicBezTo>
                    <a:pt x="13310" y="42549"/>
                    <a:pt x="13272" y="42510"/>
                    <a:pt x="13234" y="42510"/>
                  </a:cubicBezTo>
                  <a:cubicBezTo>
                    <a:pt x="13234" y="42281"/>
                    <a:pt x="13272" y="42090"/>
                    <a:pt x="13349" y="41937"/>
                  </a:cubicBezTo>
                  <a:cubicBezTo>
                    <a:pt x="20921" y="39336"/>
                    <a:pt x="28303" y="36200"/>
                    <a:pt x="35799" y="33370"/>
                  </a:cubicBezTo>
                  <a:close/>
                  <a:moveTo>
                    <a:pt x="12431" y="42319"/>
                  </a:moveTo>
                  <a:cubicBezTo>
                    <a:pt x="12584" y="42396"/>
                    <a:pt x="12737" y="42472"/>
                    <a:pt x="12928" y="42549"/>
                  </a:cubicBezTo>
                  <a:lnTo>
                    <a:pt x="12928" y="42855"/>
                  </a:lnTo>
                  <a:lnTo>
                    <a:pt x="12852" y="42855"/>
                  </a:lnTo>
                  <a:cubicBezTo>
                    <a:pt x="12737" y="42778"/>
                    <a:pt x="12584" y="42663"/>
                    <a:pt x="12507" y="42549"/>
                  </a:cubicBezTo>
                  <a:lnTo>
                    <a:pt x="12431" y="42549"/>
                  </a:lnTo>
                  <a:cubicBezTo>
                    <a:pt x="12393" y="42434"/>
                    <a:pt x="12431" y="42396"/>
                    <a:pt x="12431" y="42319"/>
                  </a:cubicBezTo>
                  <a:close/>
                  <a:moveTo>
                    <a:pt x="4743" y="9122"/>
                  </a:moveTo>
                  <a:cubicBezTo>
                    <a:pt x="6388" y="14246"/>
                    <a:pt x="8415" y="19257"/>
                    <a:pt x="10327" y="24305"/>
                  </a:cubicBezTo>
                  <a:cubicBezTo>
                    <a:pt x="12201" y="29354"/>
                    <a:pt x="14152" y="34440"/>
                    <a:pt x="16064" y="39489"/>
                  </a:cubicBezTo>
                  <a:lnTo>
                    <a:pt x="14037" y="40254"/>
                  </a:lnTo>
                  <a:cubicBezTo>
                    <a:pt x="13234" y="40522"/>
                    <a:pt x="12584" y="41133"/>
                    <a:pt x="12240" y="41937"/>
                  </a:cubicBezTo>
                  <a:cubicBezTo>
                    <a:pt x="12087" y="42243"/>
                    <a:pt x="12010" y="42549"/>
                    <a:pt x="11972" y="42893"/>
                  </a:cubicBezTo>
                  <a:lnTo>
                    <a:pt x="919" y="13596"/>
                  </a:lnTo>
                  <a:cubicBezTo>
                    <a:pt x="383" y="12105"/>
                    <a:pt x="1148" y="10498"/>
                    <a:pt x="2602" y="9925"/>
                  </a:cubicBezTo>
                  <a:lnTo>
                    <a:pt x="4743" y="9122"/>
                  </a:lnTo>
                  <a:close/>
                  <a:moveTo>
                    <a:pt x="12354" y="42663"/>
                  </a:moveTo>
                  <a:cubicBezTo>
                    <a:pt x="12507" y="42816"/>
                    <a:pt x="12699" y="42931"/>
                    <a:pt x="12890" y="43046"/>
                  </a:cubicBezTo>
                  <a:lnTo>
                    <a:pt x="12890" y="43199"/>
                  </a:lnTo>
                  <a:lnTo>
                    <a:pt x="12890" y="43390"/>
                  </a:lnTo>
                  <a:cubicBezTo>
                    <a:pt x="12852" y="43390"/>
                    <a:pt x="12775" y="43352"/>
                    <a:pt x="12699" y="43313"/>
                  </a:cubicBezTo>
                  <a:cubicBezTo>
                    <a:pt x="12546" y="43237"/>
                    <a:pt x="12393" y="43122"/>
                    <a:pt x="12278" y="43008"/>
                  </a:cubicBezTo>
                  <a:cubicBezTo>
                    <a:pt x="12278" y="42893"/>
                    <a:pt x="12316" y="42778"/>
                    <a:pt x="12354" y="42663"/>
                  </a:cubicBezTo>
                  <a:close/>
                  <a:moveTo>
                    <a:pt x="12278" y="43199"/>
                  </a:moveTo>
                  <a:cubicBezTo>
                    <a:pt x="12393" y="43313"/>
                    <a:pt x="12507" y="43390"/>
                    <a:pt x="12660" y="43466"/>
                  </a:cubicBezTo>
                  <a:cubicBezTo>
                    <a:pt x="12737" y="43505"/>
                    <a:pt x="12852" y="43543"/>
                    <a:pt x="12928" y="43581"/>
                  </a:cubicBezTo>
                  <a:cubicBezTo>
                    <a:pt x="12966" y="43658"/>
                    <a:pt x="13005" y="43734"/>
                    <a:pt x="13005" y="43811"/>
                  </a:cubicBezTo>
                  <a:lnTo>
                    <a:pt x="12852" y="43772"/>
                  </a:lnTo>
                  <a:cubicBezTo>
                    <a:pt x="12660" y="43658"/>
                    <a:pt x="12469" y="43543"/>
                    <a:pt x="12278" y="43428"/>
                  </a:cubicBezTo>
                  <a:cubicBezTo>
                    <a:pt x="12278" y="43352"/>
                    <a:pt x="12278" y="43275"/>
                    <a:pt x="12278" y="43199"/>
                  </a:cubicBezTo>
                  <a:close/>
                  <a:moveTo>
                    <a:pt x="12316" y="43619"/>
                  </a:moveTo>
                  <a:lnTo>
                    <a:pt x="12316" y="43619"/>
                  </a:lnTo>
                  <a:cubicBezTo>
                    <a:pt x="12469" y="43734"/>
                    <a:pt x="12660" y="43849"/>
                    <a:pt x="12813" y="43925"/>
                  </a:cubicBezTo>
                  <a:lnTo>
                    <a:pt x="13043" y="44040"/>
                  </a:lnTo>
                  <a:cubicBezTo>
                    <a:pt x="13119" y="44155"/>
                    <a:pt x="13196" y="44308"/>
                    <a:pt x="13272" y="44423"/>
                  </a:cubicBezTo>
                  <a:cubicBezTo>
                    <a:pt x="13043" y="44346"/>
                    <a:pt x="12775" y="44231"/>
                    <a:pt x="12546" y="44155"/>
                  </a:cubicBezTo>
                  <a:cubicBezTo>
                    <a:pt x="12546" y="44144"/>
                    <a:pt x="12539" y="44139"/>
                    <a:pt x="12530" y="44139"/>
                  </a:cubicBezTo>
                  <a:cubicBezTo>
                    <a:pt x="12507" y="44139"/>
                    <a:pt x="12469" y="44166"/>
                    <a:pt x="12469" y="44193"/>
                  </a:cubicBezTo>
                  <a:lnTo>
                    <a:pt x="12431" y="44193"/>
                  </a:lnTo>
                  <a:cubicBezTo>
                    <a:pt x="12393" y="44002"/>
                    <a:pt x="12316" y="43811"/>
                    <a:pt x="12316" y="43619"/>
                  </a:cubicBezTo>
                  <a:close/>
                  <a:moveTo>
                    <a:pt x="35723" y="34211"/>
                  </a:moveTo>
                  <a:cubicBezTo>
                    <a:pt x="35723" y="34326"/>
                    <a:pt x="35723" y="34440"/>
                    <a:pt x="35723" y="34517"/>
                  </a:cubicBezTo>
                  <a:cubicBezTo>
                    <a:pt x="35723" y="34555"/>
                    <a:pt x="35761" y="34593"/>
                    <a:pt x="35761" y="34670"/>
                  </a:cubicBezTo>
                  <a:cubicBezTo>
                    <a:pt x="28341" y="37577"/>
                    <a:pt x="20807" y="40216"/>
                    <a:pt x="13540" y="43428"/>
                  </a:cubicBezTo>
                  <a:cubicBezTo>
                    <a:pt x="13502" y="43428"/>
                    <a:pt x="13502" y="43466"/>
                    <a:pt x="13540" y="43466"/>
                  </a:cubicBezTo>
                  <a:cubicBezTo>
                    <a:pt x="21074" y="40942"/>
                    <a:pt x="28456" y="37844"/>
                    <a:pt x="35875" y="34976"/>
                  </a:cubicBezTo>
                  <a:cubicBezTo>
                    <a:pt x="35952" y="35129"/>
                    <a:pt x="36028" y="35244"/>
                    <a:pt x="36105" y="35358"/>
                  </a:cubicBezTo>
                  <a:cubicBezTo>
                    <a:pt x="28685" y="38265"/>
                    <a:pt x="21113" y="40942"/>
                    <a:pt x="13808" y="44155"/>
                  </a:cubicBezTo>
                  <a:cubicBezTo>
                    <a:pt x="13769" y="44155"/>
                    <a:pt x="13808" y="44193"/>
                    <a:pt x="13846" y="44193"/>
                  </a:cubicBezTo>
                  <a:cubicBezTo>
                    <a:pt x="21419" y="41631"/>
                    <a:pt x="28877" y="38494"/>
                    <a:pt x="36373" y="35626"/>
                  </a:cubicBezTo>
                  <a:cubicBezTo>
                    <a:pt x="36449" y="35703"/>
                    <a:pt x="36526" y="35779"/>
                    <a:pt x="36640" y="35856"/>
                  </a:cubicBezTo>
                  <a:cubicBezTo>
                    <a:pt x="32892" y="37232"/>
                    <a:pt x="29182" y="38647"/>
                    <a:pt x="25473" y="40063"/>
                  </a:cubicBezTo>
                  <a:cubicBezTo>
                    <a:pt x="21648" y="41516"/>
                    <a:pt x="17632" y="42893"/>
                    <a:pt x="13961" y="44690"/>
                  </a:cubicBezTo>
                  <a:cubicBezTo>
                    <a:pt x="13731" y="44537"/>
                    <a:pt x="13578" y="44346"/>
                    <a:pt x="13425" y="44117"/>
                  </a:cubicBezTo>
                  <a:cubicBezTo>
                    <a:pt x="13463" y="44078"/>
                    <a:pt x="13463" y="44040"/>
                    <a:pt x="13425" y="44040"/>
                  </a:cubicBezTo>
                  <a:lnTo>
                    <a:pt x="13387" y="44002"/>
                  </a:lnTo>
                  <a:cubicBezTo>
                    <a:pt x="13349" y="43887"/>
                    <a:pt x="13272" y="43734"/>
                    <a:pt x="13272" y="43619"/>
                  </a:cubicBezTo>
                  <a:cubicBezTo>
                    <a:pt x="13272" y="43581"/>
                    <a:pt x="13272" y="43543"/>
                    <a:pt x="13272" y="43543"/>
                  </a:cubicBezTo>
                  <a:cubicBezTo>
                    <a:pt x="13234" y="43505"/>
                    <a:pt x="13234" y="43505"/>
                    <a:pt x="13272" y="43505"/>
                  </a:cubicBezTo>
                  <a:cubicBezTo>
                    <a:pt x="13234" y="43352"/>
                    <a:pt x="13196" y="43237"/>
                    <a:pt x="13196" y="43122"/>
                  </a:cubicBezTo>
                  <a:cubicBezTo>
                    <a:pt x="13272" y="43122"/>
                    <a:pt x="13310" y="43008"/>
                    <a:pt x="13234" y="42969"/>
                  </a:cubicBezTo>
                  <a:lnTo>
                    <a:pt x="13196" y="42969"/>
                  </a:lnTo>
                  <a:cubicBezTo>
                    <a:pt x="13157" y="42855"/>
                    <a:pt x="13157" y="42778"/>
                    <a:pt x="13196" y="42663"/>
                  </a:cubicBezTo>
                  <a:lnTo>
                    <a:pt x="13272" y="42702"/>
                  </a:lnTo>
                  <a:cubicBezTo>
                    <a:pt x="13234" y="42702"/>
                    <a:pt x="13272" y="42740"/>
                    <a:pt x="13310" y="42740"/>
                  </a:cubicBezTo>
                  <a:cubicBezTo>
                    <a:pt x="20883" y="40216"/>
                    <a:pt x="28265" y="37079"/>
                    <a:pt x="35723" y="34211"/>
                  </a:cubicBezTo>
                  <a:close/>
                  <a:moveTo>
                    <a:pt x="12507" y="44308"/>
                  </a:moveTo>
                  <a:cubicBezTo>
                    <a:pt x="12852" y="44461"/>
                    <a:pt x="13234" y="44652"/>
                    <a:pt x="13616" y="44805"/>
                  </a:cubicBezTo>
                  <a:cubicBezTo>
                    <a:pt x="13272" y="44690"/>
                    <a:pt x="12928" y="44576"/>
                    <a:pt x="12584" y="44499"/>
                  </a:cubicBezTo>
                  <a:cubicBezTo>
                    <a:pt x="12584" y="44423"/>
                    <a:pt x="12546" y="44384"/>
                    <a:pt x="12507" y="44308"/>
                  </a:cubicBezTo>
                  <a:close/>
                  <a:moveTo>
                    <a:pt x="37061" y="36161"/>
                  </a:moveTo>
                  <a:cubicBezTo>
                    <a:pt x="37214" y="36276"/>
                    <a:pt x="37405" y="36353"/>
                    <a:pt x="37558" y="36467"/>
                  </a:cubicBezTo>
                  <a:lnTo>
                    <a:pt x="37673" y="36582"/>
                  </a:lnTo>
                  <a:cubicBezTo>
                    <a:pt x="37711" y="36601"/>
                    <a:pt x="37750" y="36611"/>
                    <a:pt x="37788" y="36611"/>
                  </a:cubicBezTo>
                  <a:cubicBezTo>
                    <a:pt x="37826" y="36611"/>
                    <a:pt x="37864" y="36601"/>
                    <a:pt x="37903" y="36582"/>
                  </a:cubicBezTo>
                  <a:lnTo>
                    <a:pt x="38055" y="36620"/>
                  </a:lnTo>
                  <a:cubicBezTo>
                    <a:pt x="34040" y="37997"/>
                    <a:pt x="30024" y="39451"/>
                    <a:pt x="26008" y="40866"/>
                  </a:cubicBezTo>
                  <a:cubicBezTo>
                    <a:pt x="22413" y="42204"/>
                    <a:pt x="18435" y="43275"/>
                    <a:pt x="15032" y="45111"/>
                  </a:cubicBezTo>
                  <a:cubicBezTo>
                    <a:pt x="14764" y="45073"/>
                    <a:pt x="14496" y="44996"/>
                    <a:pt x="14228" y="44843"/>
                  </a:cubicBezTo>
                  <a:cubicBezTo>
                    <a:pt x="14190" y="44843"/>
                    <a:pt x="14152" y="44805"/>
                    <a:pt x="14075" y="44805"/>
                  </a:cubicBezTo>
                  <a:cubicBezTo>
                    <a:pt x="18091" y="43466"/>
                    <a:pt x="21954" y="41669"/>
                    <a:pt x="25893" y="40177"/>
                  </a:cubicBezTo>
                  <a:cubicBezTo>
                    <a:pt x="29565" y="38762"/>
                    <a:pt x="33313" y="37462"/>
                    <a:pt x="37061" y="36161"/>
                  </a:cubicBezTo>
                  <a:close/>
                  <a:moveTo>
                    <a:pt x="35684" y="37768"/>
                  </a:moveTo>
                  <a:lnTo>
                    <a:pt x="15758" y="45264"/>
                  </a:lnTo>
                  <a:lnTo>
                    <a:pt x="15337" y="45188"/>
                  </a:lnTo>
                  <a:cubicBezTo>
                    <a:pt x="19086" y="44078"/>
                    <a:pt x="22681" y="42204"/>
                    <a:pt x="26352" y="40827"/>
                  </a:cubicBezTo>
                  <a:cubicBezTo>
                    <a:pt x="29412" y="39718"/>
                    <a:pt x="32548" y="38724"/>
                    <a:pt x="35684" y="37768"/>
                  </a:cubicBezTo>
                  <a:close/>
                  <a:moveTo>
                    <a:pt x="12775" y="44767"/>
                  </a:moveTo>
                  <a:lnTo>
                    <a:pt x="12775" y="44767"/>
                  </a:lnTo>
                  <a:cubicBezTo>
                    <a:pt x="13005" y="44843"/>
                    <a:pt x="13234" y="44920"/>
                    <a:pt x="13502" y="44996"/>
                  </a:cubicBezTo>
                  <a:cubicBezTo>
                    <a:pt x="13846" y="45188"/>
                    <a:pt x="14228" y="45341"/>
                    <a:pt x="14611" y="45417"/>
                  </a:cubicBezTo>
                  <a:cubicBezTo>
                    <a:pt x="14649" y="45417"/>
                    <a:pt x="14687" y="45417"/>
                    <a:pt x="14726" y="45379"/>
                  </a:cubicBezTo>
                  <a:cubicBezTo>
                    <a:pt x="14879" y="45417"/>
                    <a:pt x="15032" y="45455"/>
                    <a:pt x="15185" y="45494"/>
                  </a:cubicBezTo>
                  <a:cubicBezTo>
                    <a:pt x="14993" y="45532"/>
                    <a:pt x="14802" y="45608"/>
                    <a:pt x="14611" y="45608"/>
                  </a:cubicBezTo>
                  <a:cubicBezTo>
                    <a:pt x="14420" y="45570"/>
                    <a:pt x="14267" y="45532"/>
                    <a:pt x="14075" y="45494"/>
                  </a:cubicBezTo>
                  <a:lnTo>
                    <a:pt x="13310" y="45264"/>
                  </a:lnTo>
                  <a:cubicBezTo>
                    <a:pt x="13119" y="45149"/>
                    <a:pt x="12928" y="44958"/>
                    <a:pt x="12775" y="44767"/>
                  </a:cubicBezTo>
                  <a:close/>
                  <a:moveTo>
                    <a:pt x="16477" y="0"/>
                  </a:moveTo>
                  <a:cubicBezTo>
                    <a:pt x="16437" y="0"/>
                    <a:pt x="16397" y="17"/>
                    <a:pt x="16370" y="57"/>
                  </a:cubicBezTo>
                  <a:cubicBezTo>
                    <a:pt x="16141" y="478"/>
                    <a:pt x="16026" y="937"/>
                    <a:pt x="16026" y="1434"/>
                  </a:cubicBezTo>
                  <a:cubicBezTo>
                    <a:pt x="15643" y="1281"/>
                    <a:pt x="15223" y="1205"/>
                    <a:pt x="14802" y="1205"/>
                  </a:cubicBezTo>
                  <a:cubicBezTo>
                    <a:pt x="14687" y="1205"/>
                    <a:pt x="14687" y="1358"/>
                    <a:pt x="14764" y="1396"/>
                  </a:cubicBezTo>
                  <a:cubicBezTo>
                    <a:pt x="14726" y="1434"/>
                    <a:pt x="14726" y="1511"/>
                    <a:pt x="14764" y="1549"/>
                  </a:cubicBezTo>
                  <a:cubicBezTo>
                    <a:pt x="14955" y="1931"/>
                    <a:pt x="15146" y="2275"/>
                    <a:pt x="15376" y="2658"/>
                  </a:cubicBezTo>
                  <a:cubicBezTo>
                    <a:pt x="15376" y="2734"/>
                    <a:pt x="15376" y="2773"/>
                    <a:pt x="15414" y="2811"/>
                  </a:cubicBezTo>
                  <a:cubicBezTo>
                    <a:pt x="15414" y="2849"/>
                    <a:pt x="15452" y="2887"/>
                    <a:pt x="15452" y="2887"/>
                  </a:cubicBezTo>
                  <a:cubicBezTo>
                    <a:pt x="15529" y="3002"/>
                    <a:pt x="15605" y="3117"/>
                    <a:pt x="15682" y="3270"/>
                  </a:cubicBezTo>
                  <a:lnTo>
                    <a:pt x="15682" y="3308"/>
                  </a:lnTo>
                  <a:cubicBezTo>
                    <a:pt x="15682" y="3346"/>
                    <a:pt x="15682" y="3346"/>
                    <a:pt x="15720" y="3346"/>
                  </a:cubicBezTo>
                  <a:cubicBezTo>
                    <a:pt x="15835" y="3576"/>
                    <a:pt x="15949" y="3767"/>
                    <a:pt x="16064" y="3958"/>
                  </a:cubicBezTo>
                  <a:lnTo>
                    <a:pt x="16064" y="4073"/>
                  </a:lnTo>
                  <a:cubicBezTo>
                    <a:pt x="16102" y="4111"/>
                    <a:pt x="16141" y="4111"/>
                    <a:pt x="16179" y="4111"/>
                  </a:cubicBezTo>
                  <a:cubicBezTo>
                    <a:pt x="16217" y="4226"/>
                    <a:pt x="16255" y="4303"/>
                    <a:pt x="16332" y="4417"/>
                  </a:cubicBezTo>
                  <a:lnTo>
                    <a:pt x="2487" y="9619"/>
                  </a:lnTo>
                  <a:cubicBezTo>
                    <a:pt x="804" y="10231"/>
                    <a:pt x="1" y="12066"/>
                    <a:pt x="613" y="13749"/>
                  </a:cubicBezTo>
                  <a:lnTo>
                    <a:pt x="12163" y="44384"/>
                  </a:lnTo>
                  <a:cubicBezTo>
                    <a:pt x="12507" y="45341"/>
                    <a:pt x="13425" y="45952"/>
                    <a:pt x="14458" y="45991"/>
                  </a:cubicBezTo>
                  <a:cubicBezTo>
                    <a:pt x="14726" y="45952"/>
                    <a:pt x="15032" y="45914"/>
                    <a:pt x="15299" y="45799"/>
                  </a:cubicBezTo>
                  <a:lnTo>
                    <a:pt x="38667" y="37041"/>
                  </a:lnTo>
                  <a:lnTo>
                    <a:pt x="38820" y="36965"/>
                  </a:lnTo>
                  <a:lnTo>
                    <a:pt x="38476" y="35970"/>
                  </a:lnTo>
                  <a:cubicBezTo>
                    <a:pt x="38476" y="35970"/>
                    <a:pt x="38438" y="35932"/>
                    <a:pt x="38438" y="35932"/>
                  </a:cubicBezTo>
                  <a:lnTo>
                    <a:pt x="25358" y="1205"/>
                  </a:lnTo>
                  <a:lnTo>
                    <a:pt x="25320" y="1052"/>
                  </a:lnTo>
                  <a:lnTo>
                    <a:pt x="18244" y="3691"/>
                  </a:lnTo>
                  <a:cubicBezTo>
                    <a:pt x="18053" y="3155"/>
                    <a:pt x="17747" y="2658"/>
                    <a:pt x="17518" y="2161"/>
                  </a:cubicBezTo>
                  <a:cubicBezTo>
                    <a:pt x="17288" y="1472"/>
                    <a:pt x="16982" y="822"/>
                    <a:pt x="16600" y="248"/>
                  </a:cubicBezTo>
                  <a:lnTo>
                    <a:pt x="16600" y="134"/>
                  </a:lnTo>
                  <a:cubicBezTo>
                    <a:pt x="16625" y="59"/>
                    <a:pt x="16552" y="0"/>
                    <a:pt x="16477" y="0"/>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2"/>
            <p:cNvSpPr/>
            <p:nvPr/>
          </p:nvSpPr>
          <p:spPr>
            <a:xfrm>
              <a:off x="1362375" y="2954700"/>
              <a:ext cx="365575" cy="292350"/>
            </a:xfrm>
            <a:custGeom>
              <a:rect b="b" l="l" r="r" t="t"/>
              <a:pathLst>
                <a:path extrusionOk="0" h="11694" w="14623">
                  <a:moveTo>
                    <a:pt x="12146" y="469"/>
                  </a:moveTo>
                  <a:cubicBezTo>
                    <a:pt x="12490" y="2649"/>
                    <a:pt x="13408" y="4790"/>
                    <a:pt x="14288" y="6779"/>
                  </a:cubicBezTo>
                  <a:cubicBezTo>
                    <a:pt x="12299" y="7429"/>
                    <a:pt x="10387" y="8385"/>
                    <a:pt x="8436" y="9150"/>
                  </a:cubicBezTo>
                  <a:cubicBezTo>
                    <a:pt x="6448" y="9915"/>
                    <a:pt x="4459" y="10489"/>
                    <a:pt x="2508" y="11216"/>
                  </a:cubicBezTo>
                  <a:cubicBezTo>
                    <a:pt x="2126" y="9074"/>
                    <a:pt x="1208" y="6932"/>
                    <a:pt x="328" y="4943"/>
                  </a:cubicBezTo>
                  <a:cubicBezTo>
                    <a:pt x="2355" y="4255"/>
                    <a:pt x="4229" y="3299"/>
                    <a:pt x="6218" y="2534"/>
                  </a:cubicBezTo>
                  <a:cubicBezTo>
                    <a:pt x="8207" y="1769"/>
                    <a:pt x="10157" y="1195"/>
                    <a:pt x="12146" y="469"/>
                  </a:cubicBezTo>
                  <a:close/>
                  <a:moveTo>
                    <a:pt x="12166" y="0"/>
                  </a:moveTo>
                  <a:cubicBezTo>
                    <a:pt x="12106" y="0"/>
                    <a:pt x="12047" y="56"/>
                    <a:pt x="12070" y="124"/>
                  </a:cubicBezTo>
                  <a:cubicBezTo>
                    <a:pt x="12070" y="163"/>
                    <a:pt x="12070" y="163"/>
                    <a:pt x="12070" y="163"/>
                  </a:cubicBezTo>
                  <a:cubicBezTo>
                    <a:pt x="8169" y="1157"/>
                    <a:pt x="3732" y="2687"/>
                    <a:pt x="290" y="4829"/>
                  </a:cubicBezTo>
                  <a:cubicBezTo>
                    <a:pt x="265" y="4812"/>
                    <a:pt x="236" y="4804"/>
                    <a:pt x="207" y="4804"/>
                  </a:cubicBezTo>
                  <a:cubicBezTo>
                    <a:pt x="104" y="4804"/>
                    <a:pt x="1" y="4900"/>
                    <a:pt x="60" y="5020"/>
                  </a:cubicBezTo>
                  <a:cubicBezTo>
                    <a:pt x="978" y="7085"/>
                    <a:pt x="1514" y="9227"/>
                    <a:pt x="2279" y="11330"/>
                  </a:cubicBezTo>
                  <a:cubicBezTo>
                    <a:pt x="2240" y="11407"/>
                    <a:pt x="2240" y="11522"/>
                    <a:pt x="2355" y="11560"/>
                  </a:cubicBezTo>
                  <a:lnTo>
                    <a:pt x="2355" y="11636"/>
                  </a:lnTo>
                  <a:cubicBezTo>
                    <a:pt x="2382" y="11676"/>
                    <a:pt x="2418" y="11693"/>
                    <a:pt x="2453" y="11693"/>
                  </a:cubicBezTo>
                  <a:cubicBezTo>
                    <a:pt x="2520" y="11693"/>
                    <a:pt x="2585" y="11635"/>
                    <a:pt x="2585" y="11560"/>
                  </a:cubicBezTo>
                  <a:cubicBezTo>
                    <a:pt x="2585" y="11560"/>
                    <a:pt x="2585" y="11560"/>
                    <a:pt x="2585" y="11522"/>
                  </a:cubicBezTo>
                  <a:cubicBezTo>
                    <a:pt x="6486" y="10566"/>
                    <a:pt x="10922" y="9036"/>
                    <a:pt x="14364" y="6856"/>
                  </a:cubicBezTo>
                  <a:cubicBezTo>
                    <a:pt x="14392" y="6884"/>
                    <a:pt x="14423" y="6896"/>
                    <a:pt x="14452" y="6896"/>
                  </a:cubicBezTo>
                  <a:cubicBezTo>
                    <a:pt x="14542" y="6896"/>
                    <a:pt x="14623" y="6780"/>
                    <a:pt x="14594" y="6664"/>
                  </a:cubicBezTo>
                  <a:cubicBezTo>
                    <a:pt x="13676" y="4599"/>
                    <a:pt x="13141" y="2457"/>
                    <a:pt x="12376" y="354"/>
                  </a:cubicBezTo>
                  <a:cubicBezTo>
                    <a:pt x="12414" y="277"/>
                    <a:pt x="12376" y="201"/>
                    <a:pt x="12299" y="163"/>
                  </a:cubicBezTo>
                  <a:lnTo>
                    <a:pt x="12261" y="86"/>
                  </a:lnTo>
                  <a:cubicBezTo>
                    <a:pt x="12246" y="25"/>
                    <a:pt x="12206" y="0"/>
                    <a:pt x="12166" y="0"/>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2"/>
            <p:cNvSpPr/>
            <p:nvPr/>
          </p:nvSpPr>
          <p:spPr>
            <a:xfrm>
              <a:off x="1441075" y="3169900"/>
              <a:ext cx="321800" cy="162875"/>
            </a:xfrm>
            <a:custGeom>
              <a:rect b="b" l="l" r="r" t="t"/>
              <a:pathLst>
                <a:path extrusionOk="0" h="6515" w="12872">
                  <a:moveTo>
                    <a:pt x="12096" y="389"/>
                  </a:moveTo>
                  <a:lnTo>
                    <a:pt x="12096" y="389"/>
                  </a:lnTo>
                  <a:cubicBezTo>
                    <a:pt x="12058" y="581"/>
                    <a:pt x="12096" y="772"/>
                    <a:pt x="12134" y="963"/>
                  </a:cubicBezTo>
                  <a:cubicBezTo>
                    <a:pt x="12211" y="1231"/>
                    <a:pt x="12326" y="1537"/>
                    <a:pt x="12517" y="1805"/>
                  </a:cubicBezTo>
                  <a:cubicBezTo>
                    <a:pt x="10490" y="2340"/>
                    <a:pt x="8539" y="3220"/>
                    <a:pt x="6550" y="3985"/>
                  </a:cubicBezTo>
                  <a:cubicBezTo>
                    <a:pt x="4600" y="4711"/>
                    <a:pt x="2688" y="5323"/>
                    <a:pt x="775" y="6126"/>
                  </a:cubicBezTo>
                  <a:cubicBezTo>
                    <a:pt x="775" y="5935"/>
                    <a:pt x="775" y="5744"/>
                    <a:pt x="737" y="5591"/>
                  </a:cubicBezTo>
                  <a:cubicBezTo>
                    <a:pt x="661" y="5285"/>
                    <a:pt x="546" y="4979"/>
                    <a:pt x="355" y="4711"/>
                  </a:cubicBezTo>
                  <a:cubicBezTo>
                    <a:pt x="2382" y="4176"/>
                    <a:pt x="4332" y="3296"/>
                    <a:pt x="6321" y="2531"/>
                  </a:cubicBezTo>
                  <a:cubicBezTo>
                    <a:pt x="8271" y="1805"/>
                    <a:pt x="10184" y="1193"/>
                    <a:pt x="12096" y="389"/>
                  </a:cubicBezTo>
                  <a:close/>
                  <a:moveTo>
                    <a:pt x="12294" y="1"/>
                  </a:moveTo>
                  <a:cubicBezTo>
                    <a:pt x="12280" y="1"/>
                    <a:pt x="12265" y="3"/>
                    <a:pt x="12249" y="7"/>
                  </a:cubicBezTo>
                  <a:cubicBezTo>
                    <a:pt x="10107" y="657"/>
                    <a:pt x="8004" y="1499"/>
                    <a:pt x="5900" y="2302"/>
                  </a:cubicBezTo>
                  <a:cubicBezTo>
                    <a:pt x="3988" y="2952"/>
                    <a:pt x="2114" y="3717"/>
                    <a:pt x="316" y="4635"/>
                  </a:cubicBezTo>
                  <a:cubicBezTo>
                    <a:pt x="288" y="4606"/>
                    <a:pt x="252" y="4594"/>
                    <a:pt x="216" y="4594"/>
                  </a:cubicBezTo>
                  <a:cubicBezTo>
                    <a:pt x="108" y="4594"/>
                    <a:pt x="1" y="4702"/>
                    <a:pt x="87" y="4788"/>
                  </a:cubicBezTo>
                  <a:cubicBezTo>
                    <a:pt x="125" y="5094"/>
                    <a:pt x="240" y="5400"/>
                    <a:pt x="431" y="5667"/>
                  </a:cubicBezTo>
                  <a:cubicBezTo>
                    <a:pt x="469" y="5859"/>
                    <a:pt x="431" y="6088"/>
                    <a:pt x="469" y="6279"/>
                  </a:cubicBezTo>
                  <a:cubicBezTo>
                    <a:pt x="401" y="6382"/>
                    <a:pt x="455" y="6515"/>
                    <a:pt x="576" y="6515"/>
                  </a:cubicBezTo>
                  <a:cubicBezTo>
                    <a:pt x="590" y="6515"/>
                    <a:pt x="606" y="6513"/>
                    <a:pt x="622" y="6509"/>
                  </a:cubicBezTo>
                  <a:cubicBezTo>
                    <a:pt x="2764" y="5859"/>
                    <a:pt x="4868" y="5017"/>
                    <a:pt x="6971" y="4214"/>
                  </a:cubicBezTo>
                  <a:cubicBezTo>
                    <a:pt x="8883" y="3564"/>
                    <a:pt x="10757" y="2761"/>
                    <a:pt x="12555" y="1881"/>
                  </a:cubicBezTo>
                  <a:cubicBezTo>
                    <a:pt x="12583" y="1909"/>
                    <a:pt x="12618" y="1921"/>
                    <a:pt x="12653" y="1921"/>
                  </a:cubicBezTo>
                  <a:cubicBezTo>
                    <a:pt x="12761" y="1921"/>
                    <a:pt x="12871" y="1805"/>
                    <a:pt x="12784" y="1690"/>
                  </a:cubicBezTo>
                  <a:cubicBezTo>
                    <a:pt x="12631" y="1460"/>
                    <a:pt x="12517" y="1193"/>
                    <a:pt x="12440" y="925"/>
                  </a:cubicBezTo>
                  <a:cubicBezTo>
                    <a:pt x="12402" y="695"/>
                    <a:pt x="12440" y="428"/>
                    <a:pt x="12402" y="236"/>
                  </a:cubicBezTo>
                  <a:cubicBezTo>
                    <a:pt x="12436" y="134"/>
                    <a:pt x="12409" y="1"/>
                    <a:pt x="12294" y="1"/>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2"/>
            <p:cNvSpPr/>
            <p:nvPr/>
          </p:nvSpPr>
          <p:spPr>
            <a:xfrm>
              <a:off x="1142375" y="3049125"/>
              <a:ext cx="234900" cy="613775"/>
            </a:xfrm>
            <a:custGeom>
              <a:rect b="b" l="l" r="r" t="t"/>
              <a:pathLst>
                <a:path extrusionOk="0" h="24551" w="9396">
                  <a:moveTo>
                    <a:pt x="148" y="0"/>
                  </a:moveTo>
                  <a:cubicBezTo>
                    <a:pt x="73" y="0"/>
                    <a:pt x="1" y="59"/>
                    <a:pt x="26" y="134"/>
                  </a:cubicBezTo>
                  <a:cubicBezTo>
                    <a:pt x="2741" y="8357"/>
                    <a:pt x="5916" y="16580"/>
                    <a:pt x="9281" y="24535"/>
                  </a:cubicBezTo>
                  <a:cubicBezTo>
                    <a:pt x="9292" y="24546"/>
                    <a:pt x="9307" y="24551"/>
                    <a:pt x="9322" y="24551"/>
                  </a:cubicBezTo>
                  <a:cubicBezTo>
                    <a:pt x="9358" y="24551"/>
                    <a:pt x="9396" y="24523"/>
                    <a:pt x="9396" y="24496"/>
                  </a:cubicBezTo>
                  <a:cubicBezTo>
                    <a:pt x="6680" y="16274"/>
                    <a:pt x="3621" y="8012"/>
                    <a:pt x="255" y="57"/>
                  </a:cubicBezTo>
                  <a:cubicBezTo>
                    <a:pt x="228" y="17"/>
                    <a:pt x="188" y="0"/>
                    <a:pt x="148" y="0"/>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 name="Google Shape;906;p32"/>
          <p:cNvGrpSpPr/>
          <p:nvPr/>
        </p:nvGrpSpPr>
        <p:grpSpPr>
          <a:xfrm flipH="1" rot="3058299">
            <a:off x="6090357" y="844878"/>
            <a:ext cx="745496" cy="947031"/>
            <a:chOff x="2986775" y="596050"/>
            <a:chExt cx="673325" cy="855350"/>
          </a:xfrm>
        </p:grpSpPr>
        <p:sp>
          <p:nvSpPr>
            <p:cNvPr id="907" name="Google Shape;907;p32"/>
            <p:cNvSpPr/>
            <p:nvPr/>
          </p:nvSpPr>
          <p:spPr>
            <a:xfrm>
              <a:off x="2986775" y="596050"/>
              <a:ext cx="673325" cy="855350"/>
            </a:xfrm>
            <a:custGeom>
              <a:rect b="b" l="l" r="r" t="t"/>
              <a:pathLst>
                <a:path extrusionOk="0" h="34214" w="26933">
                  <a:moveTo>
                    <a:pt x="25306" y="1609"/>
                  </a:moveTo>
                  <a:lnTo>
                    <a:pt x="25306" y="1609"/>
                  </a:lnTo>
                  <a:cubicBezTo>
                    <a:pt x="24350" y="2718"/>
                    <a:pt x="23432" y="3827"/>
                    <a:pt x="22514" y="4975"/>
                  </a:cubicBezTo>
                  <a:cubicBezTo>
                    <a:pt x="22514" y="4860"/>
                    <a:pt x="22514" y="4745"/>
                    <a:pt x="22514" y="4630"/>
                  </a:cubicBezTo>
                  <a:cubicBezTo>
                    <a:pt x="22591" y="4210"/>
                    <a:pt x="22629" y="3789"/>
                    <a:pt x="22629" y="3368"/>
                  </a:cubicBezTo>
                  <a:lnTo>
                    <a:pt x="22820" y="3215"/>
                  </a:lnTo>
                  <a:lnTo>
                    <a:pt x="22820" y="3215"/>
                  </a:lnTo>
                  <a:cubicBezTo>
                    <a:pt x="22744" y="3713"/>
                    <a:pt x="22629" y="4133"/>
                    <a:pt x="22553" y="4592"/>
                  </a:cubicBezTo>
                  <a:cubicBezTo>
                    <a:pt x="22553" y="4630"/>
                    <a:pt x="22581" y="4650"/>
                    <a:pt x="22615" y="4650"/>
                  </a:cubicBezTo>
                  <a:cubicBezTo>
                    <a:pt x="22648" y="4650"/>
                    <a:pt x="22686" y="4630"/>
                    <a:pt x="22706" y="4592"/>
                  </a:cubicBezTo>
                  <a:cubicBezTo>
                    <a:pt x="22897" y="4095"/>
                    <a:pt x="23012" y="3598"/>
                    <a:pt x="23050" y="3062"/>
                  </a:cubicBezTo>
                  <a:cubicBezTo>
                    <a:pt x="23815" y="2565"/>
                    <a:pt x="24541" y="2106"/>
                    <a:pt x="25306" y="1609"/>
                  </a:cubicBezTo>
                  <a:close/>
                  <a:moveTo>
                    <a:pt x="26415" y="806"/>
                  </a:moveTo>
                  <a:lnTo>
                    <a:pt x="26415" y="806"/>
                  </a:lnTo>
                  <a:cubicBezTo>
                    <a:pt x="26301" y="1035"/>
                    <a:pt x="25918" y="1915"/>
                    <a:pt x="25803" y="2259"/>
                  </a:cubicBezTo>
                  <a:cubicBezTo>
                    <a:pt x="25574" y="3101"/>
                    <a:pt x="25421" y="4018"/>
                    <a:pt x="25230" y="4898"/>
                  </a:cubicBezTo>
                  <a:cubicBezTo>
                    <a:pt x="24274" y="5128"/>
                    <a:pt x="23356" y="5434"/>
                    <a:pt x="22476" y="5816"/>
                  </a:cubicBezTo>
                  <a:lnTo>
                    <a:pt x="23662" y="4324"/>
                  </a:lnTo>
                  <a:cubicBezTo>
                    <a:pt x="24465" y="3330"/>
                    <a:pt x="25497" y="2297"/>
                    <a:pt x="26109" y="1227"/>
                  </a:cubicBezTo>
                  <a:lnTo>
                    <a:pt x="26339" y="882"/>
                  </a:lnTo>
                  <a:lnTo>
                    <a:pt x="26415" y="806"/>
                  </a:lnTo>
                  <a:close/>
                  <a:moveTo>
                    <a:pt x="22476" y="3407"/>
                  </a:moveTo>
                  <a:lnTo>
                    <a:pt x="22476" y="3407"/>
                  </a:lnTo>
                  <a:cubicBezTo>
                    <a:pt x="22361" y="3751"/>
                    <a:pt x="22285" y="4057"/>
                    <a:pt x="22285" y="4401"/>
                  </a:cubicBezTo>
                  <a:cubicBezTo>
                    <a:pt x="22247" y="4707"/>
                    <a:pt x="22208" y="4975"/>
                    <a:pt x="22208" y="5281"/>
                  </a:cubicBezTo>
                  <a:lnTo>
                    <a:pt x="21749" y="5854"/>
                  </a:lnTo>
                  <a:cubicBezTo>
                    <a:pt x="21902" y="5128"/>
                    <a:pt x="22017" y="4401"/>
                    <a:pt x="22055" y="3636"/>
                  </a:cubicBezTo>
                  <a:lnTo>
                    <a:pt x="22476" y="3407"/>
                  </a:lnTo>
                  <a:close/>
                  <a:moveTo>
                    <a:pt x="21788" y="3789"/>
                  </a:moveTo>
                  <a:lnTo>
                    <a:pt x="21788" y="3789"/>
                  </a:lnTo>
                  <a:cubicBezTo>
                    <a:pt x="21635" y="4554"/>
                    <a:pt x="21520" y="5319"/>
                    <a:pt x="21482" y="6084"/>
                  </a:cubicBezTo>
                  <a:lnTo>
                    <a:pt x="21290" y="6351"/>
                  </a:lnTo>
                  <a:cubicBezTo>
                    <a:pt x="21367" y="5969"/>
                    <a:pt x="21405" y="5587"/>
                    <a:pt x="21405" y="5204"/>
                  </a:cubicBezTo>
                  <a:cubicBezTo>
                    <a:pt x="21443" y="4822"/>
                    <a:pt x="21482" y="4401"/>
                    <a:pt x="21443" y="3980"/>
                  </a:cubicBezTo>
                  <a:lnTo>
                    <a:pt x="21788" y="3789"/>
                  </a:lnTo>
                  <a:close/>
                  <a:moveTo>
                    <a:pt x="21176" y="4171"/>
                  </a:moveTo>
                  <a:cubicBezTo>
                    <a:pt x="21176" y="4439"/>
                    <a:pt x="21176" y="4707"/>
                    <a:pt x="21176" y="4936"/>
                  </a:cubicBezTo>
                  <a:cubicBezTo>
                    <a:pt x="21099" y="5510"/>
                    <a:pt x="21023" y="6122"/>
                    <a:pt x="20984" y="6696"/>
                  </a:cubicBezTo>
                  <a:cubicBezTo>
                    <a:pt x="20908" y="6772"/>
                    <a:pt x="20793" y="6849"/>
                    <a:pt x="20717" y="6887"/>
                  </a:cubicBezTo>
                  <a:cubicBezTo>
                    <a:pt x="20870" y="6084"/>
                    <a:pt x="20908" y="5204"/>
                    <a:pt x="20870" y="4363"/>
                  </a:cubicBezTo>
                  <a:lnTo>
                    <a:pt x="21176" y="4171"/>
                  </a:lnTo>
                  <a:close/>
                  <a:moveTo>
                    <a:pt x="5839" y="24595"/>
                  </a:moveTo>
                  <a:lnTo>
                    <a:pt x="5839" y="24595"/>
                  </a:lnTo>
                  <a:cubicBezTo>
                    <a:pt x="5724" y="24786"/>
                    <a:pt x="5571" y="24977"/>
                    <a:pt x="5457" y="25169"/>
                  </a:cubicBezTo>
                  <a:lnTo>
                    <a:pt x="5380" y="25207"/>
                  </a:lnTo>
                  <a:lnTo>
                    <a:pt x="5839" y="24595"/>
                  </a:lnTo>
                  <a:close/>
                  <a:moveTo>
                    <a:pt x="5151" y="25704"/>
                  </a:moveTo>
                  <a:cubicBezTo>
                    <a:pt x="4998" y="25857"/>
                    <a:pt x="4883" y="26048"/>
                    <a:pt x="4730" y="26239"/>
                  </a:cubicBezTo>
                  <a:lnTo>
                    <a:pt x="4692" y="26239"/>
                  </a:lnTo>
                  <a:lnTo>
                    <a:pt x="5036" y="25704"/>
                  </a:lnTo>
                  <a:close/>
                  <a:moveTo>
                    <a:pt x="20755" y="4477"/>
                  </a:moveTo>
                  <a:cubicBezTo>
                    <a:pt x="20679" y="5510"/>
                    <a:pt x="20526" y="6504"/>
                    <a:pt x="20373" y="7499"/>
                  </a:cubicBezTo>
                  <a:lnTo>
                    <a:pt x="19952" y="8034"/>
                  </a:lnTo>
                  <a:cubicBezTo>
                    <a:pt x="19990" y="7728"/>
                    <a:pt x="20028" y="7384"/>
                    <a:pt x="20028" y="7078"/>
                  </a:cubicBezTo>
                  <a:cubicBezTo>
                    <a:pt x="20028" y="7040"/>
                    <a:pt x="20000" y="7021"/>
                    <a:pt x="19966" y="7021"/>
                  </a:cubicBezTo>
                  <a:cubicBezTo>
                    <a:pt x="19933" y="7021"/>
                    <a:pt x="19894" y="7040"/>
                    <a:pt x="19875" y="7078"/>
                  </a:cubicBezTo>
                  <a:cubicBezTo>
                    <a:pt x="19837" y="7537"/>
                    <a:pt x="19761" y="7958"/>
                    <a:pt x="19608" y="8417"/>
                  </a:cubicBezTo>
                  <a:lnTo>
                    <a:pt x="19569" y="8493"/>
                  </a:lnTo>
                  <a:cubicBezTo>
                    <a:pt x="19684" y="7996"/>
                    <a:pt x="19761" y="7499"/>
                    <a:pt x="19875" y="7002"/>
                  </a:cubicBezTo>
                  <a:cubicBezTo>
                    <a:pt x="19900" y="6927"/>
                    <a:pt x="19828" y="6868"/>
                    <a:pt x="19774" y="6868"/>
                  </a:cubicBezTo>
                  <a:cubicBezTo>
                    <a:pt x="19746" y="6868"/>
                    <a:pt x="19722" y="6885"/>
                    <a:pt x="19722" y="6925"/>
                  </a:cubicBezTo>
                  <a:cubicBezTo>
                    <a:pt x="19569" y="7575"/>
                    <a:pt x="19416" y="8187"/>
                    <a:pt x="19263" y="8799"/>
                  </a:cubicBezTo>
                  <a:cubicBezTo>
                    <a:pt x="19225" y="8914"/>
                    <a:pt x="19149" y="8990"/>
                    <a:pt x="19072" y="9067"/>
                  </a:cubicBezTo>
                  <a:cubicBezTo>
                    <a:pt x="19149" y="8532"/>
                    <a:pt x="19225" y="7996"/>
                    <a:pt x="19263" y="7461"/>
                  </a:cubicBezTo>
                  <a:cubicBezTo>
                    <a:pt x="19263" y="7422"/>
                    <a:pt x="19235" y="7403"/>
                    <a:pt x="19206" y="7403"/>
                  </a:cubicBezTo>
                  <a:cubicBezTo>
                    <a:pt x="19177" y="7403"/>
                    <a:pt x="19149" y="7422"/>
                    <a:pt x="19149" y="7461"/>
                  </a:cubicBezTo>
                  <a:lnTo>
                    <a:pt x="19072" y="7575"/>
                  </a:lnTo>
                  <a:cubicBezTo>
                    <a:pt x="19072" y="7614"/>
                    <a:pt x="19072" y="7652"/>
                    <a:pt x="19110" y="7652"/>
                  </a:cubicBezTo>
                  <a:cubicBezTo>
                    <a:pt x="19034" y="8226"/>
                    <a:pt x="18957" y="8761"/>
                    <a:pt x="18843" y="9335"/>
                  </a:cubicBezTo>
                  <a:lnTo>
                    <a:pt x="18537" y="9717"/>
                  </a:lnTo>
                  <a:cubicBezTo>
                    <a:pt x="18728" y="8532"/>
                    <a:pt x="18957" y="7346"/>
                    <a:pt x="19187" y="6122"/>
                  </a:cubicBezTo>
                  <a:cubicBezTo>
                    <a:pt x="19187" y="6077"/>
                    <a:pt x="19161" y="6059"/>
                    <a:pt x="19131" y="6059"/>
                  </a:cubicBezTo>
                  <a:cubicBezTo>
                    <a:pt x="19110" y="6059"/>
                    <a:pt x="19088" y="6068"/>
                    <a:pt x="19072" y="6084"/>
                  </a:cubicBezTo>
                  <a:cubicBezTo>
                    <a:pt x="18690" y="7346"/>
                    <a:pt x="18422" y="8646"/>
                    <a:pt x="18269" y="9947"/>
                  </a:cubicBezTo>
                  <a:cubicBezTo>
                    <a:pt x="17848" y="10444"/>
                    <a:pt x="17466" y="10903"/>
                    <a:pt x="17007" y="11400"/>
                  </a:cubicBezTo>
                  <a:cubicBezTo>
                    <a:pt x="17428" y="9908"/>
                    <a:pt x="17619" y="8379"/>
                    <a:pt x="17695" y="6849"/>
                  </a:cubicBezTo>
                  <a:cubicBezTo>
                    <a:pt x="17695" y="6810"/>
                    <a:pt x="17667" y="6791"/>
                    <a:pt x="17638" y="6791"/>
                  </a:cubicBezTo>
                  <a:cubicBezTo>
                    <a:pt x="17609" y="6791"/>
                    <a:pt x="17581" y="6810"/>
                    <a:pt x="17581" y="6849"/>
                  </a:cubicBezTo>
                  <a:lnTo>
                    <a:pt x="17581" y="7116"/>
                  </a:lnTo>
                  <a:cubicBezTo>
                    <a:pt x="17389" y="7155"/>
                    <a:pt x="17351" y="7308"/>
                    <a:pt x="17389" y="7537"/>
                  </a:cubicBezTo>
                  <a:lnTo>
                    <a:pt x="17351" y="7920"/>
                  </a:lnTo>
                  <a:cubicBezTo>
                    <a:pt x="17275" y="8379"/>
                    <a:pt x="17236" y="8876"/>
                    <a:pt x="17160" y="9335"/>
                  </a:cubicBezTo>
                  <a:cubicBezTo>
                    <a:pt x="17045" y="10100"/>
                    <a:pt x="16930" y="10826"/>
                    <a:pt x="16854" y="11553"/>
                  </a:cubicBezTo>
                  <a:lnTo>
                    <a:pt x="16548" y="11897"/>
                  </a:lnTo>
                  <a:cubicBezTo>
                    <a:pt x="16663" y="10903"/>
                    <a:pt x="16624" y="9908"/>
                    <a:pt x="16433" y="8952"/>
                  </a:cubicBezTo>
                  <a:cubicBezTo>
                    <a:pt x="16433" y="8920"/>
                    <a:pt x="16413" y="8908"/>
                    <a:pt x="16389" y="8908"/>
                  </a:cubicBezTo>
                  <a:cubicBezTo>
                    <a:pt x="16357" y="8908"/>
                    <a:pt x="16319" y="8930"/>
                    <a:pt x="16319" y="8952"/>
                  </a:cubicBezTo>
                  <a:cubicBezTo>
                    <a:pt x="16433" y="10023"/>
                    <a:pt x="16433" y="11094"/>
                    <a:pt x="16280" y="12165"/>
                  </a:cubicBezTo>
                  <a:lnTo>
                    <a:pt x="16013" y="12509"/>
                  </a:lnTo>
                  <a:cubicBezTo>
                    <a:pt x="16051" y="11782"/>
                    <a:pt x="16013" y="11018"/>
                    <a:pt x="15936" y="10291"/>
                  </a:cubicBezTo>
                  <a:cubicBezTo>
                    <a:pt x="15936" y="10272"/>
                    <a:pt x="15917" y="10262"/>
                    <a:pt x="15898" y="10262"/>
                  </a:cubicBezTo>
                  <a:cubicBezTo>
                    <a:pt x="15879" y="10262"/>
                    <a:pt x="15860" y="10272"/>
                    <a:pt x="15860" y="10291"/>
                  </a:cubicBezTo>
                  <a:cubicBezTo>
                    <a:pt x="15821" y="11132"/>
                    <a:pt x="15707" y="12012"/>
                    <a:pt x="15668" y="12853"/>
                  </a:cubicBezTo>
                  <a:cubicBezTo>
                    <a:pt x="15592" y="12968"/>
                    <a:pt x="15515" y="13045"/>
                    <a:pt x="15401" y="13159"/>
                  </a:cubicBezTo>
                  <a:cubicBezTo>
                    <a:pt x="15477" y="12509"/>
                    <a:pt x="15477" y="11897"/>
                    <a:pt x="15439" y="11285"/>
                  </a:cubicBezTo>
                  <a:cubicBezTo>
                    <a:pt x="15439" y="11247"/>
                    <a:pt x="15410" y="11228"/>
                    <a:pt x="15377" y="11228"/>
                  </a:cubicBezTo>
                  <a:cubicBezTo>
                    <a:pt x="15343" y="11228"/>
                    <a:pt x="15305" y="11247"/>
                    <a:pt x="15286" y="11285"/>
                  </a:cubicBezTo>
                  <a:cubicBezTo>
                    <a:pt x="15286" y="12012"/>
                    <a:pt x="15248" y="12700"/>
                    <a:pt x="15171" y="13427"/>
                  </a:cubicBezTo>
                  <a:lnTo>
                    <a:pt x="14942" y="13656"/>
                  </a:lnTo>
                  <a:cubicBezTo>
                    <a:pt x="14980" y="13236"/>
                    <a:pt x="14980" y="12853"/>
                    <a:pt x="14942" y="12433"/>
                  </a:cubicBezTo>
                  <a:cubicBezTo>
                    <a:pt x="14942" y="12375"/>
                    <a:pt x="14894" y="12347"/>
                    <a:pt x="14846" y="12347"/>
                  </a:cubicBezTo>
                  <a:cubicBezTo>
                    <a:pt x="14798" y="12347"/>
                    <a:pt x="14750" y="12375"/>
                    <a:pt x="14750" y="12433"/>
                  </a:cubicBezTo>
                  <a:cubicBezTo>
                    <a:pt x="14750" y="12968"/>
                    <a:pt x="14750" y="13465"/>
                    <a:pt x="14674" y="13962"/>
                  </a:cubicBezTo>
                  <a:lnTo>
                    <a:pt x="14444" y="14192"/>
                  </a:lnTo>
                  <a:lnTo>
                    <a:pt x="13794" y="14880"/>
                  </a:lnTo>
                  <a:cubicBezTo>
                    <a:pt x="13909" y="14115"/>
                    <a:pt x="13947" y="13312"/>
                    <a:pt x="13947" y="12509"/>
                  </a:cubicBezTo>
                  <a:cubicBezTo>
                    <a:pt x="13947" y="12452"/>
                    <a:pt x="13909" y="12423"/>
                    <a:pt x="13871" y="12423"/>
                  </a:cubicBezTo>
                  <a:cubicBezTo>
                    <a:pt x="13833" y="12423"/>
                    <a:pt x="13794" y="12452"/>
                    <a:pt x="13794" y="12509"/>
                  </a:cubicBezTo>
                  <a:cubicBezTo>
                    <a:pt x="13756" y="13389"/>
                    <a:pt x="13680" y="14307"/>
                    <a:pt x="13565" y="15225"/>
                  </a:cubicBezTo>
                  <a:lnTo>
                    <a:pt x="12494" y="16334"/>
                  </a:lnTo>
                  <a:cubicBezTo>
                    <a:pt x="12647" y="15378"/>
                    <a:pt x="12723" y="14383"/>
                    <a:pt x="12800" y="13427"/>
                  </a:cubicBezTo>
                  <a:cubicBezTo>
                    <a:pt x="12800" y="13370"/>
                    <a:pt x="12762" y="13341"/>
                    <a:pt x="12723" y="13341"/>
                  </a:cubicBezTo>
                  <a:cubicBezTo>
                    <a:pt x="12685" y="13341"/>
                    <a:pt x="12647" y="13370"/>
                    <a:pt x="12647" y="13427"/>
                  </a:cubicBezTo>
                  <a:cubicBezTo>
                    <a:pt x="12532" y="14498"/>
                    <a:pt x="12379" y="15569"/>
                    <a:pt x="12188" y="16640"/>
                  </a:cubicBezTo>
                  <a:lnTo>
                    <a:pt x="11500" y="17366"/>
                  </a:lnTo>
                  <a:cubicBezTo>
                    <a:pt x="11576" y="16372"/>
                    <a:pt x="11461" y="15339"/>
                    <a:pt x="11538" y="14345"/>
                  </a:cubicBezTo>
                  <a:cubicBezTo>
                    <a:pt x="11538" y="14303"/>
                    <a:pt x="11503" y="14272"/>
                    <a:pt x="11472" y="14272"/>
                  </a:cubicBezTo>
                  <a:cubicBezTo>
                    <a:pt x="11446" y="14272"/>
                    <a:pt x="11423" y="14293"/>
                    <a:pt x="11423" y="14345"/>
                  </a:cubicBezTo>
                  <a:cubicBezTo>
                    <a:pt x="11270" y="15454"/>
                    <a:pt x="11194" y="16601"/>
                    <a:pt x="11194" y="17711"/>
                  </a:cubicBezTo>
                  <a:cubicBezTo>
                    <a:pt x="11079" y="17864"/>
                    <a:pt x="10964" y="17978"/>
                    <a:pt x="10811" y="18093"/>
                  </a:cubicBezTo>
                  <a:lnTo>
                    <a:pt x="10811" y="17940"/>
                  </a:lnTo>
                  <a:cubicBezTo>
                    <a:pt x="10849" y="17481"/>
                    <a:pt x="10888" y="16946"/>
                    <a:pt x="10926" y="16448"/>
                  </a:cubicBezTo>
                  <a:cubicBezTo>
                    <a:pt x="10926" y="16410"/>
                    <a:pt x="10897" y="16391"/>
                    <a:pt x="10868" y="16391"/>
                  </a:cubicBezTo>
                  <a:cubicBezTo>
                    <a:pt x="10840" y="16391"/>
                    <a:pt x="10811" y="16410"/>
                    <a:pt x="10811" y="16448"/>
                  </a:cubicBezTo>
                  <a:cubicBezTo>
                    <a:pt x="10773" y="16869"/>
                    <a:pt x="10696" y="17328"/>
                    <a:pt x="10658" y="17749"/>
                  </a:cubicBezTo>
                  <a:cubicBezTo>
                    <a:pt x="10658" y="17864"/>
                    <a:pt x="10658" y="18055"/>
                    <a:pt x="10620" y="18284"/>
                  </a:cubicBezTo>
                  <a:lnTo>
                    <a:pt x="10314" y="18628"/>
                  </a:lnTo>
                  <a:cubicBezTo>
                    <a:pt x="10314" y="18323"/>
                    <a:pt x="10352" y="18017"/>
                    <a:pt x="10390" y="17711"/>
                  </a:cubicBezTo>
                  <a:cubicBezTo>
                    <a:pt x="10390" y="17669"/>
                    <a:pt x="10344" y="17638"/>
                    <a:pt x="10303" y="17638"/>
                  </a:cubicBezTo>
                  <a:cubicBezTo>
                    <a:pt x="10269" y="17638"/>
                    <a:pt x="10237" y="17659"/>
                    <a:pt x="10237" y="17711"/>
                  </a:cubicBezTo>
                  <a:cubicBezTo>
                    <a:pt x="10161" y="18093"/>
                    <a:pt x="10084" y="18514"/>
                    <a:pt x="10046" y="18934"/>
                  </a:cubicBezTo>
                  <a:lnTo>
                    <a:pt x="9740" y="19240"/>
                  </a:lnTo>
                  <a:cubicBezTo>
                    <a:pt x="9778" y="19011"/>
                    <a:pt x="9778" y="18743"/>
                    <a:pt x="9817" y="18552"/>
                  </a:cubicBezTo>
                  <a:cubicBezTo>
                    <a:pt x="9817" y="18475"/>
                    <a:pt x="9759" y="18437"/>
                    <a:pt x="9702" y="18437"/>
                  </a:cubicBezTo>
                  <a:cubicBezTo>
                    <a:pt x="9645" y="18437"/>
                    <a:pt x="9587" y="18475"/>
                    <a:pt x="9587" y="18552"/>
                  </a:cubicBezTo>
                  <a:cubicBezTo>
                    <a:pt x="9549" y="18820"/>
                    <a:pt x="9511" y="19087"/>
                    <a:pt x="9473" y="19355"/>
                  </a:cubicBezTo>
                  <a:lnTo>
                    <a:pt x="9396" y="19585"/>
                  </a:lnTo>
                  <a:lnTo>
                    <a:pt x="9014" y="20005"/>
                  </a:lnTo>
                  <a:cubicBezTo>
                    <a:pt x="9052" y="19852"/>
                    <a:pt x="9090" y="19661"/>
                    <a:pt x="9128" y="19508"/>
                  </a:cubicBezTo>
                  <a:cubicBezTo>
                    <a:pt x="9147" y="19413"/>
                    <a:pt x="9119" y="19374"/>
                    <a:pt x="9080" y="19374"/>
                  </a:cubicBezTo>
                  <a:cubicBezTo>
                    <a:pt x="9042" y="19374"/>
                    <a:pt x="8994" y="19413"/>
                    <a:pt x="8975" y="19470"/>
                  </a:cubicBezTo>
                  <a:cubicBezTo>
                    <a:pt x="8899" y="19738"/>
                    <a:pt x="8822" y="20005"/>
                    <a:pt x="8746" y="20273"/>
                  </a:cubicBezTo>
                  <a:lnTo>
                    <a:pt x="8593" y="20426"/>
                  </a:lnTo>
                  <a:cubicBezTo>
                    <a:pt x="8708" y="19852"/>
                    <a:pt x="8784" y="19202"/>
                    <a:pt x="8899" y="18628"/>
                  </a:cubicBezTo>
                  <a:cubicBezTo>
                    <a:pt x="8899" y="18562"/>
                    <a:pt x="8847" y="18521"/>
                    <a:pt x="8796" y="18521"/>
                  </a:cubicBezTo>
                  <a:cubicBezTo>
                    <a:pt x="8760" y="18521"/>
                    <a:pt x="8724" y="18542"/>
                    <a:pt x="8708" y="18590"/>
                  </a:cubicBezTo>
                  <a:cubicBezTo>
                    <a:pt x="8593" y="19317"/>
                    <a:pt x="8402" y="20044"/>
                    <a:pt x="8287" y="20770"/>
                  </a:cubicBezTo>
                  <a:lnTo>
                    <a:pt x="8096" y="21000"/>
                  </a:lnTo>
                  <a:cubicBezTo>
                    <a:pt x="8287" y="20082"/>
                    <a:pt x="8402" y="19126"/>
                    <a:pt x="8516" y="18208"/>
                  </a:cubicBezTo>
                  <a:cubicBezTo>
                    <a:pt x="8516" y="18141"/>
                    <a:pt x="8478" y="18100"/>
                    <a:pt x="8438" y="18100"/>
                  </a:cubicBezTo>
                  <a:cubicBezTo>
                    <a:pt x="8409" y="18100"/>
                    <a:pt x="8379" y="18121"/>
                    <a:pt x="8363" y="18170"/>
                  </a:cubicBezTo>
                  <a:cubicBezTo>
                    <a:pt x="8172" y="19202"/>
                    <a:pt x="7943" y="20273"/>
                    <a:pt x="7790" y="21344"/>
                  </a:cubicBezTo>
                  <a:lnTo>
                    <a:pt x="7292" y="21879"/>
                  </a:lnTo>
                  <a:cubicBezTo>
                    <a:pt x="7407" y="21114"/>
                    <a:pt x="7484" y="20388"/>
                    <a:pt x="7522" y="19623"/>
                  </a:cubicBezTo>
                  <a:cubicBezTo>
                    <a:pt x="7522" y="19604"/>
                    <a:pt x="7503" y="19594"/>
                    <a:pt x="7484" y="19594"/>
                  </a:cubicBezTo>
                  <a:cubicBezTo>
                    <a:pt x="7465" y="19594"/>
                    <a:pt x="7445" y="19604"/>
                    <a:pt x="7445" y="19623"/>
                  </a:cubicBezTo>
                  <a:cubicBezTo>
                    <a:pt x="7331" y="20464"/>
                    <a:pt x="7216" y="21306"/>
                    <a:pt x="7063" y="22147"/>
                  </a:cubicBezTo>
                  <a:cubicBezTo>
                    <a:pt x="6681" y="22568"/>
                    <a:pt x="6336" y="22989"/>
                    <a:pt x="5992" y="23447"/>
                  </a:cubicBezTo>
                  <a:cubicBezTo>
                    <a:pt x="5992" y="22683"/>
                    <a:pt x="6030" y="21918"/>
                    <a:pt x="6145" y="21153"/>
                  </a:cubicBezTo>
                  <a:cubicBezTo>
                    <a:pt x="6168" y="21084"/>
                    <a:pt x="6108" y="21029"/>
                    <a:pt x="6049" y="21029"/>
                  </a:cubicBezTo>
                  <a:cubicBezTo>
                    <a:pt x="6009" y="21029"/>
                    <a:pt x="5969" y="21053"/>
                    <a:pt x="5954" y="21114"/>
                  </a:cubicBezTo>
                  <a:cubicBezTo>
                    <a:pt x="5724" y="21994"/>
                    <a:pt x="5648" y="22950"/>
                    <a:pt x="5686" y="23868"/>
                  </a:cubicBezTo>
                  <a:lnTo>
                    <a:pt x="5495" y="24136"/>
                  </a:lnTo>
                  <a:cubicBezTo>
                    <a:pt x="5495" y="23180"/>
                    <a:pt x="5457" y="22262"/>
                    <a:pt x="5571" y="21306"/>
                  </a:cubicBezTo>
                  <a:cubicBezTo>
                    <a:pt x="5571" y="21239"/>
                    <a:pt x="5507" y="21198"/>
                    <a:pt x="5445" y="21198"/>
                  </a:cubicBezTo>
                  <a:cubicBezTo>
                    <a:pt x="5401" y="21198"/>
                    <a:pt x="5358" y="21219"/>
                    <a:pt x="5342" y="21267"/>
                  </a:cubicBezTo>
                  <a:cubicBezTo>
                    <a:pt x="5112" y="22338"/>
                    <a:pt x="5074" y="23409"/>
                    <a:pt x="5227" y="24480"/>
                  </a:cubicBezTo>
                  <a:cubicBezTo>
                    <a:pt x="4730" y="25130"/>
                    <a:pt x="4309" y="25819"/>
                    <a:pt x="3927" y="26469"/>
                  </a:cubicBezTo>
                  <a:cubicBezTo>
                    <a:pt x="3353" y="25016"/>
                    <a:pt x="4462" y="23753"/>
                    <a:pt x="4845" y="22453"/>
                  </a:cubicBezTo>
                  <a:cubicBezTo>
                    <a:pt x="5151" y="21344"/>
                    <a:pt x="4730" y="21038"/>
                    <a:pt x="6107" y="20808"/>
                  </a:cubicBezTo>
                  <a:cubicBezTo>
                    <a:pt x="6222" y="20808"/>
                    <a:pt x="6336" y="20694"/>
                    <a:pt x="6260" y="20541"/>
                  </a:cubicBezTo>
                  <a:cubicBezTo>
                    <a:pt x="5112" y="18973"/>
                    <a:pt x="8019" y="17022"/>
                    <a:pt x="8937" y="16219"/>
                  </a:cubicBezTo>
                  <a:cubicBezTo>
                    <a:pt x="9817" y="15416"/>
                    <a:pt x="10658" y="14689"/>
                    <a:pt x="11461" y="13886"/>
                  </a:cubicBezTo>
                  <a:cubicBezTo>
                    <a:pt x="13259" y="12165"/>
                    <a:pt x="14330" y="9947"/>
                    <a:pt x="16013" y="8149"/>
                  </a:cubicBezTo>
                  <a:cubicBezTo>
                    <a:pt x="17428" y="6734"/>
                    <a:pt x="19034" y="5510"/>
                    <a:pt x="20755" y="4477"/>
                  </a:cubicBezTo>
                  <a:close/>
                  <a:moveTo>
                    <a:pt x="25192" y="5128"/>
                  </a:moveTo>
                  <a:lnTo>
                    <a:pt x="25192" y="5128"/>
                  </a:lnTo>
                  <a:cubicBezTo>
                    <a:pt x="24771" y="6772"/>
                    <a:pt x="24159" y="8340"/>
                    <a:pt x="22744" y="9373"/>
                  </a:cubicBezTo>
                  <a:cubicBezTo>
                    <a:pt x="22208" y="9755"/>
                    <a:pt x="21635" y="9985"/>
                    <a:pt x="21252" y="10559"/>
                  </a:cubicBezTo>
                  <a:cubicBezTo>
                    <a:pt x="20650" y="11396"/>
                    <a:pt x="20369" y="13815"/>
                    <a:pt x="19052" y="13815"/>
                  </a:cubicBezTo>
                  <a:cubicBezTo>
                    <a:pt x="18864" y="13815"/>
                    <a:pt x="18656" y="13766"/>
                    <a:pt x="18422" y="13656"/>
                  </a:cubicBezTo>
                  <a:cubicBezTo>
                    <a:pt x="18382" y="13632"/>
                    <a:pt x="18342" y="13622"/>
                    <a:pt x="18304" y="13622"/>
                  </a:cubicBezTo>
                  <a:cubicBezTo>
                    <a:pt x="18162" y="13622"/>
                    <a:pt x="18056" y="13773"/>
                    <a:pt x="18116" y="13924"/>
                  </a:cubicBezTo>
                  <a:cubicBezTo>
                    <a:pt x="18651" y="14880"/>
                    <a:pt x="18116" y="15033"/>
                    <a:pt x="17428" y="15607"/>
                  </a:cubicBezTo>
                  <a:cubicBezTo>
                    <a:pt x="16777" y="16142"/>
                    <a:pt x="16127" y="16716"/>
                    <a:pt x="15515" y="17366"/>
                  </a:cubicBezTo>
                  <a:cubicBezTo>
                    <a:pt x="14483" y="18437"/>
                    <a:pt x="13603" y="19623"/>
                    <a:pt x="12838" y="20923"/>
                  </a:cubicBezTo>
                  <a:cubicBezTo>
                    <a:pt x="12494" y="21573"/>
                    <a:pt x="12188" y="22300"/>
                    <a:pt x="11767" y="22912"/>
                  </a:cubicBezTo>
                  <a:cubicBezTo>
                    <a:pt x="11194" y="23715"/>
                    <a:pt x="10429" y="24059"/>
                    <a:pt x="9702" y="24633"/>
                  </a:cubicBezTo>
                  <a:cubicBezTo>
                    <a:pt x="8593" y="25513"/>
                    <a:pt x="8555" y="26354"/>
                    <a:pt x="6872" y="26622"/>
                  </a:cubicBezTo>
                  <a:cubicBezTo>
                    <a:pt x="6069" y="26737"/>
                    <a:pt x="5304" y="26775"/>
                    <a:pt x="4501" y="26775"/>
                  </a:cubicBezTo>
                  <a:cubicBezTo>
                    <a:pt x="4577" y="26737"/>
                    <a:pt x="4615" y="26698"/>
                    <a:pt x="4654" y="26622"/>
                  </a:cubicBezTo>
                  <a:cubicBezTo>
                    <a:pt x="4692" y="26679"/>
                    <a:pt x="4759" y="26708"/>
                    <a:pt x="4826" y="26708"/>
                  </a:cubicBezTo>
                  <a:cubicBezTo>
                    <a:pt x="4893" y="26708"/>
                    <a:pt x="4960" y="26679"/>
                    <a:pt x="4998" y="26622"/>
                  </a:cubicBezTo>
                  <a:cubicBezTo>
                    <a:pt x="5074" y="26584"/>
                    <a:pt x="5074" y="26545"/>
                    <a:pt x="5151" y="26469"/>
                  </a:cubicBezTo>
                  <a:cubicBezTo>
                    <a:pt x="5992" y="26354"/>
                    <a:pt x="6834" y="26086"/>
                    <a:pt x="7675" y="25933"/>
                  </a:cubicBezTo>
                  <a:cubicBezTo>
                    <a:pt x="7855" y="25933"/>
                    <a:pt x="7798" y="25662"/>
                    <a:pt x="7631" y="25662"/>
                  </a:cubicBezTo>
                  <a:cubicBezTo>
                    <a:pt x="7621" y="25662"/>
                    <a:pt x="7610" y="25663"/>
                    <a:pt x="7598" y="25666"/>
                  </a:cubicBezTo>
                  <a:cubicBezTo>
                    <a:pt x="6872" y="25742"/>
                    <a:pt x="6145" y="25857"/>
                    <a:pt x="5457" y="26048"/>
                  </a:cubicBezTo>
                  <a:lnTo>
                    <a:pt x="5763" y="25589"/>
                  </a:lnTo>
                  <a:cubicBezTo>
                    <a:pt x="7140" y="25283"/>
                    <a:pt x="8440" y="24748"/>
                    <a:pt x="9625" y="24059"/>
                  </a:cubicBezTo>
                  <a:cubicBezTo>
                    <a:pt x="9757" y="23994"/>
                    <a:pt x="9662" y="23815"/>
                    <a:pt x="9536" y="23815"/>
                  </a:cubicBezTo>
                  <a:cubicBezTo>
                    <a:pt x="9515" y="23815"/>
                    <a:pt x="9494" y="23819"/>
                    <a:pt x="9473" y="23830"/>
                  </a:cubicBezTo>
                  <a:cubicBezTo>
                    <a:pt x="8402" y="24289"/>
                    <a:pt x="7331" y="24671"/>
                    <a:pt x="6183" y="24939"/>
                  </a:cubicBezTo>
                  <a:cubicBezTo>
                    <a:pt x="6375" y="24671"/>
                    <a:pt x="6528" y="24404"/>
                    <a:pt x="6681" y="24136"/>
                  </a:cubicBezTo>
                  <a:cubicBezTo>
                    <a:pt x="7292" y="23792"/>
                    <a:pt x="7904" y="23294"/>
                    <a:pt x="8478" y="22950"/>
                  </a:cubicBezTo>
                  <a:cubicBezTo>
                    <a:pt x="9243" y="22453"/>
                    <a:pt x="10046" y="22032"/>
                    <a:pt x="10849" y="21573"/>
                  </a:cubicBezTo>
                  <a:cubicBezTo>
                    <a:pt x="10882" y="21541"/>
                    <a:pt x="10859" y="21451"/>
                    <a:pt x="10803" y="21451"/>
                  </a:cubicBezTo>
                  <a:cubicBezTo>
                    <a:pt x="10793" y="21451"/>
                    <a:pt x="10784" y="21453"/>
                    <a:pt x="10773" y="21459"/>
                  </a:cubicBezTo>
                  <a:cubicBezTo>
                    <a:pt x="9931" y="21803"/>
                    <a:pt x="9128" y="22224"/>
                    <a:pt x="8325" y="22644"/>
                  </a:cubicBezTo>
                  <a:cubicBezTo>
                    <a:pt x="7943" y="22874"/>
                    <a:pt x="7484" y="23142"/>
                    <a:pt x="7063" y="23371"/>
                  </a:cubicBezTo>
                  <a:cubicBezTo>
                    <a:pt x="7178" y="23142"/>
                    <a:pt x="7292" y="22950"/>
                    <a:pt x="7407" y="22721"/>
                  </a:cubicBezTo>
                  <a:cubicBezTo>
                    <a:pt x="9243" y="21803"/>
                    <a:pt x="10888" y="20617"/>
                    <a:pt x="12762" y="19776"/>
                  </a:cubicBezTo>
                  <a:cubicBezTo>
                    <a:pt x="12827" y="19743"/>
                    <a:pt x="12780" y="19653"/>
                    <a:pt x="12717" y="19653"/>
                  </a:cubicBezTo>
                  <a:cubicBezTo>
                    <a:pt x="12707" y="19653"/>
                    <a:pt x="12696" y="19656"/>
                    <a:pt x="12685" y="19661"/>
                  </a:cubicBezTo>
                  <a:cubicBezTo>
                    <a:pt x="11002" y="20197"/>
                    <a:pt x="9396" y="21000"/>
                    <a:pt x="7904" y="22032"/>
                  </a:cubicBezTo>
                  <a:cubicBezTo>
                    <a:pt x="8096" y="21841"/>
                    <a:pt x="8287" y="21650"/>
                    <a:pt x="8440" y="21459"/>
                  </a:cubicBezTo>
                  <a:lnTo>
                    <a:pt x="10429" y="19470"/>
                  </a:lnTo>
                  <a:cubicBezTo>
                    <a:pt x="11155" y="19164"/>
                    <a:pt x="11882" y="18781"/>
                    <a:pt x="12570" y="18399"/>
                  </a:cubicBezTo>
                  <a:cubicBezTo>
                    <a:pt x="13374" y="18055"/>
                    <a:pt x="14177" y="17672"/>
                    <a:pt x="14942" y="17175"/>
                  </a:cubicBezTo>
                  <a:lnTo>
                    <a:pt x="14942" y="17137"/>
                  </a:lnTo>
                  <a:cubicBezTo>
                    <a:pt x="14177" y="17366"/>
                    <a:pt x="13450" y="17634"/>
                    <a:pt x="12723" y="17978"/>
                  </a:cubicBezTo>
                  <a:cubicBezTo>
                    <a:pt x="12188" y="18246"/>
                    <a:pt x="11614" y="18475"/>
                    <a:pt x="11117" y="18781"/>
                  </a:cubicBezTo>
                  <a:cubicBezTo>
                    <a:pt x="11423" y="18437"/>
                    <a:pt x="11767" y="18131"/>
                    <a:pt x="12073" y="17787"/>
                  </a:cubicBezTo>
                  <a:cubicBezTo>
                    <a:pt x="13680" y="17022"/>
                    <a:pt x="15248" y="15989"/>
                    <a:pt x="16854" y="15186"/>
                  </a:cubicBezTo>
                  <a:cubicBezTo>
                    <a:pt x="16958" y="15152"/>
                    <a:pt x="16873" y="14990"/>
                    <a:pt x="16770" y="14990"/>
                  </a:cubicBezTo>
                  <a:cubicBezTo>
                    <a:pt x="16760" y="14990"/>
                    <a:pt x="16750" y="14992"/>
                    <a:pt x="16739" y="14995"/>
                  </a:cubicBezTo>
                  <a:cubicBezTo>
                    <a:pt x="15477" y="15607"/>
                    <a:pt x="14138" y="16181"/>
                    <a:pt x="12915" y="16907"/>
                  </a:cubicBezTo>
                  <a:lnTo>
                    <a:pt x="13871" y="15913"/>
                  </a:lnTo>
                  <a:cubicBezTo>
                    <a:pt x="13890" y="15932"/>
                    <a:pt x="13899" y="15942"/>
                    <a:pt x="13909" y="15942"/>
                  </a:cubicBezTo>
                  <a:cubicBezTo>
                    <a:pt x="13919" y="15942"/>
                    <a:pt x="13928" y="15932"/>
                    <a:pt x="13947" y="15913"/>
                  </a:cubicBezTo>
                  <a:cubicBezTo>
                    <a:pt x="15630" y="15072"/>
                    <a:pt x="17198" y="14001"/>
                    <a:pt x="18843" y="13121"/>
                  </a:cubicBezTo>
                  <a:cubicBezTo>
                    <a:pt x="18905" y="13090"/>
                    <a:pt x="18866" y="13034"/>
                    <a:pt x="18829" y="13034"/>
                  </a:cubicBezTo>
                  <a:cubicBezTo>
                    <a:pt x="18820" y="13034"/>
                    <a:pt x="18812" y="13037"/>
                    <a:pt x="18804" y="13045"/>
                  </a:cubicBezTo>
                  <a:cubicBezTo>
                    <a:pt x="17236" y="13695"/>
                    <a:pt x="15745" y="14498"/>
                    <a:pt x="14330" y="15416"/>
                  </a:cubicBezTo>
                  <a:cubicBezTo>
                    <a:pt x="15133" y="14574"/>
                    <a:pt x="15898" y="13733"/>
                    <a:pt x="16663" y="12892"/>
                  </a:cubicBezTo>
                  <a:cubicBezTo>
                    <a:pt x="17428" y="12547"/>
                    <a:pt x="18154" y="12127"/>
                    <a:pt x="18881" y="11744"/>
                  </a:cubicBezTo>
                  <a:cubicBezTo>
                    <a:pt x="19110" y="11591"/>
                    <a:pt x="20105" y="11285"/>
                    <a:pt x="19990" y="10941"/>
                  </a:cubicBezTo>
                  <a:cubicBezTo>
                    <a:pt x="19990" y="10903"/>
                    <a:pt x="19952" y="10865"/>
                    <a:pt x="19952" y="10865"/>
                  </a:cubicBezTo>
                  <a:lnTo>
                    <a:pt x="19875" y="10865"/>
                  </a:lnTo>
                  <a:cubicBezTo>
                    <a:pt x="19799" y="10865"/>
                    <a:pt x="19761" y="10979"/>
                    <a:pt x="19837" y="11018"/>
                  </a:cubicBezTo>
                  <a:cubicBezTo>
                    <a:pt x="19827" y="11012"/>
                    <a:pt x="19814" y="11010"/>
                    <a:pt x="19799" y="11010"/>
                  </a:cubicBezTo>
                  <a:cubicBezTo>
                    <a:pt x="19585" y="11010"/>
                    <a:pt x="18909" y="11482"/>
                    <a:pt x="18766" y="11553"/>
                  </a:cubicBezTo>
                  <a:lnTo>
                    <a:pt x="17963" y="11935"/>
                  </a:lnTo>
                  <a:cubicBezTo>
                    <a:pt x="17695" y="12088"/>
                    <a:pt x="17428" y="12241"/>
                    <a:pt x="17122" y="12356"/>
                  </a:cubicBezTo>
                  <a:lnTo>
                    <a:pt x="17504" y="11974"/>
                  </a:lnTo>
                  <a:cubicBezTo>
                    <a:pt x="18613" y="11400"/>
                    <a:pt x="19646" y="10673"/>
                    <a:pt x="20793" y="10061"/>
                  </a:cubicBezTo>
                  <a:cubicBezTo>
                    <a:pt x="20826" y="10061"/>
                    <a:pt x="20803" y="9977"/>
                    <a:pt x="20771" y="9977"/>
                  </a:cubicBezTo>
                  <a:cubicBezTo>
                    <a:pt x="20766" y="9977"/>
                    <a:pt x="20760" y="9979"/>
                    <a:pt x="20755" y="9985"/>
                  </a:cubicBezTo>
                  <a:cubicBezTo>
                    <a:pt x="19761" y="10406"/>
                    <a:pt x="18804" y="10903"/>
                    <a:pt x="17887" y="11438"/>
                  </a:cubicBezTo>
                  <a:cubicBezTo>
                    <a:pt x="18154" y="11132"/>
                    <a:pt x="18460" y="10788"/>
                    <a:pt x="18728" y="10444"/>
                  </a:cubicBezTo>
                  <a:cubicBezTo>
                    <a:pt x="20334" y="9602"/>
                    <a:pt x="21941" y="8723"/>
                    <a:pt x="23547" y="7843"/>
                  </a:cubicBezTo>
                  <a:cubicBezTo>
                    <a:pt x="23585" y="7843"/>
                    <a:pt x="23547" y="7767"/>
                    <a:pt x="23509" y="7767"/>
                  </a:cubicBezTo>
                  <a:cubicBezTo>
                    <a:pt x="22017" y="8379"/>
                    <a:pt x="20602" y="9105"/>
                    <a:pt x="19187" y="9870"/>
                  </a:cubicBezTo>
                  <a:cubicBezTo>
                    <a:pt x="19493" y="9526"/>
                    <a:pt x="19799" y="9143"/>
                    <a:pt x="20105" y="8761"/>
                  </a:cubicBezTo>
                  <a:cubicBezTo>
                    <a:pt x="21099" y="8187"/>
                    <a:pt x="22170" y="7690"/>
                    <a:pt x="23279" y="7346"/>
                  </a:cubicBezTo>
                  <a:cubicBezTo>
                    <a:pt x="23356" y="7308"/>
                    <a:pt x="23317" y="7193"/>
                    <a:pt x="23241" y="7193"/>
                  </a:cubicBezTo>
                  <a:cubicBezTo>
                    <a:pt x="22285" y="7384"/>
                    <a:pt x="21367" y="7728"/>
                    <a:pt x="20526" y="8226"/>
                  </a:cubicBezTo>
                  <a:lnTo>
                    <a:pt x="20755" y="7958"/>
                  </a:lnTo>
                  <a:cubicBezTo>
                    <a:pt x="21749" y="7346"/>
                    <a:pt x="22859" y="6849"/>
                    <a:pt x="23968" y="6466"/>
                  </a:cubicBezTo>
                  <a:cubicBezTo>
                    <a:pt x="24072" y="6431"/>
                    <a:pt x="24050" y="6270"/>
                    <a:pt x="23959" y="6270"/>
                  </a:cubicBezTo>
                  <a:cubicBezTo>
                    <a:pt x="23949" y="6270"/>
                    <a:pt x="23940" y="6272"/>
                    <a:pt x="23929" y="6275"/>
                  </a:cubicBezTo>
                  <a:cubicBezTo>
                    <a:pt x="23012" y="6428"/>
                    <a:pt x="22132" y="6734"/>
                    <a:pt x="21367" y="7231"/>
                  </a:cubicBezTo>
                  <a:lnTo>
                    <a:pt x="21826" y="6619"/>
                  </a:lnTo>
                  <a:cubicBezTo>
                    <a:pt x="22897" y="6046"/>
                    <a:pt x="24044" y="5548"/>
                    <a:pt x="25192" y="5128"/>
                  </a:cubicBezTo>
                  <a:close/>
                  <a:moveTo>
                    <a:pt x="26738" y="1"/>
                  </a:moveTo>
                  <a:cubicBezTo>
                    <a:pt x="26705" y="1"/>
                    <a:pt x="26673" y="13"/>
                    <a:pt x="26645" y="41"/>
                  </a:cubicBezTo>
                  <a:cubicBezTo>
                    <a:pt x="26530" y="194"/>
                    <a:pt x="26454" y="347"/>
                    <a:pt x="26339" y="462"/>
                  </a:cubicBezTo>
                  <a:cubicBezTo>
                    <a:pt x="24733" y="1571"/>
                    <a:pt x="23050" y="2527"/>
                    <a:pt x="21405" y="3560"/>
                  </a:cubicBezTo>
                  <a:cubicBezTo>
                    <a:pt x="21405" y="3560"/>
                    <a:pt x="21405" y="3521"/>
                    <a:pt x="21367" y="3483"/>
                  </a:cubicBezTo>
                  <a:lnTo>
                    <a:pt x="21329" y="3483"/>
                  </a:lnTo>
                  <a:cubicBezTo>
                    <a:pt x="21329" y="3560"/>
                    <a:pt x="21290" y="3598"/>
                    <a:pt x="21290" y="3636"/>
                  </a:cubicBezTo>
                  <a:cubicBezTo>
                    <a:pt x="18613" y="5319"/>
                    <a:pt x="16051" y="7155"/>
                    <a:pt x="14215" y="9794"/>
                  </a:cubicBezTo>
                  <a:cubicBezTo>
                    <a:pt x="13335" y="11170"/>
                    <a:pt x="12341" y="12433"/>
                    <a:pt x="11194" y="13618"/>
                  </a:cubicBezTo>
                  <a:cubicBezTo>
                    <a:pt x="10084" y="14689"/>
                    <a:pt x="8899" y="15722"/>
                    <a:pt x="7751" y="16754"/>
                  </a:cubicBezTo>
                  <a:cubicBezTo>
                    <a:pt x="6987" y="17443"/>
                    <a:pt x="5916" y="18170"/>
                    <a:pt x="5648" y="19164"/>
                  </a:cubicBezTo>
                  <a:cubicBezTo>
                    <a:pt x="5342" y="20197"/>
                    <a:pt x="6107" y="20426"/>
                    <a:pt x="4692" y="20617"/>
                  </a:cubicBezTo>
                  <a:cubicBezTo>
                    <a:pt x="4615" y="20617"/>
                    <a:pt x="4577" y="20732"/>
                    <a:pt x="4577" y="20847"/>
                  </a:cubicBezTo>
                  <a:cubicBezTo>
                    <a:pt x="4960" y="22950"/>
                    <a:pt x="2779" y="24595"/>
                    <a:pt x="3544" y="26698"/>
                  </a:cubicBezTo>
                  <a:cubicBezTo>
                    <a:pt x="3583" y="26737"/>
                    <a:pt x="3621" y="26775"/>
                    <a:pt x="3659" y="26813"/>
                  </a:cubicBezTo>
                  <a:cubicBezTo>
                    <a:pt x="2282" y="29146"/>
                    <a:pt x="1097" y="31594"/>
                    <a:pt x="26" y="34080"/>
                  </a:cubicBezTo>
                  <a:cubicBezTo>
                    <a:pt x="1" y="34155"/>
                    <a:pt x="41" y="34213"/>
                    <a:pt x="93" y="34213"/>
                  </a:cubicBezTo>
                  <a:cubicBezTo>
                    <a:pt x="121" y="34213"/>
                    <a:pt x="152" y="34196"/>
                    <a:pt x="179" y="34156"/>
                  </a:cubicBezTo>
                  <a:cubicBezTo>
                    <a:pt x="1403" y="31823"/>
                    <a:pt x="2588" y="29490"/>
                    <a:pt x="4003" y="27310"/>
                  </a:cubicBezTo>
                  <a:cubicBezTo>
                    <a:pt x="5342" y="27234"/>
                    <a:pt x="7331" y="27463"/>
                    <a:pt x="8478" y="26660"/>
                  </a:cubicBezTo>
                  <a:cubicBezTo>
                    <a:pt x="9090" y="26201"/>
                    <a:pt x="9473" y="25513"/>
                    <a:pt x="10046" y="25016"/>
                  </a:cubicBezTo>
                  <a:cubicBezTo>
                    <a:pt x="10658" y="24518"/>
                    <a:pt x="11347" y="24212"/>
                    <a:pt x="11882" y="23600"/>
                  </a:cubicBezTo>
                  <a:cubicBezTo>
                    <a:pt x="12838" y="22415"/>
                    <a:pt x="13297" y="20808"/>
                    <a:pt x="14177" y="19585"/>
                  </a:cubicBezTo>
                  <a:cubicBezTo>
                    <a:pt x="15477" y="17749"/>
                    <a:pt x="17083" y="16181"/>
                    <a:pt x="18957" y="14957"/>
                  </a:cubicBezTo>
                  <a:cubicBezTo>
                    <a:pt x="19034" y="14919"/>
                    <a:pt x="19072" y="14804"/>
                    <a:pt x="19034" y="14689"/>
                  </a:cubicBezTo>
                  <a:lnTo>
                    <a:pt x="18728" y="14154"/>
                  </a:lnTo>
                  <a:lnTo>
                    <a:pt x="18728" y="14154"/>
                  </a:lnTo>
                  <a:cubicBezTo>
                    <a:pt x="18797" y="14162"/>
                    <a:pt x="18866" y="14167"/>
                    <a:pt x="18934" y="14167"/>
                  </a:cubicBezTo>
                  <a:cubicBezTo>
                    <a:pt x="19475" y="14167"/>
                    <a:pt x="19995" y="13902"/>
                    <a:pt x="20334" y="13427"/>
                  </a:cubicBezTo>
                  <a:cubicBezTo>
                    <a:pt x="20602" y="13083"/>
                    <a:pt x="20832" y="12662"/>
                    <a:pt x="20984" y="12203"/>
                  </a:cubicBezTo>
                  <a:cubicBezTo>
                    <a:pt x="21137" y="11553"/>
                    <a:pt x="21443" y="10941"/>
                    <a:pt x="21826" y="10444"/>
                  </a:cubicBezTo>
                  <a:cubicBezTo>
                    <a:pt x="22170" y="10138"/>
                    <a:pt x="22553" y="9870"/>
                    <a:pt x="22935" y="9641"/>
                  </a:cubicBezTo>
                  <a:cubicBezTo>
                    <a:pt x="25765" y="7422"/>
                    <a:pt x="25497" y="3598"/>
                    <a:pt x="26760" y="500"/>
                  </a:cubicBezTo>
                  <a:lnTo>
                    <a:pt x="26874" y="423"/>
                  </a:lnTo>
                  <a:cubicBezTo>
                    <a:pt x="26913" y="385"/>
                    <a:pt x="26913" y="309"/>
                    <a:pt x="26874" y="270"/>
                  </a:cubicBezTo>
                  <a:cubicBezTo>
                    <a:pt x="26874" y="270"/>
                    <a:pt x="26874" y="232"/>
                    <a:pt x="26874" y="232"/>
                  </a:cubicBezTo>
                  <a:cubicBezTo>
                    <a:pt x="26932" y="116"/>
                    <a:pt x="26837" y="1"/>
                    <a:pt x="267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2"/>
            <p:cNvSpPr/>
            <p:nvPr/>
          </p:nvSpPr>
          <p:spPr>
            <a:xfrm>
              <a:off x="3373000" y="890775"/>
              <a:ext cx="99400" cy="65050"/>
            </a:xfrm>
            <a:custGeom>
              <a:rect b="b" l="l" r="r" t="t"/>
              <a:pathLst>
                <a:path extrusionOk="0" h="2602" w="3976">
                  <a:moveTo>
                    <a:pt x="3821" y="0"/>
                  </a:moveTo>
                  <a:cubicBezTo>
                    <a:pt x="3796" y="0"/>
                    <a:pt x="3768" y="9"/>
                    <a:pt x="3738" y="32"/>
                  </a:cubicBezTo>
                  <a:cubicBezTo>
                    <a:pt x="2514" y="720"/>
                    <a:pt x="1022" y="1370"/>
                    <a:pt x="66" y="2441"/>
                  </a:cubicBezTo>
                  <a:cubicBezTo>
                    <a:pt x="0" y="2507"/>
                    <a:pt x="48" y="2602"/>
                    <a:pt x="136" y="2602"/>
                  </a:cubicBezTo>
                  <a:cubicBezTo>
                    <a:pt x="150" y="2602"/>
                    <a:pt x="165" y="2599"/>
                    <a:pt x="181" y="2594"/>
                  </a:cubicBezTo>
                  <a:cubicBezTo>
                    <a:pt x="1405" y="1791"/>
                    <a:pt x="2591" y="988"/>
                    <a:pt x="3853" y="223"/>
                  </a:cubicBezTo>
                  <a:cubicBezTo>
                    <a:pt x="3976" y="161"/>
                    <a:pt x="3925" y="0"/>
                    <a:pt x="3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2"/>
            <p:cNvSpPr/>
            <p:nvPr/>
          </p:nvSpPr>
          <p:spPr>
            <a:xfrm>
              <a:off x="3220975" y="1052700"/>
              <a:ext cx="114975" cy="64725"/>
            </a:xfrm>
            <a:custGeom>
              <a:rect b="b" l="l" r="r" t="t"/>
              <a:pathLst>
                <a:path extrusionOk="0" h="2589" w="4599">
                  <a:moveTo>
                    <a:pt x="4443" y="1"/>
                  </a:moveTo>
                  <a:cubicBezTo>
                    <a:pt x="4425" y="1"/>
                    <a:pt x="4407" y="6"/>
                    <a:pt x="4388" y="18"/>
                  </a:cubicBezTo>
                  <a:cubicBezTo>
                    <a:pt x="3011" y="745"/>
                    <a:pt x="1061" y="1204"/>
                    <a:pt x="66" y="2428"/>
                  </a:cubicBezTo>
                  <a:cubicBezTo>
                    <a:pt x="0" y="2494"/>
                    <a:pt x="77" y="2588"/>
                    <a:pt x="148" y="2588"/>
                  </a:cubicBezTo>
                  <a:cubicBezTo>
                    <a:pt x="159" y="2588"/>
                    <a:pt x="171" y="2586"/>
                    <a:pt x="181" y="2581"/>
                  </a:cubicBezTo>
                  <a:cubicBezTo>
                    <a:pt x="908" y="2198"/>
                    <a:pt x="1596" y="1739"/>
                    <a:pt x="2323" y="1357"/>
                  </a:cubicBezTo>
                  <a:cubicBezTo>
                    <a:pt x="3049" y="1013"/>
                    <a:pt x="3776" y="630"/>
                    <a:pt x="4503" y="209"/>
                  </a:cubicBezTo>
                  <a:cubicBezTo>
                    <a:pt x="4599" y="145"/>
                    <a:pt x="4534" y="1"/>
                    <a:pt x="44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 name="Google Shape;910;p32"/>
          <p:cNvGrpSpPr/>
          <p:nvPr/>
        </p:nvGrpSpPr>
        <p:grpSpPr>
          <a:xfrm flipH="1" rot="-978817">
            <a:off x="887635" y="2098231"/>
            <a:ext cx="745490" cy="947023"/>
            <a:chOff x="2986775" y="596050"/>
            <a:chExt cx="673325" cy="855350"/>
          </a:xfrm>
        </p:grpSpPr>
        <p:sp>
          <p:nvSpPr>
            <p:cNvPr id="911" name="Google Shape;911;p32"/>
            <p:cNvSpPr/>
            <p:nvPr/>
          </p:nvSpPr>
          <p:spPr>
            <a:xfrm>
              <a:off x="2986775" y="596050"/>
              <a:ext cx="673325" cy="855350"/>
            </a:xfrm>
            <a:custGeom>
              <a:rect b="b" l="l" r="r" t="t"/>
              <a:pathLst>
                <a:path extrusionOk="0" h="34214" w="26933">
                  <a:moveTo>
                    <a:pt x="25306" y="1609"/>
                  </a:moveTo>
                  <a:lnTo>
                    <a:pt x="25306" y="1609"/>
                  </a:lnTo>
                  <a:cubicBezTo>
                    <a:pt x="24350" y="2718"/>
                    <a:pt x="23432" y="3827"/>
                    <a:pt x="22514" y="4975"/>
                  </a:cubicBezTo>
                  <a:cubicBezTo>
                    <a:pt x="22514" y="4860"/>
                    <a:pt x="22514" y="4745"/>
                    <a:pt x="22514" y="4630"/>
                  </a:cubicBezTo>
                  <a:cubicBezTo>
                    <a:pt x="22591" y="4210"/>
                    <a:pt x="22629" y="3789"/>
                    <a:pt x="22629" y="3368"/>
                  </a:cubicBezTo>
                  <a:lnTo>
                    <a:pt x="22820" y="3215"/>
                  </a:lnTo>
                  <a:lnTo>
                    <a:pt x="22820" y="3215"/>
                  </a:lnTo>
                  <a:cubicBezTo>
                    <a:pt x="22744" y="3713"/>
                    <a:pt x="22629" y="4133"/>
                    <a:pt x="22553" y="4592"/>
                  </a:cubicBezTo>
                  <a:cubicBezTo>
                    <a:pt x="22553" y="4630"/>
                    <a:pt x="22581" y="4650"/>
                    <a:pt x="22615" y="4650"/>
                  </a:cubicBezTo>
                  <a:cubicBezTo>
                    <a:pt x="22648" y="4650"/>
                    <a:pt x="22686" y="4630"/>
                    <a:pt x="22706" y="4592"/>
                  </a:cubicBezTo>
                  <a:cubicBezTo>
                    <a:pt x="22897" y="4095"/>
                    <a:pt x="23012" y="3598"/>
                    <a:pt x="23050" y="3062"/>
                  </a:cubicBezTo>
                  <a:cubicBezTo>
                    <a:pt x="23815" y="2565"/>
                    <a:pt x="24541" y="2106"/>
                    <a:pt x="25306" y="1609"/>
                  </a:cubicBezTo>
                  <a:close/>
                  <a:moveTo>
                    <a:pt x="26415" y="806"/>
                  </a:moveTo>
                  <a:lnTo>
                    <a:pt x="26415" y="806"/>
                  </a:lnTo>
                  <a:cubicBezTo>
                    <a:pt x="26301" y="1035"/>
                    <a:pt x="25918" y="1915"/>
                    <a:pt x="25803" y="2259"/>
                  </a:cubicBezTo>
                  <a:cubicBezTo>
                    <a:pt x="25574" y="3101"/>
                    <a:pt x="25421" y="4018"/>
                    <a:pt x="25230" y="4898"/>
                  </a:cubicBezTo>
                  <a:cubicBezTo>
                    <a:pt x="24274" y="5128"/>
                    <a:pt x="23356" y="5434"/>
                    <a:pt x="22476" y="5816"/>
                  </a:cubicBezTo>
                  <a:lnTo>
                    <a:pt x="23662" y="4324"/>
                  </a:lnTo>
                  <a:cubicBezTo>
                    <a:pt x="24465" y="3330"/>
                    <a:pt x="25497" y="2297"/>
                    <a:pt x="26109" y="1227"/>
                  </a:cubicBezTo>
                  <a:lnTo>
                    <a:pt x="26339" y="882"/>
                  </a:lnTo>
                  <a:lnTo>
                    <a:pt x="26415" y="806"/>
                  </a:lnTo>
                  <a:close/>
                  <a:moveTo>
                    <a:pt x="22476" y="3407"/>
                  </a:moveTo>
                  <a:lnTo>
                    <a:pt x="22476" y="3407"/>
                  </a:lnTo>
                  <a:cubicBezTo>
                    <a:pt x="22361" y="3751"/>
                    <a:pt x="22285" y="4057"/>
                    <a:pt x="22285" y="4401"/>
                  </a:cubicBezTo>
                  <a:cubicBezTo>
                    <a:pt x="22247" y="4707"/>
                    <a:pt x="22208" y="4975"/>
                    <a:pt x="22208" y="5281"/>
                  </a:cubicBezTo>
                  <a:lnTo>
                    <a:pt x="21749" y="5854"/>
                  </a:lnTo>
                  <a:cubicBezTo>
                    <a:pt x="21902" y="5128"/>
                    <a:pt x="22017" y="4401"/>
                    <a:pt x="22055" y="3636"/>
                  </a:cubicBezTo>
                  <a:lnTo>
                    <a:pt x="22476" y="3407"/>
                  </a:lnTo>
                  <a:close/>
                  <a:moveTo>
                    <a:pt x="21788" y="3789"/>
                  </a:moveTo>
                  <a:lnTo>
                    <a:pt x="21788" y="3789"/>
                  </a:lnTo>
                  <a:cubicBezTo>
                    <a:pt x="21635" y="4554"/>
                    <a:pt x="21520" y="5319"/>
                    <a:pt x="21482" y="6084"/>
                  </a:cubicBezTo>
                  <a:lnTo>
                    <a:pt x="21290" y="6351"/>
                  </a:lnTo>
                  <a:cubicBezTo>
                    <a:pt x="21367" y="5969"/>
                    <a:pt x="21405" y="5587"/>
                    <a:pt x="21405" y="5204"/>
                  </a:cubicBezTo>
                  <a:cubicBezTo>
                    <a:pt x="21443" y="4822"/>
                    <a:pt x="21482" y="4401"/>
                    <a:pt x="21443" y="3980"/>
                  </a:cubicBezTo>
                  <a:lnTo>
                    <a:pt x="21788" y="3789"/>
                  </a:lnTo>
                  <a:close/>
                  <a:moveTo>
                    <a:pt x="21176" y="4171"/>
                  </a:moveTo>
                  <a:cubicBezTo>
                    <a:pt x="21176" y="4439"/>
                    <a:pt x="21176" y="4707"/>
                    <a:pt x="21176" y="4936"/>
                  </a:cubicBezTo>
                  <a:cubicBezTo>
                    <a:pt x="21099" y="5510"/>
                    <a:pt x="21023" y="6122"/>
                    <a:pt x="20984" y="6696"/>
                  </a:cubicBezTo>
                  <a:cubicBezTo>
                    <a:pt x="20908" y="6772"/>
                    <a:pt x="20793" y="6849"/>
                    <a:pt x="20717" y="6887"/>
                  </a:cubicBezTo>
                  <a:cubicBezTo>
                    <a:pt x="20870" y="6084"/>
                    <a:pt x="20908" y="5204"/>
                    <a:pt x="20870" y="4363"/>
                  </a:cubicBezTo>
                  <a:lnTo>
                    <a:pt x="21176" y="4171"/>
                  </a:lnTo>
                  <a:close/>
                  <a:moveTo>
                    <a:pt x="5839" y="24595"/>
                  </a:moveTo>
                  <a:lnTo>
                    <a:pt x="5839" y="24595"/>
                  </a:lnTo>
                  <a:cubicBezTo>
                    <a:pt x="5724" y="24786"/>
                    <a:pt x="5571" y="24977"/>
                    <a:pt x="5457" y="25169"/>
                  </a:cubicBezTo>
                  <a:lnTo>
                    <a:pt x="5380" y="25207"/>
                  </a:lnTo>
                  <a:lnTo>
                    <a:pt x="5839" y="24595"/>
                  </a:lnTo>
                  <a:close/>
                  <a:moveTo>
                    <a:pt x="5151" y="25704"/>
                  </a:moveTo>
                  <a:cubicBezTo>
                    <a:pt x="4998" y="25857"/>
                    <a:pt x="4883" y="26048"/>
                    <a:pt x="4730" y="26239"/>
                  </a:cubicBezTo>
                  <a:lnTo>
                    <a:pt x="4692" y="26239"/>
                  </a:lnTo>
                  <a:lnTo>
                    <a:pt x="5036" y="25704"/>
                  </a:lnTo>
                  <a:close/>
                  <a:moveTo>
                    <a:pt x="20755" y="4477"/>
                  </a:moveTo>
                  <a:cubicBezTo>
                    <a:pt x="20679" y="5510"/>
                    <a:pt x="20526" y="6504"/>
                    <a:pt x="20373" y="7499"/>
                  </a:cubicBezTo>
                  <a:lnTo>
                    <a:pt x="19952" y="8034"/>
                  </a:lnTo>
                  <a:cubicBezTo>
                    <a:pt x="19990" y="7728"/>
                    <a:pt x="20028" y="7384"/>
                    <a:pt x="20028" y="7078"/>
                  </a:cubicBezTo>
                  <a:cubicBezTo>
                    <a:pt x="20028" y="7040"/>
                    <a:pt x="20000" y="7021"/>
                    <a:pt x="19966" y="7021"/>
                  </a:cubicBezTo>
                  <a:cubicBezTo>
                    <a:pt x="19933" y="7021"/>
                    <a:pt x="19894" y="7040"/>
                    <a:pt x="19875" y="7078"/>
                  </a:cubicBezTo>
                  <a:cubicBezTo>
                    <a:pt x="19837" y="7537"/>
                    <a:pt x="19761" y="7958"/>
                    <a:pt x="19608" y="8417"/>
                  </a:cubicBezTo>
                  <a:lnTo>
                    <a:pt x="19569" y="8493"/>
                  </a:lnTo>
                  <a:cubicBezTo>
                    <a:pt x="19684" y="7996"/>
                    <a:pt x="19761" y="7499"/>
                    <a:pt x="19875" y="7002"/>
                  </a:cubicBezTo>
                  <a:cubicBezTo>
                    <a:pt x="19900" y="6927"/>
                    <a:pt x="19828" y="6868"/>
                    <a:pt x="19774" y="6868"/>
                  </a:cubicBezTo>
                  <a:cubicBezTo>
                    <a:pt x="19746" y="6868"/>
                    <a:pt x="19722" y="6885"/>
                    <a:pt x="19722" y="6925"/>
                  </a:cubicBezTo>
                  <a:cubicBezTo>
                    <a:pt x="19569" y="7575"/>
                    <a:pt x="19416" y="8187"/>
                    <a:pt x="19263" y="8799"/>
                  </a:cubicBezTo>
                  <a:cubicBezTo>
                    <a:pt x="19225" y="8914"/>
                    <a:pt x="19149" y="8990"/>
                    <a:pt x="19072" y="9067"/>
                  </a:cubicBezTo>
                  <a:cubicBezTo>
                    <a:pt x="19149" y="8532"/>
                    <a:pt x="19225" y="7996"/>
                    <a:pt x="19263" y="7461"/>
                  </a:cubicBezTo>
                  <a:cubicBezTo>
                    <a:pt x="19263" y="7422"/>
                    <a:pt x="19235" y="7403"/>
                    <a:pt x="19206" y="7403"/>
                  </a:cubicBezTo>
                  <a:cubicBezTo>
                    <a:pt x="19177" y="7403"/>
                    <a:pt x="19149" y="7422"/>
                    <a:pt x="19149" y="7461"/>
                  </a:cubicBezTo>
                  <a:lnTo>
                    <a:pt x="19072" y="7575"/>
                  </a:lnTo>
                  <a:cubicBezTo>
                    <a:pt x="19072" y="7614"/>
                    <a:pt x="19072" y="7652"/>
                    <a:pt x="19110" y="7652"/>
                  </a:cubicBezTo>
                  <a:cubicBezTo>
                    <a:pt x="19034" y="8226"/>
                    <a:pt x="18957" y="8761"/>
                    <a:pt x="18843" y="9335"/>
                  </a:cubicBezTo>
                  <a:lnTo>
                    <a:pt x="18537" y="9717"/>
                  </a:lnTo>
                  <a:cubicBezTo>
                    <a:pt x="18728" y="8532"/>
                    <a:pt x="18957" y="7346"/>
                    <a:pt x="19187" y="6122"/>
                  </a:cubicBezTo>
                  <a:cubicBezTo>
                    <a:pt x="19187" y="6077"/>
                    <a:pt x="19161" y="6059"/>
                    <a:pt x="19131" y="6059"/>
                  </a:cubicBezTo>
                  <a:cubicBezTo>
                    <a:pt x="19110" y="6059"/>
                    <a:pt x="19088" y="6068"/>
                    <a:pt x="19072" y="6084"/>
                  </a:cubicBezTo>
                  <a:cubicBezTo>
                    <a:pt x="18690" y="7346"/>
                    <a:pt x="18422" y="8646"/>
                    <a:pt x="18269" y="9947"/>
                  </a:cubicBezTo>
                  <a:cubicBezTo>
                    <a:pt x="17848" y="10444"/>
                    <a:pt x="17466" y="10903"/>
                    <a:pt x="17007" y="11400"/>
                  </a:cubicBezTo>
                  <a:cubicBezTo>
                    <a:pt x="17428" y="9908"/>
                    <a:pt x="17619" y="8379"/>
                    <a:pt x="17695" y="6849"/>
                  </a:cubicBezTo>
                  <a:cubicBezTo>
                    <a:pt x="17695" y="6810"/>
                    <a:pt x="17667" y="6791"/>
                    <a:pt x="17638" y="6791"/>
                  </a:cubicBezTo>
                  <a:cubicBezTo>
                    <a:pt x="17609" y="6791"/>
                    <a:pt x="17581" y="6810"/>
                    <a:pt x="17581" y="6849"/>
                  </a:cubicBezTo>
                  <a:lnTo>
                    <a:pt x="17581" y="7116"/>
                  </a:lnTo>
                  <a:cubicBezTo>
                    <a:pt x="17389" y="7155"/>
                    <a:pt x="17351" y="7308"/>
                    <a:pt x="17389" y="7537"/>
                  </a:cubicBezTo>
                  <a:lnTo>
                    <a:pt x="17351" y="7920"/>
                  </a:lnTo>
                  <a:cubicBezTo>
                    <a:pt x="17275" y="8379"/>
                    <a:pt x="17236" y="8876"/>
                    <a:pt x="17160" y="9335"/>
                  </a:cubicBezTo>
                  <a:cubicBezTo>
                    <a:pt x="17045" y="10100"/>
                    <a:pt x="16930" y="10826"/>
                    <a:pt x="16854" y="11553"/>
                  </a:cubicBezTo>
                  <a:lnTo>
                    <a:pt x="16548" y="11897"/>
                  </a:lnTo>
                  <a:cubicBezTo>
                    <a:pt x="16663" y="10903"/>
                    <a:pt x="16624" y="9908"/>
                    <a:pt x="16433" y="8952"/>
                  </a:cubicBezTo>
                  <a:cubicBezTo>
                    <a:pt x="16433" y="8920"/>
                    <a:pt x="16413" y="8908"/>
                    <a:pt x="16389" y="8908"/>
                  </a:cubicBezTo>
                  <a:cubicBezTo>
                    <a:pt x="16357" y="8908"/>
                    <a:pt x="16319" y="8930"/>
                    <a:pt x="16319" y="8952"/>
                  </a:cubicBezTo>
                  <a:cubicBezTo>
                    <a:pt x="16433" y="10023"/>
                    <a:pt x="16433" y="11094"/>
                    <a:pt x="16280" y="12165"/>
                  </a:cubicBezTo>
                  <a:lnTo>
                    <a:pt x="16013" y="12509"/>
                  </a:lnTo>
                  <a:cubicBezTo>
                    <a:pt x="16051" y="11782"/>
                    <a:pt x="16013" y="11018"/>
                    <a:pt x="15936" y="10291"/>
                  </a:cubicBezTo>
                  <a:cubicBezTo>
                    <a:pt x="15936" y="10272"/>
                    <a:pt x="15917" y="10262"/>
                    <a:pt x="15898" y="10262"/>
                  </a:cubicBezTo>
                  <a:cubicBezTo>
                    <a:pt x="15879" y="10262"/>
                    <a:pt x="15860" y="10272"/>
                    <a:pt x="15860" y="10291"/>
                  </a:cubicBezTo>
                  <a:cubicBezTo>
                    <a:pt x="15821" y="11132"/>
                    <a:pt x="15707" y="12012"/>
                    <a:pt x="15668" y="12853"/>
                  </a:cubicBezTo>
                  <a:cubicBezTo>
                    <a:pt x="15592" y="12968"/>
                    <a:pt x="15515" y="13045"/>
                    <a:pt x="15401" y="13159"/>
                  </a:cubicBezTo>
                  <a:cubicBezTo>
                    <a:pt x="15477" y="12509"/>
                    <a:pt x="15477" y="11897"/>
                    <a:pt x="15439" y="11285"/>
                  </a:cubicBezTo>
                  <a:cubicBezTo>
                    <a:pt x="15439" y="11247"/>
                    <a:pt x="15410" y="11228"/>
                    <a:pt x="15377" y="11228"/>
                  </a:cubicBezTo>
                  <a:cubicBezTo>
                    <a:pt x="15343" y="11228"/>
                    <a:pt x="15305" y="11247"/>
                    <a:pt x="15286" y="11285"/>
                  </a:cubicBezTo>
                  <a:cubicBezTo>
                    <a:pt x="15286" y="12012"/>
                    <a:pt x="15248" y="12700"/>
                    <a:pt x="15171" y="13427"/>
                  </a:cubicBezTo>
                  <a:lnTo>
                    <a:pt x="14942" y="13656"/>
                  </a:lnTo>
                  <a:cubicBezTo>
                    <a:pt x="14980" y="13236"/>
                    <a:pt x="14980" y="12853"/>
                    <a:pt x="14942" y="12433"/>
                  </a:cubicBezTo>
                  <a:cubicBezTo>
                    <a:pt x="14942" y="12375"/>
                    <a:pt x="14894" y="12347"/>
                    <a:pt x="14846" y="12347"/>
                  </a:cubicBezTo>
                  <a:cubicBezTo>
                    <a:pt x="14798" y="12347"/>
                    <a:pt x="14750" y="12375"/>
                    <a:pt x="14750" y="12433"/>
                  </a:cubicBezTo>
                  <a:cubicBezTo>
                    <a:pt x="14750" y="12968"/>
                    <a:pt x="14750" y="13465"/>
                    <a:pt x="14674" y="13962"/>
                  </a:cubicBezTo>
                  <a:lnTo>
                    <a:pt x="14444" y="14192"/>
                  </a:lnTo>
                  <a:lnTo>
                    <a:pt x="13794" y="14880"/>
                  </a:lnTo>
                  <a:cubicBezTo>
                    <a:pt x="13909" y="14115"/>
                    <a:pt x="13947" y="13312"/>
                    <a:pt x="13947" y="12509"/>
                  </a:cubicBezTo>
                  <a:cubicBezTo>
                    <a:pt x="13947" y="12452"/>
                    <a:pt x="13909" y="12423"/>
                    <a:pt x="13871" y="12423"/>
                  </a:cubicBezTo>
                  <a:cubicBezTo>
                    <a:pt x="13833" y="12423"/>
                    <a:pt x="13794" y="12452"/>
                    <a:pt x="13794" y="12509"/>
                  </a:cubicBezTo>
                  <a:cubicBezTo>
                    <a:pt x="13756" y="13389"/>
                    <a:pt x="13680" y="14307"/>
                    <a:pt x="13565" y="15225"/>
                  </a:cubicBezTo>
                  <a:lnTo>
                    <a:pt x="12494" y="16334"/>
                  </a:lnTo>
                  <a:cubicBezTo>
                    <a:pt x="12647" y="15378"/>
                    <a:pt x="12723" y="14383"/>
                    <a:pt x="12800" y="13427"/>
                  </a:cubicBezTo>
                  <a:cubicBezTo>
                    <a:pt x="12800" y="13370"/>
                    <a:pt x="12762" y="13341"/>
                    <a:pt x="12723" y="13341"/>
                  </a:cubicBezTo>
                  <a:cubicBezTo>
                    <a:pt x="12685" y="13341"/>
                    <a:pt x="12647" y="13370"/>
                    <a:pt x="12647" y="13427"/>
                  </a:cubicBezTo>
                  <a:cubicBezTo>
                    <a:pt x="12532" y="14498"/>
                    <a:pt x="12379" y="15569"/>
                    <a:pt x="12188" y="16640"/>
                  </a:cubicBezTo>
                  <a:lnTo>
                    <a:pt x="11500" y="17366"/>
                  </a:lnTo>
                  <a:cubicBezTo>
                    <a:pt x="11576" y="16372"/>
                    <a:pt x="11461" y="15339"/>
                    <a:pt x="11538" y="14345"/>
                  </a:cubicBezTo>
                  <a:cubicBezTo>
                    <a:pt x="11538" y="14303"/>
                    <a:pt x="11503" y="14272"/>
                    <a:pt x="11472" y="14272"/>
                  </a:cubicBezTo>
                  <a:cubicBezTo>
                    <a:pt x="11446" y="14272"/>
                    <a:pt x="11423" y="14293"/>
                    <a:pt x="11423" y="14345"/>
                  </a:cubicBezTo>
                  <a:cubicBezTo>
                    <a:pt x="11270" y="15454"/>
                    <a:pt x="11194" y="16601"/>
                    <a:pt x="11194" y="17711"/>
                  </a:cubicBezTo>
                  <a:cubicBezTo>
                    <a:pt x="11079" y="17864"/>
                    <a:pt x="10964" y="17978"/>
                    <a:pt x="10811" y="18093"/>
                  </a:cubicBezTo>
                  <a:lnTo>
                    <a:pt x="10811" y="17940"/>
                  </a:lnTo>
                  <a:cubicBezTo>
                    <a:pt x="10849" y="17481"/>
                    <a:pt x="10888" y="16946"/>
                    <a:pt x="10926" y="16448"/>
                  </a:cubicBezTo>
                  <a:cubicBezTo>
                    <a:pt x="10926" y="16410"/>
                    <a:pt x="10897" y="16391"/>
                    <a:pt x="10868" y="16391"/>
                  </a:cubicBezTo>
                  <a:cubicBezTo>
                    <a:pt x="10840" y="16391"/>
                    <a:pt x="10811" y="16410"/>
                    <a:pt x="10811" y="16448"/>
                  </a:cubicBezTo>
                  <a:cubicBezTo>
                    <a:pt x="10773" y="16869"/>
                    <a:pt x="10696" y="17328"/>
                    <a:pt x="10658" y="17749"/>
                  </a:cubicBezTo>
                  <a:cubicBezTo>
                    <a:pt x="10658" y="17864"/>
                    <a:pt x="10658" y="18055"/>
                    <a:pt x="10620" y="18284"/>
                  </a:cubicBezTo>
                  <a:lnTo>
                    <a:pt x="10314" y="18628"/>
                  </a:lnTo>
                  <a:cubicBezTo>
                    <a:pt x="10314" y="18323"/>
                    <a:pt x="10352" y="18017"/>
                    <a:pt x="10390" y="17711"/>
                  </a:cubicBezTo>
                  <a:cubicBezTo>
                    <a:pt x="10390" y="17669"/>
                    <a:pt x="10344" y="17638"/>
                    <a:pt x="10303" y="17638"/>
                  </a:cubicBezTo>
                  <a:cubicBezTo>
                    <a:pt x="10269" y="17638"/>
                    <a:pt x="10237" y="17659"/>
                    <a:pt x="10237" y="17711"/>
                  </a:cubicBezTo>
                  <a:cubicBezTo>
                    <a:pt x="10161" y="18093"/>
                    <a:pt x="10084" y="18514"/>
                    <a:pt x="10046" y="18934"/>
                  </a:cubicBezTo>
                  <a:lnTo>
                    <a:pt x="9740" y="19240"/>
                  </a:lnTo>
                  <a:cubicBezTo>
                    <a:pt x="9778" y="19011"/>
                    <a:pt x="9778" y="18743"/>
                    <a:pt x="9817" y="18552"/>
                  </a:cubicBezTo>
                  <a:cubicBezTo>
                    <a:pt x="9817" y="18475"/>
                    <a:pt x="9759" y="18437"/>
                    <a:pt x="9702" y="18437"/>
                  </a:cubicBezTo>
                  <a:cubicBezTo>
                    <a:pt x="9645" y="18437"/>
                    <a:pt x="9587" y="18475"/>
                    <a:pt x="9587" y="18552"/>
                  </a:cubicBezTo>
                  <a:cubicBezTo>
                    <a:pt x="9549" y="18820"/>
                    <a:pt x="9511" y="19087"/>
                    <a:pt x="9473" y="19355"/>
                  </a:cubicBezTo>
                  <a:lnTo>
                    <a:pt x="9396" y="19585"/>
                  </a:lnTo>
                  <a:lnTo>
                    <a:pt x="9014" y="20005"/>
                  </a:lnTo>
                  <a:cubicBezTo>
                    <a:pt x="9052" y="19852"/>
                    <a:pt x="9090" y="19661"/>
                    <a:pt x="9128" y="19508"/>
                  </a:cubicBezTo>
                  <a:cubicBezTo>
                    <a:pt x="9147" y="19413"/>
                    <a:pt x="9119" y="19374"/>
                    <a:pt x="9080" y="19374"/>
                  </a:cubicBezTo>
                  <a:cubicBezTo>
                    <a:pt x="9042" y="19374"/>
                    <a:pt x="8994" y="19413"/>
                    <a:pt x="8975" y="19470"/>
                  </a:cubicBezTo>
                  <a:cubicBezTo>
                    <a:pt x="8899" y="19738"/>
                    <a:pt x="8822" y="20005"/>
                    <a:pt x="8746" y="20273"/>
                  </a:cubicBezTo>
                  <a:lnTo>
                    <a:pt x="8593" y="20426"/>
                  </a:lnTo>
                  <a:cubicBezTo>
                    <a:pt x="8708" y="19852"/>
                    <a:pt x="8784" y="19202"/>
                    <a:pt x="8899" y="18628"/>
                  </a:cubicBezTo>
                  <a:cubicBezTo>
                    <a:pt x="8899" y="18562"/>
                    <a:pt x="8847" y="18521"/>
                    <a:pt x="8796" y="18521"/>
                  </a:cubicBezTo>
                  <a:cubicBezTo>
                    <a:pt x="8760" y="18521"/>
                    <a:pt x="8724" y="18542"/>
                    <a:pt x="8708" y="18590"/>
                  </a:cubicBezTo>
                  <a:cubicBezTo>
                    <a:pt x="8593" y="19317"/>
                    <a:pt x="8402" y="20044"/>
                    <a:pt x="8287" y="20770"/>
                  </a:cubicBezTo>
                  <a:lnTo>
                    <a:pt x="8096" y="21000"/>
                  </a:lnTo>
                  <a:cubicBezTo>
                    <a:pt x="8287" y="20082"/>
                    <a:pt x="8402" y="19126"/>
                    <a:pt x="8516" y="18208"/>
                  </a:cubicBezTo>
                  <a:cubicBezTo>
                    <a:pt x="8516" y="18141"/>
                    <a:pt x="8478" y="18100"/>
                    <a:pt x="8438" y="18100"/>
                  </a:cubicBezTo>
                  <a:cubicBezTo>
                    <a:pt x="8409" y="18100"/>
                    <a:pt x="8379" y="18121"/>
                    <a:pt x="8363" y="18170"/>
                  </a:cubicBezTo>
                  <a:cubicBezTo>
                    <a:pt x="8172" y="19202"/>
                    <a:pt x="7943" y="20273"/>
                    <a:pt x="7790" y="21344"/>
                  </a:cubicBezTo>
                  <a:lnTo>
                    <a:pt x="7292" y="21879"/>
                  </a:lnTo>
                  <a:cubicBezTo>
                    <a:pt x="7407" y="21114"/>
                    <a:pt x="7484" y="20388"/>
                    <a:pt x="7522" y="19623"/>
                  </a:cubicBezTo>
                  <a:cubicBezTo>
                    <a:pt x="7522" y="19604"/>
                    <a:pt x="7503" y="19594"/>
                    <a:pt x="7484" y="19594"/>
                  </a:cubicBezTo>
                  <a:cubicBezTo>
                    <a:pt x="7465" y="19594"/>
                    <a:pt x="7445" y="19604"/>
                    <a:pt x="7445" y="19623"/>
                  </a:cubicBezTo>
                  <a:cubicBezTo>
                    <a:pt x="7331" y="20464"/>
                    <a:pt x="7216" y="21306"/>
                    <a:pt x="7063" y="22147"/>
                  </a:cubicBezTo>
                  <a:cubicBezTo>
                    <a:pt x="6681" y="22568"/>
                    <a:pt x="6336" y="22989"/>
                    <a:pt x="5992" y="23447"/>
                  </a:cubicBezTo>
                  <a:cubicBezTo>
                    <a:pt x="5992" y="22683"/>
                    <a:pt x="6030" y="21918"/>
                    <a:pt x="6145" y="21153"/>
                  </a:cubicBezTo>
                  <a:cubicBezTo>
                    <a:pt x="6168" y="21084"/>
                    <a:pt x="6108" y="21029"/>
                    <a:pt x="6049" y="21029"/>
                  </a:cubicBezTo>
                  <a:cubicBezTo>
                    <a:pt x="6009" y="21029"/>
                    <a:pt x="5969" y="21053"/>
                    <a:pt x="5954" y="21114"/>
                  </a:cubicBezTo>
                  <a:cubicBezTo>
                    <a:pt x="5724" y="21994"/>
                    <a:pt x="5648" y="22950"/>
                    <a:pt x="5686" y="23868"/>
                  </a:cubicBezTo>
                  <a:lnTo>
                    <a:pt x="5495" y="24136"/>
                  </a:lnTo>
                  <a:cubicBezTo>
                    <a:pt x="5495" y="23180"/>
                    <a:pt x="5457" y="22262"/>
                    <a:pt x="5571" y="21306"/>
                  </a:cubicBezTo>
                  <a:cubicBezTo>
                    <a:pt x="5571" y="21239"/>
                    <a:pt x="5507" y="21198"/>
                    <a:pt x="5445" y="21198"/>
                  </a:cubicBezTo>
                  <a:cubicBezTo>
                    <a:pt x="5401" y="21198"/>
                    <a:pt x="5358" y="21219"/>
                    <a:pt x="5342" y="21267"/>
                  </a:cubicBezTo>
                  <a:cubicBezTo>
                    <a:pt x="5112" y="22338"/>
                    <a:pt x="5074" y="23409"/>
                    <a:pt x="5227" y="24480"/>
                  </a:cubicBezTo>
                  <a:cubicBezTo>
                    <a:pt x="4730" y="25130"/>
                    <a:pt x="4309" y="25819"/>
                    <a:pt x="3927" y="26469"/>
                  </a:cubicBezTo>
                  <a:cubicBezTo>
                    <a:pt x="3353" y="25016"/>
                    <a:pt x="4462" y="23753"/>
                    <a:pt x="4845" y="22453"/>
                  </a:cubicBezTo>
                  <a:cubicBezTo>
                    <a:pt x="5151" y="21344"/>
                    <a:pt x="4730" y="21038"/>
                    <a:pt x="6107" y="20808"/>
                  </a:cubicBezTo>
                  <a:cubicBezTo>
                    <a:pt x="6222" y="20808"/>
                    <a:pt x="6336" y="20694"/>
                    <a:pt x="6260" y="20541"/>
                  </a:cubicBezTo>
                  <a:cubicBezTo>
                    <a:pt x="5112" y="18973"/>
                    <a:pt x="8019" y="17022"/>
                    <a:pt x="8937" y="16219"/>
                  </a:cubicBezTo>
                  <a:cubicBezTo>
                    <a:pt x="9817" y="15416"/>
                    <a:pt x="10658" y="14689"/>
                    <a:pt x="11461" y="13886"/>
                  </a:cubicBezTo>
                  <a:cubicBezTo>
                    <a:pt x="13259" y="12165"/>
                    <a:pt x="14330" y="9947"/>
                    <a:pt x="16013" y="8149"/>
                  </a:cubicBezTo>
                  <a:cubicBezTo>
                    <a:pt x="17428" y="6734"/>
                    <a:pt x="19034" y="5510"/>
                    <a:pt x="20755" y="4477"/>
                  </a:cubicBezTo>
                  <a:close/>
                  <a:moveTo>
                    <a:pt x="25192" y="5128"/>
                  </a:moveTo>
                  <a:lnTo>
                    <a:pt x="25192" y="5128"/>
                  </a:lnTo>
                  <a:cubicBezTo>
                    <a:pt x="24771" y="6772"/>
                    <a:pt x="24159" y="8340"/>
                    <a:pt x="22744" y="9373"/>
                  </a:cubicBezTo>
                  <a:cubicBezTo>
                    <a:pt x="22208" y="9755"/>
                    <a:pt x="21635" y="9985"/>
                    <a:pt x="21252" y="10559"/>
                  </a:cubicBezTo>
                  <a:cubicBezTo>
                    <a:pt x="20650" y="11396"/>
                    <a:pt x="20369" y="13815"/>
                    <a:pt x="19052" y="13815"/>
                  </a:cubicBezTo>
                  <a:cubicBezTo>
                    <a:pt x="18864" y="13815"/>
                    <a:pt x="18656" y="13766"/>
                    <a:pt x="18422" y="13656"/>
                  </a:cubicBezTo>
                  <a:cubicBezTo>
                    <a:pt x="18382" y="13632"/>
                    <a:pt x="18342" y="13622"/>
                    <a:pt x="18304" y="13622"/>
                  </a:cubicBezTo>
                  <a:cubicBezTo>
                    <a:pt x="18162" y="13622"/>
                    <a:pt x="18056" y="13773"/>
                    <a:pt x="18116" y="13924"/>
                  </a:cubicBezTo>
                  <a:cubicBezTo>
                    <a:pt x="18651" y="14880"/>
                    <a:pt x="18116" y="15033"/>
                    <a:pt x="17428" y="15607"/>
                  </a:cubicBezTo>
                  <a:cubicBezTo>
                    <a:pt x="16777" y="16142"/>
                    <a:pt x="16127" y="16716"/>
                    <a:pt x="15515" y="17366"/>
                  </a:cubicBezTo>
                  <a:cubicBezTo>
                    <a:pt x="14483" y="18437"/>
                    <a:pt x="13603" y="19623"/>
                    <a:pt x="12838" y="20923"/>
                  </a:cubicBezTo>
                  <a:cubicBezTo>
                    <a:pt x="12494" y="21573"/>
                    <a:pt x="12188" y="22300"/>
                    <a:pt x="11767" y="22912"/>
                  </a:cubicBezTo>
                  <a:cubicBezTo>
                    <a:pt x="11194" y="23715"/>
                    <a:pt x="10429" y="24059"/>
                    <a:pt x="9702" y="24633"/>
                  </a:cubicBezTo>
                  <a:cubicBezTo>
                    <a:pt x="8593" y="25513"/>
                    <a:pt x="8555" y="26354"/>
                    <a:pt x="6872" y="26622"/>
                  </a:cubicBezTo>
                  <a:cubicBezTo>
                    <a:pt x="6069" y="26737"/>
                    <a:pt x="5304" y="26775"/>
                    <a:pt x="4501" y="26775"/>
                  </a:cubicBezTo>
                  <a:cubicBezTo>
                    <a:pt x="4577" y="26737"/>
                    <a:pt x="4615" y="26698"/>
                    <a:pt x="4654" y="26622"/>
                  </a:cubicBezTo>
                  <a:cubicBezTo>
                    <a:pt x="4692" y="26679"/>
                    <a:pt x="4759" y="26708"/>
                    <a:pt x="4826" y="26708"/>
                  </a:cubicBezTo>
                  <a:cubicBezTo>
                    <a:pt x="4893" y="26708"/>
                    <a:pt x="4960" y="26679"/>
                    <a:pt x="4998" y="26622"/>
                  </a:cubicBezTo>
                  <a:cubicBezTo>
                    <a:pt x="5074" y="26584"/>
                    <a:pt x="5074" y="26545"/>
                    <a:pt x="5151" y="26469"/>
                  </a:cubicBezTo>
                  <a:cubicBezTo>
                    <a:pt x="5992" y="26354"/>
                    <a:pt x="6834" y="26086"/>
                    <a:pt x="7675" y="25933"/>
                  </a:cubicBezTo>
                  <a:cubicBezTo>
                    <a:pt x="7855" y="25933"/>
                    <a:pt x="7798" y="25662"/>
                    <a:pt x="7631" y="25662"/>
                  </a:cubicBezTo>
                  <a:cubicBezTo>
                    <a:pt x="7621" y="25662"/>
                    <a:pt x="7610" y="25663"/>
                    <a:pt x="7598" y="25666"/>
                  </a:cubicBezTo>
                  <a:cubicBezTo>
                    <a:pt x="6872" y="25742"/>
                    <a:pt x="6145" y="25857"/>
                    <a:pt x="5457" y="26048"/>
                  </a:cubicBezTo>
                  <a:lnTo>
                    <a:pt x="5763" y="25589"/>
                  </a:lnTo>
                  <a:cubicBezTo>
                    <a:pt x="7140" y="25283"/>
                    <a:pt x="8440" y="24748"/>
                    <a:pt x="9625" y="24059"/>
                  </a:cubicBezTo>
                  <a:cubicBezTo>
                    <a:pt x="9757" y="23994"/>
                    <a:pt x="9662" y="23815"/>
                    <a:pt x="9536" y="23815"/>
                  </a:cubicBezTo>
                  <a:cubicBezTo>
                    <a:pt x="9515" y="23815"/>
                    <a:pt x="9494" y="23819"/>
                    <a:pt x="9473" y="23830"/>
                  </a:cubicBezTo>
                  <a:cubicBezTo>
                    <a:pt x="8402" y="24289"/>
                    <a:pt x="7331" y="24671"/>
                    <a:pt x="6183" y="24939"/>
                  </a:cubicBezTo>
                  <a:cubicBezTo>
                    <a:pt x="6375" y="24671"/>
                    <a:pt x="6528" y="24404"/>
                    <a:pt x="6681" y="24136"/>
                  </a:cubicBezTo>
                  <a:cubicBezTo>
                    <a:pt x="7292" y="23792"/>
                    <a:pt x="7904" y="23294"/>
                    <a:pt x="8478" y="22950"/>
                  </a:cubicBezTo>
                  <a:cubicBezTo>
                    <a:pt x="9243" y="22453"/>
                    <a:pt x="10046" y="22032"/>
                    <a:pt x="10849" y="21573"/>
                  </a:cubicBezTo>
                  <a:cubicBezTo>
                    <a:pt x="10882" y="21541"/>
                    <a:pt x="10859" y="21451"/>
                    <a:pt x="10803" y="21451"/>
                  </a:cubicBezTo>
                  <a:cubicBezTo>
                    <a:pt x="10793" y="21451"/>
                    <a:pt x="10784" y="21453"/>
                    <a:pt x="10773" y="21459"/>
                  </a:cubicBezTo>
                  <a:cubicBezTo>
                    <a:pt x="9931" y="21803"/>
                    <a:pt x="9128" y="22224"/>
                    <a:pt x="8325" y="22644"/>
                  </a:cubicBezTo>
                  <a:cubicBezTo>
                    <a:pt x="7943" y="22874"/>
                    <a:pt x="7484" y="23142"/>
                    <a:pt x="7063" y="23371"/>
                  </a:cubicBezTo>
                  <a:cubicBezTo>
                    <a:pt x="7178" y="23142"/>
                    <a:pt x="7292" y="22950"/>
                    <a:pt x="7407" y="22721"/>
                  </a:cubicBezTo>
                  <a:cubicBezTo>
                    <a:pt x="9243" y="21803"/>
                    <a:pt x="10888" y="20617"/>
                    <a:pt x="12762" y="19776"/>
                  </a:cubicBezTo>
                  <a:cubicBezTo>
                    <a:pt x="12827" y="19743"/>
                    <a:pt x="12780" y="19653"/>
                    <a:pt x="12717" y="19653"/>
                  </a:cubicBezTo>
                  <a:cubicBezTo>
                    <a:pt x="12707" y="19653"/>
                    <a:pt x="12696" y="19656"/>
                    <a:pt x="12685" y="19661"/>
                  </a:cubicBezTo>
                  <a:cubicBezTo>
                    <a:pt x="11002" y="20197"/>
                    <a:pt x="9396" y="21000"/>
                    <a:pt x="7904" y="22032"/>
                  </a:cubicBezTo>
                  <a:cubicBezTo>
                    <a:pt x="8096" y="21841"/>
                    <a:pt x="8287" y="21650"/>
                    <a:pt x="8440" y="21459"/>
                  </a:cubicBezTo>
                  <a:lnTo>
                    <a:pt x="10429" y="19470"/>
                  </a:lnTo>
                  <a:cubicBezTo>
                    <a:pt x="11155" y="19164"/>
                    <a:pt x="11882" y="18781"/>
                    <a:pt x="12570" y="18399"/>
                  </a:cubicBezTo>
                  <a:cubicBezTo>
                    <a:pt x="13374" y="18055"/>
                    <a:pt x="14177" y="17672"/>
                    <a:pt x="14942" y="17175"/>
                  </a:cubicBezTo>
                  <a:lnTo>
                    <a:pt x="14942" y="17137"/>
                  </a:lnTo>
                  <a:cubicBezTo>
                    <a:pt x="14177" y="17366"/>
                    <a:pt x="13450" y="17634"/>
                    <a:pt x="12723" y="17978"/>
                  </a:cubicBezTo>
                  <a:cubicBezTo>
                    <a:pt x="12188" y="18246"/>
                    <a:pt x="11614" y="18475"/>
                    <a:pt x="11117" y="18781"/>
                  </a:cubicBezTo>
                  <a:cubicBezTo>
                    <a:pt x="11423" y="18437"/>
                    <a:pt x="11767" y="18131"/>
                    <a:pt x="12073" y="17787"/>
                  </a:cubicBezTo>
                  <a:cubicBezTo>
                    <a:pt x="13680" y="17022"/>
                    <a:pt x="15248" y="15989"/>
                    <a:pt x="16854" y="15186"/>
                  </a:cubicBezTo>
                  <a:cubicBezTo>
                    <a:pt x="16958" y="15152"/>
                    <a:pt x="16873" y="14990"/>
                    <a:pt x="16770" y="14990"/>
                  </a:cubicBezTo>
                  <a:cubicBezTo>
                    <a:pt x="16760" y="14990"/>
                    <a:pt x="16750" y="14992"/>
                    <a:pt x="16739" y="14995"/>
                  </a:cubicBezTo>
                  <a:cubicBezTo>
                    <a:pt x="15477" y="15607"/>
                    <a:pt x="14138" y="16181"/>
                    <a:pt x="12915" y="16907"/>
                  </a:cubicBezTo>
                  <a:lnTo>
                    <a:pt x="13871" y="15913"/>
                  </a:lnTo>
                  <a:cubicBezTo>
                    <a:pt x="13890" y="15932"/>
                    <a:pt x="13899" y="15942"/>
                    <a:pt x="13909" y="15942"/>
                  </a:cubicBezTo>
                  <a:cubicBezTo>
                    <a:pt x="13919" y="15942"/>
                    <a:pt x="13928" y="15932"/>
                    <a:pt x="13947" y="15913"/>
                  </a:cubicBezTo>
                  <a:cubicBezTo>
                    <a:pt x="15630" y="15072"/>
                    <a:pt x="17198" y="14001"/>
                    <a:pt x="18843" y="13121"/>
                  </a:cubicBezTo>
                  <a:cubicBezTo>
                    <a:pt x="18905" y="13090"/>
                    <a:pt x="18866" y="13034"/>
                    <a:pt x="18829" y="13034"/>
                  </a:cubicBezTo>
                  <a:cubicBezTo>
                    <a:pt x="18820" y="13034"/>
                    <a:pt x="18812" y="13037"/>
                    <a:pt x="18804" y="13045"/>
                  </a:cubicBezTo>
                  <a:cubicBezTo>
                    <a:pt x="17236" y="13695"/>
                    <a:pt x="15745" y="14498"/>
                    <a:pt x="14330" y="15416"/>
                  </a:cubicBezTo>
                  <a:cubicBezTo>
                    <a:pt x="15133" y="14574"/>
                    <a:pt x="15898" y="13733"/>
                    <a:pt x="16663" y="12892"/>
                  </a:cubicBezTo>
                  <a:cubicBezTo>
                    <a:pt x="17428" y="12547"/>
                    <a:pt x="18154" y="12127"/>
                    <a:pt x="18881" y="11744"/>
                  </a:cubicBezTo>
                  <a:cubicBezTo>
                    <a:pt x="19110" y="11591"/>
                    <a:pt x="20105" y="11285"/>
                    <a:pt x="19990" y="10941"/>
                  </a:cubicBezTo>
                  <a:cubicBezTo>
                    <a:pt x="19990" y="10903"/>
                    <a:pt x="19952" y="10865"/>
                    <a:pt x="19952" y="10865"/>
                  </a:cubicBezTo>
                  <a:lnTo>
                    <a:pt x="19875" y="10865"/>
                  </a:lnTo>
                  <a:cubicBezTo>
                    <a:pt x="19799" y="10865"/>
                    <a:pt x="19761" y="10979"/>
                    <a:pt x="19837" y="11018"/>
                  </a:cubicBezTo>
                  <a:cubicBezTo>
                    <a:pt x="19827" y="11012"/>
                    <a:pt x="19814" y="11010"/>
                    <a:pt x="19799" y="11010"/>
                  </a:cubicBezTo>
                  <a:cubicBezTo>
                    <a:pt x="19585" y="11010"/>
                    <a:pt x="18909" y="11482"/>
                    <a:pt x="18766" y="11553"/>
                  </a:cubicBezTo>
                  <a:lnTo>
                    <a:pt x="17963" y="11935"/>
                  </a:lnTo>
                  <a:cubicBezTo>
                    <a:pt x="17695" y="12088"/>
                    <a:pt x="17428" y="12241"/>
                    <a:pt x="17122" y="12356"/>
                  </a:cubicBezTo>
                  <a:lnTo>
                    <a:pt x="17504" y="11974"/>
                  </a:lnTo>
                  <a:cubicBezTo>
                    <a:pt x="18613" y="11400"/>
                    <a:pt x="19646" y="10673"/>
                    <a:pt x="20793" y="10061"/>
                  </a:cubicBezTo>
                  <a:cubicBezTo>
                    <a:pt x="20826" y="10061"/>
                    <a:pt x="20803" y="9977"/>
                    <a:pt x="20771" y="9977"/>
                  </a:cubicBezTo>
                  <a:cubicBezTo>
                    <a:pt x="20766" y="9977"/>
                    <a:pt x="20760" y="9979"/>
                    <a:pt x="20755" y="9985"/>
                  </a:cubicBezTo>
                  <a:cubicBezTo>
                    <a:pt x="19761" y="10406"/>
                    <a:pt x="18804" y="10903"/>
                    <a:pt x="17887" y="11438"/>
                  </a:cubicBezTo>
                  <a:cubicBezTo>
                    <a:pt x="18154" y="11132"/>
                    <a:pt x="18460" y="10788"/>
                    <a:pt x="18728" y="10444"/>
                  </a:cubicBezTo>
                  <a:cubicBezTo>
                    <a:pt x="20334" y="9602"/>
                    <a:pt x="21941" y="8723"/>
                    <a:pt x="23547" y="7843"/>
                  </a:cubicBezTo>
                  <a:cubicBezTo>
                    <a:pt x="23585" y="7843"/>
                    <a:pt x="23547" y="7767"/>
                    <a:pt x="23509" y="7767"/>
                  </a:cubicBezTo>
                  <a:cubicBezTo>
                    <a:pt x="22017" y="8379"/>
                    <a:pt x="20602" y="9105"/>
                    <a:pt x="19187" y="9870"/>
                  </a:cubicBezTo>
                  <a:cubicBezTo>
                    <a:pt x="19493" y="9526"/>
                    <a:pt x="19799" y="9143"/>
                    <a:pt x="20105" y="8761"/>
                  </a:cubicBezTo>
                  <a:cubicBezTo>
                    <a:pt x="21099" y="8187"/>
                    <a:pt x="22170" y="7690"/>
                    <a:pt x="23279" y="7346"/>
                  </a:cubicBezTo>
                  <a:cubicBezTo>
                    <a:pt x="23356" y="7308"/>
                    <a:pt x="23317" y="7193"/>
                    <a:pt x="23241" y="7193"/>
                  </a:cubicBezTo>
                  <a:cubicBezTo>
                    <a:pt x="22285" y="7384"/>
                    <a:pt x="21367" y="7728"/>
                    <a:pt x="20526" y="8226"/>
                  </a:cubicBezTo>
                  <a:lnTo>
                    <a:pt x="20755" y="7958"/>
                  </a:lnTo>
                  <a:cubicBezTo>
                    <a:pt x="21749" y="7346"/>
                    <a:pt x="22859" y="6849"/>
                    <a:pt x="23968" y="6466"/>
                  </a:cubicBezTo>
                  <a:cubicBezTo>
                    <a:pt x="24072" y="6431"/>
                    <a:pt x="24050" y="6270"/>
                    <a:pt x="23959" y="6270"/>
                  </a:cubicBezTo>
                  <a:cubicBezTo>
                    <a:pt x="23949" y="6270"/>
                    <a:pt x="23940" y="6272"/>
                    <a:pt x="23929" y="6275"/>
                  </a:cubicBezTo>
                  <a:cubicBezTo>
                    <a:pt x="23012" y="6428"/>
                    <a:pt x="22132" y="6734"/>
                    <a:pt x="21367" y="7231"/>
                  </a:cubicBezTo>
                  <a:lnTo>
                    <a:pt x="21826" y="6619"/>
                  </a:lnTo>
                  <a:cubicBezTo>
                    <a:pt x="22897" y="6046"/>
                    <a:pt x="24044" y="5548"/>
                    <a:pt x="25192" y="5128"/>
                  </a:cubicBezTo>
                  <a:close/>
                  <a:moveTo>
                    <a:pt x="26738" y="1"/>
                  </a:moveTo>
                  <a:cubicBezTo>
                    <a:pt x="26705" y="1"/>
                    <a:pt x="26673" y="13"/>
                    <a:pt x="26645" y="41"/>
                  </a:cubicBezTo>
                  <a:cubicBezTo>
                    <a:pt x="26530" y="194"/>
                    <a:pt x="26454" y="347"/>
                    <a:pt x="26339" y="462"/>
                  </a:cubicBezTo>
                  <a:cubicBezTo>
                    <a:pt x="24733" y="1571"/>
                    <a:pt x="23050" y="2527"/>
                    <a:pt x="21405" y="3560"/>
                  </a:cubicBezTo>
                  <a:cubicBezTo>
                    <a:pt x="21405" y="3560"/>
                    <a:pt x="21405" y="3521"/>
                    <a:pt x="21367" y="3483"/>
                  </a:cubicBezTo>
                  <a:lnTo>
                    <a:pt x="21329" y="3483"/>
                  </a:lnTo>
                  <a:cubicBezTo>
                    <a:pt x="21329" y="3560"/>
                    <a:pt x="21290" y="3598"/>
                    <a:pt x="21290" y="3636"/>
                  </a:cubicBezTo>
                  <a:cubicBezTo>
                    <a:pt x="18613" y="5319"/>
                    <a:pt x="16051" y="7155"/>
                    <a:pt x="14215" y="9794"/>
                  </a:cubicBezTo>
                  <a:cubicBezTo>
                    <a:pt x="13335" y="11170"/>
                    <a:pt x="12341" y="12433"/>
                    <a:pt x="11194" y="13618"/>
                  </a:cubicBezTo>
                  <a:cubicBezTo>
                    <a:pt x="10084" y="14689"/>
                    <a:pt x="8899" y="15722"/>
                    <a:pt x="7751" y="16754"/>
                  </a:cubicBezTo>
                  <a:cubicBezTo>
                    <a:pt x="6987" y="17443"/>
                    <a:pt x="5916" y="18170"/>
                    <a:pt x="5648" y="19164"/>
                  </a:cubicBezTo>
                  <a:cubicBezTo>
                    <a:pt x="5342" y="20197"/>
                    <a:pt x="6107" y="20426"/>
                    <a:pt x="4692" y="20617"/>
                  </a:cubicBezTo>
                  <a:cubicBezTo>
                    <a:pt x="4615" y="20617"/>
                    <a:pt x="4577" y="20732"/>
                    <a:pt x="4577" y="20847"/>
                  </a:cubicBezTo>
                  <a:cubicBezTo>
                    <a:pt x="4960" y="22950"/>
                    <a:pt x="2779" y="24595"/>
                    <a:pt x="3544" y="26698"/>
                  </a:cubicBezTo>
                  <a:cubicBezTo>
                    <a:pt x="3583" y="26737"/>
                    <a:pt x="3621" y="26775"/>
                    <a:pt x="3659" y="26813"/>
                  </a:cubicBezTo>
                  <a:cubicBezTo>
                    <a:pt x="2282" y="29146"/>
                    <a:pt x="1097" y="31594"/>
                    <a:pt x="26" y="34080"/>
                  </a:cubicBezTo>
                  <a:cubicBezTo>
                    <a:pt x="1" y="34155"/>
                    <a:pt x="41" y="34213"/>
                    <a:pt x="93" y="34213"/>
                  </a:cubicBezTo>
                  <a:cubicBezTo>
                    <a:pt x="121" y="34213"/>
                    <a:pt x="152" y="34196"/>
                    <a:pt x="179" y="34156"/>
                  </a:cubicBezTo>
                  <a:cubicBezTo>
                    <a:pt x="1403" y="31823"/>
                    <a:pt x="2588" y="29490"/>
                    <a:pt x="4003" y="27310"/>
                  </a:cubicBezTo>
                  <a:cubicBezTo>
                    <a:pt x="5342" y="27234"/>
                    <a:pt x="7331" y="27463"/>
                    <a:pt x="8478" y="26660"/>
                  </a:cubicBezTo>
                  <a:cubicBezTo>
                    <a:pt x="9090" y="26201"/>
                    <a:pt x="9473" y="25513"/>
                    <a:pt x="10046" y="25016"/>
                  </a:cubicBezTo>
                  <a:cubicBezTo>
                    <a:pt x="10658" y="24518"/>
                    <a:pt x="11347" y="24212"/>
                    <a:pt x="11882" y="23600"/>
                  </a:cubicBezTo>
                  <a:cubicBezTo>
                    <a:pt x="12838" y="22415"/>
                    <a:pt x="13297" y="20808"/>
                    <a:pt x="14177" y="19585"/>
                  </a:cubicBezTo>
                  <a:cubicBezTo>
                    <a:pt x="15477" y="17749"/>
                    <a:pt x="17083" y="16181"/>
                    <a:pt x="18957" y="14957"/>
                  </a:cubicBezTo>
                  <a:cubicBezTo>
                    <a:pt x="19034" y="14919"/>
                    <a:pt x="19072" y="14804"/>
                    <a:pt x="19034" y="14689"/>
                  </a:cubicBezTo>
                  <a:lnTo>
                    <a:pt x="18728" y="14154"/>
                  </a:lnTo>
                  <a:lnTo>
                    <a:pt x="18728" y="14154"/>
                  </a:lnTo>
                  <a:cubicBezTo>
                    <a:pt x="18797" y="14162"/>
                    <a:pt x="18866" y="14167"/>
                    <a:pt x="18934" y="14167"/>
                  </a:cubicBezTo>
                  <a:cubicBezTo>
                    <a:pt x="19475" y="14167"/>
                    <a:pt x="19995" y="13902"/>
                    <a:pt x="20334" y="13427"/>
                  </a:cubicBezTo>
                  <a:cubicBezTo>
                    <a:pt x="20602" y="13083"/>
                    <a:pt x="20832" y="12662"/>
                    <a:pt x="20984" y="12203"/>
                  </a:cubicBezTo>
                  <a:cubicBezTo>
                    <a:pt x="21137" y="11553"/>
                    <a:pt x="21443" y="10941"/>
                    <a:pt x="21826" y="10444"/>
                  </a:cubicBezTo>
                  <a:cubicBezTo>
                    <a:pt x="22170" y="10138"/>
                    <a:pt x="22553" y="9870"/>
                    <a:pt x="22935" y="9641"/>
                  </a:cubicBezTo>
                  <a:cubicBezTo>
                    <a:pt x="25765" y="7422"/>
                    <a:pt x="25497" y="3598"/>
                    <a:pt x="26760" y="500"/>
                  </a:cubicBezTo>
                  <a:lnTo>
                    <a:pt x="26874" y="423"/>
                  </a:lnTo>
                  <a:cubicBezTo>
                    <a:pt x="26913" y="385"/>
                    <a:pt x="26913" y="309"/>
                    <a:pt x="26874" y="270"/>
                  </a:cubicBezTo>
                  <a:cubicBezTo>
                    <a:pt x="26874" y="270"/>
                    <a:pt x="26874" y="232"/>
                    <a:pt x="26874" y="232"/>
                  </a:cubicBezTo>
                  <a:cubicBezTo>
                    <a:pt x="26932" y="116"/>
                    <a:pt x="26837" y="1"/>
                    <a:pt x="267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2"/>
            <p:cNvSpPr/>
            <p:nvPr/>
          </p:nvSpPr>
          <p:spPr>
            <a:xfrm>
              <a:off x="3373000" y="890775"/>
              <a:ext cx="99400" cy="65050"/>
            </a:xfrm>
            <a:custGeom>
              <a:rect b="b" l="l" r="r" t="t"/>
              <a:pathLst>
                <a:path extrusionOk="0" h="2602" w="3976">
                  <a:moveTo>
                    <a:pt x="3821" y="0"/>
                  </a:moveTo>
                  <a:cubicBezTo>
                    <a:pt x="3796" y="0"/>
                    <a:pt x="3768" y="9"/>
                    <a:pt x="3738" y="32"/>
                  </a:cubicBezTo>
                  <a:cubicBezTo>
                    <a:pt x="2514" y="720"/>
                    <a:pt x="1022" y="1370"/>
                    <a:pt x="66" y="2441"/>
                  </a:cubicBezTo>
                  <a:cubicBezTo>
                    <a:pt x="0" y="2507"/>
                    <a:pt x="48" y="2602"/>
                    <a:pt x="136" y="2602"/>
                  </a:cubicBezTo>
                  <a:cubicBezTo>
                    <a:pt x="150" y="2602"/>
                    <a:pt x="165" y="2599"/>
                    <a:pt x="181" y="2594"/>
                  </a:cubicBezTo>
                  <a:cubicBezTo>
                    <a:pt x="1405" y="1791"/>
                    <a:pt x="2591" y="988"/>
                    <a:pt x="3853" y="223"/>
                  </a:cubicBezTo>
                  <a:cubicBezTo>
                    <a:pt x="3976" y="161"/>
                    <a:pt x="3925" y="0"/>
                    <a:pt x="3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2"/>
            <p:cNvSpPr/>
            <p:nvPr/>
          </p:nvSpPr>
          <p:spPr>
            <a:xfrm>
              <a:off x="3220975" y="1052700"/>
              <a:ext cx="114975" cy="64725"/>
            </a:xfrm>
            <a:custGeom>
              <a:rect b="b" l="l" r="r" t="t"/>
              <a:pathLst>
                <a:path extrusionOk="0" h="2589" w="4599">
                  <a:moveTo>
                    <a:pt x="4443" y="1"/>
                  </a:moveTo>
                  <a:cubicBezTo>
                    <a:pt x="4425" y="1"/>
                    <a:pt x="4407" y="6"/>
                    <a:pt x="4388" y="18"/>
                  </a:cubicBezTo>
                  <a:cubicBezTo>
                    <a:pt x="3011" y="745"/>
                    <a:pt x="1061" y="1204"/>
                    <a:pt x="66" y="2428"/>
                  </a:cubicBezTo>
                  <a:cubicBezTo>
                    <a:pt x="0" y="2494"/>
                    <a:pt x="77" y="2588"/>
                    <a:pt x="148" y="2588"/>
                  </a:cubicBezTo>
                  <a:cubicBezTo>
                    <a:pt x="159" y="2588"/>
                    <a:pt x="171" y="2586"/>
                    <a:pt x="181" y="2581"/>
                  </a:cubicBezTo>
                  <a:cubicBezTo>
                    <a:pt x="908" y="2198"/>
                    <a:pt x="1596" y="1739"/>
                    <a:pt x="2323" y="1357"/>
                  </a:cubicBezTo>
                  <a:cubicBezTo>
                    <a:pt x="3049" y="1013"/>
                    <a:pt x="3776" y="630"/>
                    <a:pt x="4503" y="209"/>
                  </a:cubicBezTo>
                  <a:cubicBezTo>
                    <a:pt x="4599" y="145"/>
                    <a:pt x="4534" y="1"/>
                    <a:pt x="44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24"/>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CONTENTS</a:t>
            </a:r>
            <a:endParaRPr>
              <a:solidFill>
                <a:schemeClr val="lt1"/>
              </a:solidFill>
            </a:endParaRPr>
          </a:p>
        </p:txBody>
      </p:sp>
      <p:sp>
        <p:nvSpPr>
          <p:cNvPr id="557" name="Google Shape;557;p24"/>
          <p:cNvSpPr txBox="1"/>
          <p:nvPr>
            <p:ph idx="2" type="title"/>
          </p:nvPr>
        </p:nvSpPr>
        <p:spPr>
          <a:xfrm>
            <a:off x="1642375" y="1443000"/>
            <a:ext cx="767400" cy="51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58" name="Google Shape;558;p24"/>
          <p:cNvSpPr txBox="1"/>
          <p:nvPr>
            <p:ph idx="3" type="title"/>
          </p:nvPr>
        </p:nvSpPr>
        <p:spPr>
          <a:xfrm>
            <a:off x="918649" y="1779858"/>
            <a:ext cx="22149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OBJECTIVE</a:t>
            </a:r>
            <a:endParaRPr/>
          </a:p>
        </p:txBody>
      </p:sp>
      <p:sp>
        <p:nvSpPr>
          <p:cNvPr id="559" name="Google Shape;559;p24"/>
          <p:cNvSpPr txBox="1"/>
          <p:nvPr>
            <p:ph idx="4" type="title"/>
          </p:nvPr>
        </p:nvSpPr>
        <p:spPr>
          <a:xfrm>
            <a:off x="6734125" y="1443000"/>
            <a:ext cx="767400" cy="51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560" name="Google Shape;560;p24"/>
          <p:cNvSpPr txBox="1"/>
          <p:nvPr>
            <p:ph idx="5" type="title"/>
          </p:nvPr>
        </p:nvSpPr>
        <p:spPr>
          <a:xfrm>
            <a:off x="6010449" y="1779858"/>
            <a:ext cx="22149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ABSTRACT</a:t>
            </a:r>
            <a:endParaRPr/>
          </a:p>
        </p:txBody>
      </p:sp>
      <p:sp>
        <p:nvSpPr>
          <p:cNvPr id="561" name="Google Shape;561;p24"/>
          <p:cNvSpPr txBox="1"/>
          <p:nvPr>
            <p:ph idx="7" type="title"/>
          </p:nvPr>
        </p:nvSpPr>
        <p:spPr>
          <a:xfrm>
            <a:off x="1642375" y="3069778"/>
            <a:ext cx="767400" cy="51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562" name="Google Shape;562;p24"/>
          <p:cNvSpPr txBox="1"/>
          <p:nvPr>
            <p:ph idx="8" type="title"/>
          </p:nvPr>
        </p:nvSpPr>
        <p:spPr>
          <a:xfrm>
            <a:off x="918649" y="4188345"/>
            <a:ext cx="22149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IMPLEMENTATION OF DATASET GENERATION</a:t>
            </a:r>
            <a:endParaRPr/>
          </a:p>
        </p:txBody>
      </p:sp>
      <p:sp>
        <p:nvSpPr>
          <p:cNvPr id="563" name="Google Shape;563;p24"/>
          <p:cNvSpPr txBox="1"/>
          <p:nvPr>
            <p:ph idx="13" type="title"/>
          </p:nvPr>
        </p:nvSpPr>
        <p:spPr>
          <a:xfrm>
            <a:off x="6734125" y="3069775"/>
            <a:ext cx="767400" cy="51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564" name="Google Shape;564;p24"/>
          <p:cNvSpPr txBox="1"/>
          <p:nvPr>
            <p:ph idx="14" type="title"/>
          </p:nvPr>
        </p:nvSpPr>
        <p:spPr>
          <a:xfrm>
            <a:off x="6010374" y="4188345"/>
            <a:ext cx="22149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ARCHITECTURE DIAGRAM &amp; FLOW CHART</a:t>
            </a:r>
            <a:endParaRPr/>
          </a:p>
        </p:txBody>
      </p:sp>
      <p:grpSp>
        <p:nvGrpSpPr>
          <p:cNvPr id="565" name="Google Shape;565;p24"/>
          <p:cNvGrpSpPr/>
          <p:nvPr/>
        </p:nvGrpSpPr>
        <p:grpSpPr>
          <a:xfrm>
            <a:off x="3266693" y="1847146"/>
            <a:ext cx="2410923" cy="2014874"/>
            <a:chOff x="6104758" y="490726"/>
            <a:chExt cx="2055874" cy="1718150"/>
          </a:xfrm>
        </p:grpSpPr>
        <p:sp>
          <p:nvSpPr>
            <p:cNvPr id="566" name="Google Shape;566;p24"/>
            <p:cNvSpPr/>
            <p:nvPr/>
          </p:nvSpPr>
          <p:spPr>
            <a:xfrm>
              <a:off x="6364792" y="490726"/>
              <a:ext cx="1585799" cy="1718150"/>
            </a:xfrm>
            <a:custGeom>
              <a:rect b="b" l="l" r="r" t="t"/>
              <a:pathLst>
                <a:path extrusionOk="0" h="89081" w="82219">
                  <a:moveTo>
                    <a:pt x="52086" y="1945"/>
                  </a:moveTo>
                  <a:cubicBezTo>
                    <a:pt x="52086" y="2060"/>
                    <a:pt x="52086" y="2175"/>
                    <a:pt x="52086" y="2348"/>
                  </a:cubicBezTo>
                  <a:lnTo>
                    <a:pt x="51855" y="2406"/>
                  </a:lnTo>
                  <a:lnTo>
                    <a:pt x="51855" y="1945"/>
                  </a:lnTo>
                  <a:close/>
                  <a:moveTo>
                    <a:pt x="52777" y="2060"/>
                  </a:moveTo>
                  <a:cubicBezTo>
                    <a:pt x="52892" y="2118"/>
                    <a:pt x="53007" y="2291"/>
                    <a:pt x="53065" y="2463"/>
                  </a:cubicBezTo>
                  <a:cubicBezTo>
                    <a:pt x="52950" y="2348"/>
                    <a:pt x="52892" y="2348"/>
                    <a:pt x="52777" y="2291"/>
                  </a:cubicBezTo>
                  <a:lnTo>
                    <a:pt x="52777" y="2060"/>
                  </a:lnTo>
                  <a:close/>
                  <a:moveTo>
                    <a:pt x="51337" y="2060"/>
                  </a:moveTo>
                  <a:lnTo>
                    <a:pt x="51279" y="2579"/>
                  </a:lnTo>
                  <a:lnTo>
                    <a:pt x="50991" y="2694"/>
                  </a:lnTo>
                  <a:lnTo>
                    <a:pt x="50991" y="2175"/>
                  </a:lnTo>
                  <a:lnTo>
                    <a:pt x="51337" y="2060"/>
                  </a:lnTo>
                  <a:close/>
                  <a:moveTo>
                    <a:pt x="50472" y="2348"/>
                  </a:moveTo>
                  <a:cubicBezTo>
                    <a:pt x="50472" y="2579"/>
                    <a:pt x="50472" y="2752"/>
                    <a:pt x="50415" y="2924"/>
                  </a:cubicBezTo>
                  <a:lnTo>
                    <a:pt x="50011" y="3155"/>
                  </a:lnTo>
                  <a:lnTo>
                    <a:pt x="49954" y="2694"/>
                  </a:lnTo>
                  <a:cubicBezTo>
                    <a:pt x="49954" y="2694"/>
                    <a:pt x="49896" y="2636"/>
                    <a:pt x="49896" y="2636"/>
                  </a:cubicBezTo>
                  <a:cubicBezTo>
                    <a:pt x="50127" y="2521"/>
                    <a:pt x="50300" y="2463"/>
                    <a:pt x="50472" y="2348"/>
                  </a:cubicBezTo>
                  <a:close/>
                  <a:moveTo>
                    <a:pt x="49493" y="2809"/>
                  </a:moveTo>
                  <a:cubicBezTo>
                    <a:pt x="49493" y="3040"/>
                    <a:pt x="49435" y="3213"/>
                    <a:pt x="49435" y="3443"/>
                  </a:cubicBezTo>
                  <a:lnTo>
                    <a:pt x="49147" y="3616"/>
                  </a:lnTo>
                  <a:cubicBezTo>
                    <a:pt x="49147" y="3501"/>
                    <a:pt x="49147" y="3385"/>
                    <a:pt x="49090" y="3213"/>
                  </a:cubicBezTo>
                  <a:cubicBezTo>
                    <a:pt x="49090" y="3155"/>
                    <a:pt x="49032" y="3097"/>
                    <a:pt x="48974" y="3097"/>
                  </a:cubicBezTo>
                  <a:lnTo>
                    <a:pt x="49493" y="2809"/>
                  </a:lnTo>
                  <a:close/>
                  <a:moveTo>
                    <a:pt x="48686" y="3270"/>
                  </a:moveTo>
                  <a:cubicBezTo>
                    <a:pt x="48686" y="3501"/>
                    <a:pt x="48686" y="3731"/>
                    <a:pt x="48629" y="3904"/>
                  </a:cubicBezTo>
                  <a:lnTo>
                    <a:pt x="48571" y="3904"/>
                  </a:lnTo>
                  <a:lnTo>
                    <a:pt x="48341" y="4019"/>
                  </a:lnTo>
                  <a:cubicBezTo>
                    <a:pt x="48341" y="3904"/>
                    <a:pt x="48341" y="3789"/>
                    <a:pt x="48341" y="3673"/>
                  </a:cubicBezTo>
                  <a:cubicBezTo>
                    <a:pt x="48398" y="3558"/>
                    <a:pt x="48341" y="3501"/>
                    <a:pt x="48283" y="3443"/>
                  </a:cubicBezTo>
                  <a:lnTo>
                    <a:pt x="48686" y="3270"/>
                  </a:lnTo>
                  <a:close/>
                  <a:moveTo>
                    <a:pt x="54851" y="3328"/>
                  </a:moveTo>
                  <a:cubicBezTo>
                    <a:pt x="54333" y="3616"/>
                    <a:pt x="53872" y="3904"/>
                    <a:pt x="53353" y="4192"/>
                  </a:cubicBezTo>
                  <a:lnTo>
                    <a:pt x="53929" y="3789"/>
                  </a:lnTo>
                  <a:cubicBezTo>
                    <a:pt x="54045" y="3731"/>
                    <a:pt x="54102" y="3616"/>
                    <a:pt x="54045" y="3501"/>
                  </a:cubicBezTo>
                  <a:lnTo>
                    <a:pt x="54506" y="3385"/>
                  </a:lnTo>
                  <a:lnTo>
                    <a:pt x="54851" y="3328"/>
                  </a:lnTo>
                  <a:close/>
                  <a:moveTo>
                    <a:pt x="47880" y="3731"/>
                  </a:moveTo>
                  <a:lnTo>
                    <a:pt x="47764" y="4307"/>
                  </a:lnTo>
                  <a:lnTo>
                    <a:pt x="47246" y="4538"/>
                  </a:lnTo>
                  <a:cubicBezTo>
                    <a:pt x="47246" y="4422"/>
                    <a:pt x="47246" y="4307"/>
                    <a:pt x="47188" y="4192"/>
                  </a:cubicBezTo>
                  <a:lnTo>
                    <a:pt x="47131" y="4192"/>
                  </a:lnTo>
                  <a:lnTo>
                    <a:pt x="47880" y="3731"/>
                  </a:lnTo>
                  <a:close/>
                  <a:moveTo>
                    <a:pt x="48513" y="4883"/>
                  </a:moveTo>
                  <a:lnTo>
                    <a:pt x="48283" y="4999"/>
                  </a:lnTo>
                  <a:lnTo>
                    <a:pt x="48283" y="4941"/>
                  </a:lnTo>
                  <a:lnTo>
                    <a:pt x="48513" y="4883"/>
                  </a:lnTo>
                  <a:close/>
                  <a:moveTo>
                    <a:pt x="46843" y="4365"/>
                  </a:moveTo>
                  <a:lnTo>
                    <a:pt x="46843" y="4365"/>
                  </a:lnTo>
                  <a:cubicBezTo>
                    <a:pt x="46785" y="4538"/>
                    <a:pt x="46785" y="4653"/>
                    <a:pt x="46727" y="4826"/>
                  </a:cubicBezTo>
                  <a:lnTo>
                    <a:pt x="46727" y="4768"/>
                  </a:lnTo>
                  <a:lnTo>
                    <a:pt x="46209" y="5056"/>
                  </a:lnTo>
                  <a:lnTo>
                    <a:pt x="46209" y="4768"/>
                  </a:lnTo>
                  <a:lnTo>
                    <a:pt x="46843" y="4365"/>
                  </a:lnTo>
                  <a:close/>
                  <a:moveTo>
                    <a:pt x="45805" y="5056"/>
                  </a:moveTo>
                  <a:lnTo>
                    <a:pt x="45805" y="5056"/>
                  </a:lnTo>
                  <a:cubicBezTo>
                    <a:pt x="45748" y="5114"/>
                    <a:pt x="45748" y="5229"/>
                    <a:pt x="45748" y="5287"/>
                  </a:cubicBezTo>
                  <a:lnTo>
                    <a:pt x="45287" y="5460"/>
                  </a:lnTo>
                  <a:cubicBezTo>
                    <a:pt x="45287" y="5460"/>
                    <a:pt x="45287" y="5402"/>
                    <a:pt x="45287" y="5402"/>
                  </a:cubicBezTo>
                  <a:lnTo>
                    <a:pt x="45805" y="5056"/>
                  </a:lnTo>
                  <a:close/>
                  <a:moveTo>
                    <a:pt x="47649" y="5287"/>
                  </a:moveTo>
                  <a:cubicBezTo>
                    <a:pt x="47649" y="5287"/>
                    <a:pt x="47649" y="5287"/>
                    <a:pt x="47649" y="5344"/>
                  </a:cubicBezTo>
                  <a:lnTo>
                    <a:pt x="47246" y="5575"/>
                  </a:lnTo>
                  <a:lnTo>
                    <a:pt x="47246" y="5402"/>
                  </a:lnTo>
                  <a:lnTo>
                    <a:pt x="47649" y="5287"/>
                  </a:lnTo>
                  <a:close/>
                  <a:moveTo>
                    <a:pt x="59576" y="3213"/>
                  </a:moveTo>
                  <a:lnTo>
                    <a:pt x="60670" y="3270"/>
                  </a:lnTo>
                  <a:cubicBezTo>
                    <a:pt x="59345" y="4077"/>
                    <a:pt x="58078" y="4941"/>
                    <a:pt x="56810" y="5920"/>
                  </a:cubicBezTo>
                  <a:lnTo>
                    <a:pt x="56753" y="5920"/>
                  </a:lnTo>
                  <a:cubicBezTo>
                    <a:pt x="57732" y="5114"/>
                    <a:pt x="58654" y="4307"/>
                    <a:pt x="59518" y="3501"/>
                  </a:cubicBezTo>
                  <a:cubicBezTo>
                    <a:pt x="59633" y="3443"/>
                    <a:pt x="59633" y="3270"/>
                    <a:pt x="59576" y="3213"/>
                  </a:cubicBezTo>
                  <a:close/>
                  <a:moveTo>
                    <a:pt x="57674" y="3155"/>
                  </a:moveTo>
                  <a:cubicBezTo>
                    <a:pt x="56522" y="4134"/>
                    <a:pt x="55312" y="5056"/>
                    <a:pt x="54160" y="5978"/>
                  </a:cubicBezTo>
                  <a:cubicBezTo>
                    <a:pt x="55139" y="5056"/>
                    <a:pt x="56119" y="4134"/>
                    <a:pt x="57041" y="3155"/>
                  </a:cubicBezTo>
                  <a:close/>
                  <a:moveTo>
                    <a:pt x="46612" y="5690"/>
                  </a:moveTo>
                  <a:cubicBezTo>
                    <a:pt x="46670" y="5748"/>
                    <a:pt x="46670" y="5805"/>
                    <a:pt x="46670" y="5863"/>
                  </a:cubicBezTo>
                  <a:lnTo>
                    <a:pt x="46670" y="5920"/>
                  </a:lnTo>
                  <a:lnTo>
                    <a:pt x="46209" y="6209"/>
                  </a:lnTo>
                  <a:lnTo>
                    <a:pt x="46209" y="6151"/>
                  </a:lnTo>
                  <a:lnTo>
                    <a:pt x="46209" y="5920"/>
                  </a:lnTo>
                  <a:lnTo>
                    <a:pt x="46612" y="5690"/>
                  </a:lnTo>
                  <a:close/>
                  <a:moveTo>
                    <a:pt x="45748" y="6093"/>
                  </a:moveTo>
                  <a:cubicBezTo>
                    <a:pt x="45748" y="6209"/>
                    <a:pt x="45805" y="6266"/>
                    <a:pt x="45921" y="6324"/>
                  </a:cubicBezTo>
                  <a:lnTo>
                    <a:pt x="45229" y="6669"/>
                  </a:lnTo>
                  <a:cubicBezTo>
                    <a:pt x="45287" y="6554"/>
                    <a:pt x="45287" y="6439"/>
                    <a:pt x="45287" y="6324"/>
                  </a:cubicBezTo>
                  <a:lnTo>
                    <a:pt x="45748" y="6093"/>
                  </a:lnTo>
                  <a:close/>
                  <a:moveTo>
                    <a:pt x="44653" y="6612"/>
                  </a:moveTo>
                  <a:cubicBezTo>
                    <a:pt x="44653" y="6727"/>
                    <a:pt x="44653" y="6842"/>
                    <a:pt x="44711" y="6958"/>
                  </a:cubicBezTo>
                  <a:lnTo>
                    <a:pt x="44711" y="7015"/>
                  </a:lnTo>
                  <a:lnTo>
                    <a:pt x="44423" y="7188"/>
                  </a:lnTo>
                  <a:cubicBezTo>
                    <a:pt x="44423" y="7015"/>
                    <a:pt x="44423" y="6842"/>
                    <a:pt x="44423" y="6727"/>
                  </a:cubicBezTo>
                  <a:lnTo>
                    <a:pt x="44653" y="6612"/>
                  </a:lnTo>
                  <a:close/>
                  <a:moveTo>
                    <a:pt x="43847" y="6958"/>
                  </a:moveTo>
                  <a:lnTo>
                    <a:pt x="43847" y="6958"/>
                  </a:lnTo>
                  <a:cubicBezTo>
                    <a:pt x="43789" y="7130"/>
                    <a:pt x="43789" y="7303"/>
                    <a:pt x="43847" y="7476"/>
                  </a:cubicBezTo>
                  <a:lnTo>
                    <a:pt x="43040" y="7937"/>
                  </a:lnTo>
                  <a:lnTo>
                    <a:pt x="43040" y="7591"/>
                  </a:lnTo>
                  <a:lnTo>
                    <a:pt x="43040" y="7303"/>
                  </a:lnTo>
                  <a:lnTo>
                    <a:pt x="43847" y="6958"/>
                  </a:lnTo>
                  <a:close/>
                  <a:moveTo>
                    <a:pt x="42637" y="7534"/>
                  </a:moveTo>
                  <a:lnTo>
                    <a:pt x="42637" y="7534"/>
                  </a:lnTo>
                  <a:cubicBezTo>
                    <a:pt x="42579" y="7764"/>
                    <a:pt x="42637" y="7937"/>
                    <a:pt x="42694" y="8167"/>
                  </a:cubicBezTo>
                  <a:lnTo>
                    <a:pt x="42118" y="8456"/>
                  </a:lnTo>
                  <a:cubicBezTo>
                    <a:pt x="42176" y="8225"/>
                    <a:pt x="42233" y="7995"/>
                    <a:pt x="42176" y="7764"/>
                  </a:cubicBezTo>
                  <a:lnTo>
                    <a:pt x="42637" y="7534"/>
                  </a:lnTo>
                  <a:close/>
                  <a:moveTo>
                    <a:pt x="41715" y="7937"/>
                  </a:moveTo>
                  <a:cubicBezTo>
                    <a:pt x="41715" y="8167"/>
                    <a:pt x="41772" y="8398"/>
                    <a:pt x="41888" y="8628"/>
                  </a:cubicBezTo>
                  <a:lnTo>
                    <a:pt x="41945" y="8628"/>
                  </a:lnTo>
                  <a:lnTo>
                    <a:pt x="41139" y="9089"/>
                  </a:lnTo>
                  <a:cubicBezTo>
                    <a:pt x="41196" y="8801"/>
                    <a:pt x="41254" y="8513"/>
                    <a:pt x="41254" y="8225"/>
                  </a:cubicBezTo>
                  <a:lnTo>
                    <a:pt x="41484" y="8110"/>
                  </a:lnTo>
                  <a:lnTo>
                    <a:pt x="41715" y="7937"/>
                  </a:lnTo>
                  <a:close/>
                  <a:moveTo>
                    <a:pt x="66374" y="8801"/>
                  </a:moveTo>
                  <a:lnTo>
                    <a:pt x="66374" y="8859"/>
                  </a:lnTo>
                  <a:lnTo>
                    <a:pt x="66374" y="9320"/>
                  </a:lnTo>
                  <a:lnTo>
                    <a:pt x="66317" y="9377"/>
                  </a:lnTo>
                  <a:cubicBezTo>
                    <a:pt x="66374" y="9147"/>
                    <a:pt x="66374" y="8974"/>
                    <a:pt x="66374" y="8801"/>
                  </a:cubicBezTo>
                  <a:close/>
                  <a:moveTo>
                    <a:pt x="66259" y="9838"/>
                  </a:moveTo>
                  <a:lnTo>
                    <a:pt x="66259" y="9896"/>
                  </a:lnTo>
                  <a:lnTo>
                    <a:pt x="66202" y="10011"/>
                  </a:lnTo>
                  <a:lnTo>
                    <a:pt x="66259" y="9838"/>
                  </a:lnTo>
                  <a:close/>
                  <a:moveTo>
                    <a:pt x="40793" y="8456"/>
                  </a:moveTo>
                  <a:lnTo>
                    <a:pt x="40793" y="8456"/>
                  </a:lnTo>
                  <a:cubicBezTo>
                    <a:pt x="40735" y="8686"/>
                    <a:pt x="40735" y="8917"/>
                    <a:pt x="40793" y="9147"/>
                  </a:cubicBezTo>
                  <a:cubicBezTo>
                    <a:pt x="40793" y="9205"/>
                    <a:pt x="40793" y="9205"/>
                    <a:pt x="40850" y="9262"/>
                  </a:cubicBezTo>
                  <a:lnTo>
                    <a:pt x="39007" y="10357"/>
                  </a:lnTo>
                  <a:cubicBezTo>
                    <a:pt x="39064" y="10011"/>
                    <a:pt x="39122" y="9608"/>
                    <a:pt x="39122" y="9262"/>
                  </a:cubicBezTo>
                  <a:lnTo>
                    <a:pt x="39756" y="8917"/>
                  </a:lnTo>
                  <a:cubicBezTo>
                    <a:pt x="39756" y="9147"/>
                    <a:pt x="39756" y="9320"/>
                    <a:pt x="39756" y="9550"/>
                  </a:cubicBezTo>
                  <a:cubicBezTo>
                    <a:pt x="39756" y="9628"/>
                    <a:pt x="39814" y="9659"/>
                    <a:pt x="39884" y="9659"/>
                  </a:cubicBezTo>
                  <a:cubicBezTo>
                    <a:pt x="39969" y="9659"/>
                    <a:pt x="40070" y="9613"/>
                    <a:pt x="40101" y="9550"/>
                  </a:cubicBezTo>
                  <a:cubicBezTo>
                    <a:pt x="40159" y="9262"/>
                    <a:pt x="40217" y="8974"/>
                    <a:pt x="40217" y="8686"/>
                  </a:cubicBezTo>
                  <a:cubicBezTo>
                    <a:pt x="40390" y="8628"/>
                    <a:pt x="40562" y="8513"/>
                    <a:pt x="40793" y="8456"/>
                  </a:cubicBezTo>
                  <a:close/>
                  <a:moveTo>
                    <a:pt x="38719" y="9493"/>
                  </a:moveTo>
                  <a:cubicBezTo>
                    <a:pt x="38661" y="9781"/>
                    <a:pt x="38661" y="10126"/>
                    <a:pt x="38719" y="10472"/>
                  </a:cubicBezTo>
                  <a:cubicBezTo>
                    <a:pt x="38661" y="10472"/>
                    <a:pt x="38661" y="10530"/>
                    <a:pt x="38719" y="10530"/>
                  </a:cubicBezTo>
                  <a:lnTo>
                    <a:pt x="38143" y="10875"/>
                  </a:lnTo>
                  <a:cubicBezTo>
                    <a:pt x="38200" y="10703"/>
                    <a:pt x="38200" y="10530"/>
                    <a:pt x="38143" y="10357"/>
                  </a:cubicBezTo>
                  <a:cubicBezTo>
                    <a:pt x="38143" y="10126"/>
                    <a:pt x="38143" y="9954"/>
                    <a:pt x="38143" y="9723"/>
                  </a:cubicBezTo>
                  <a:lnTo>
                    <a:pt x="38719" y="9493"/>
                  </a:lnTo>
                  <a:close/>
                  <a:moveTo>
                    <a:pt x="37739" y="9954"/>
                  </a:moveTo>
                  <a:lnTo>
                    <a:pt x="37739" y="9954"/>
                  </a:lnTo>
                  <a:cubicBezTo>
                    <a:pt x="37682" y="10299"/>
                    <a:pt x="37739" y="10703"/>
                    <a:pt x="37970" y="10991"/>
                  </a:cubicBezTo>
                  <a:lnTo>
                    <a:pt x="37912" y="11048"/>
                  </a:lnTo>
                  <a:lnTo>
                    <a:pt x="37394" y="11394"/>
                  </a:lnTo>
                  <a:cubicBezTo>
                    <a:pt x="37394" y="11279"/>
                    <a:pt x="37336" y="11164"/>
                    <a:pt x="37336" y="11048"/>
                  </a:cubicBezTo>
                  <a:cubicBezTo>
                    <a:pt x="37278" y="10760"/>
                    <a:pt x="37221" y="10530"/>
                    <a:pt x="37221" y="10242"/>
                  </a:cubicBezTo>
                  <a:lnTo>
                    <a:pt x="37739" y="9954"/>
                  </a:lnTo>
                  <a:close/>
                  <a:moveTo>
                    <a:pt x="34340" y="11567"/>
                  </a:moveTo>
                  <a:cubicBezTo>
                    <a:pt x="34340" y="11567"/>
                    <a:pt x="34340" y="11624"/>
                    <a:pt x="34340" y="11624"/>
                  </a:cubicBezTo>
                  <a:lnTo>
                    <a:pt x="34340" y="11913"/>
                  </a:lnTo>
                  <a:cubicBezTo>
                    <a:pt x="34225" y="11797"/>
                    <a:pt x="34109" y="11740"/>
                    <a:pt x="34052" y="11682"/>
                  </a:cubicBezTo>
                  <a:lnTo>
                    <a:pt x="34340" y="11567"/>
                  </a:lnTo>
                  <a:close/>
                  <a:moveTo>
                    <a:pt x="36875" y="10357"/>
                  </a:moveTo>
                  <a:lnTo>
                    <a:pt x="36933" y="11048"/>
                  </a:lnTo>
                  <a:cubicBezTo>
                    <a:pt x="36933" y="11221"/>
                    <a:pt x="36933" y="11452"/>
                    <a:pt x="36990" y="11624"/>
                  </a:cubicBezTo>
                  <a:lnTo>
                    <a:pt x="36529" y="11913"/>
                  </a:lnTo>
                  <a:cubicBezTo>
                    <a:pt x="36472" y="11740"/>
                    <a:pt x="36414" y="11567"/>
                    <a:pt x="36356" y="11394"/>
                  </a:cubicBezTo>
                  <a:cubicBezTo>
                    <a:pt x="36299" y="11164"/>
                    <a:pt x="36299" y="10933"/>
                    <a:pt x="36356" y="10703"/>
                  </a:cubicBezTo>
                  <a:cubicBezTo>
                    <a:pt x="36356" y="10645"/>
                    <a:pt x="36356" y="10645"/>
                    <a:pt x="36356" y="10645"/>
                  </a:cubicBezTo>
                  <a:lnTo>
                    <a:pt x="36875" y="10357"/>
                  </a:lnTo>
                  <a:close/>
                  <a:moveTo>
                    <a:pt x="33648" y="11913"/>
                  </a:moveTo>
                  <a:cubicBezTo>
                    <a:pt x="33648" y="11970"/>
                    <a:pt x="33648" y="11970"/>
                    <a:pt x="33648" y="11970"/>
                  </a:cubicBezTo>
                  <a:cubicBezTo>
                    <a:pt x="33591" y="12028"/>
                    <a:pt x="33533" y="12028"/>
                    <a:pt x="33476" y="12085"/>
                  </a:cubicBezTo>
                  <a:lnTo>
                    <a:pt x="33360" y="11970"/>
                  </a:lnTo>
                  <a:lnTo>
                    <a:pt x="33476" y="11913"/>
                  </a:lnTo>
                  <a:close/>
                  <a:moveTo>
                    <a:pt x="69716" y="10991"/>
                  </a:moveTo>
                  <a:cubicBezTo>
                    <a:pt x="69716" y="11221"/>
                    <a:pt x="69774" y="11394"/>
                    <a:pt x="69774" y="11624"/>
                  </a:cubicBezTo>
                  <a:cubicBezTo>
                    <a:pt x="69774" y="11740"/>
                    <a:pt x="69831" y="11797"/>
                    <a:pt x="69947" y="11855"/>
                  </a:cubicBezTo>
                  <a:lnTo>
                    <a:pt x="69889" y="11855"/>
                  </a:lnTo>
                  <a:lnTo>
                    <a:pt x="69716" y="11970"/>
                  </a:lnTo>
                  <a:lnTo>
                    <a:pt x="69543" y="12085"/>
                  </a:lnTo>
                  <a:cubicBezTo>
                    <a:pt x="69601" y="11740"/>
                    <a:pt x="69659" y="11336"/>
                    <a:pt x="69716" y="10991"/>
                  </a:cubicBezTo>
                  <a:close/>
                  <a:moveTo>
                    <a:pt x="34109" y="12085"/>
                  </a:moveTo>
                  <a:cubicBezTo>
                    <a:pt x="34167" y="12085"/>
                    <a:pt x="34167" y="12085"/>
                    <a:pt x="34225" y="12143"/>
                  </a:cubicBezTo>
                  <a:cubicBezTo>
                    <a:pt x="34248" y="12167"/>
                    <a:pt x="34262" y="12191"/>
                    <a:pt x="34275" y="12210"/>
                  </a:cubicBezTo>
                  <a:lnTo>
                    <a:pt x="34275" y="12210"/>
                  </a:lnTo>
                  <a:cubicBezTo>
                    <a:pt x="34206" y="12159"/>
                    <a:pt x="34146" y="12122"/>
                    <a:pt x="34109" y="12085"/>
                  </a:cubicBezTo>
                  <a:close/>
                  <a:moveTo>
                    <a:pt x="34340" y="12143"/>
                  </a:moveTo>
                  <a:cubicBezTo>
                    <a:pt x="34340" y="12201"/>
                    <a:pt x="34340" y="12258"/>
                    <a:pt x="34397" y="12316"/>
                  </a:cubicBezTo>
                  <a:cubicBezTo>
                    <a:pt x="34376" y="12295"/>
                    <a:pt x="34355" y="12276"/>
                    <a:pt x="34335" y="12258"/>
                  </a:cubicBezTo>
                  <a:lnTo>
                    <a:pt x="34335" y="12258"/>
                  </a:lnTo>
                  <a:cubicBezTo>
                    <a:pt x="34336" y="12258"/>
                    <a:pt x="34338" y="12258"/>
                    <a:pt x="34340" y="12258"/>
                  </a:cubicBezTo>
                  <a:lnTo>
                    <a:pt x="34340" y="12143"/>
                  </a:lnTo>
                  <a:close/>
                  <a:moveTo>
                    <a:pt x="36011" y="10818"/>
                  </a:moveTo>
                  <a:lnTo>
                    <a:pt x="36011" y="10818"/>
                  </a:lnTo>
                  <a:cubicBezTo>
                    <a:pt x="35896" y="11221"/>
                    <a:pt x="35953" y="11740"/>
                    <a:pt x="36126" y="12143"/>
                  </a:cubicBezTo>
                  <a:lnTo>
                    <a:pt x="35896" y="12316"/>
                  </a:lnTo>
                  <a:cubicBezTo>
                    <a:pt x="35896" y="12143"/>
                    <a:pt x="35838" y="11970"/>
                    <a:pt x="35838" y="11797"/>
                  </a:cubicBezTo>
                  <a:cubicBezTo>
                    <a:pt x="35838" y="11509"/>
                    <a:pt x="35838" y="11279"/>
                    <a:pt x="35838" y="11048"/>
                  </a:cubicBezTo>
                  <a:cubicBezTo>
                    <a:pt x="35838" y="10976"/>
                    <a:pt x="35797" y="10934"/>
                    <a:pt x="35750" y="10922"/>
                  </a:cubicBezTo>
                  <a:lnTo>
                    <a:pt x="35750" y="10922"/>
                  </a:lnTo>
                  <a:lnTo>
                    <a:pt x="36011" y="10818"/>
                  </a:lnTo>
                  <a:close/>
                  <a:moveTo>
                    <a:pt x="34858" y="11336"/>
                  </a:moveTo>
                  <a:cubicBezTo>
                    <a:pt x="34858" y="11722"/>
                    <a:pt x="34858" y="12160"/>
                    <a:pt x="34959" y="12600"/>
                  </a:cubicBezTo>
                  <a:lnTo>
                    <a:pt x="34959" y="12600"/>
                  </a:lnTo>
                  <a:lnTo>
                    <a:pt x="34743" y="12546"/>
                  </a:lnTo>
                  <a:cubicBezTo>
                    <a:pt x="34686" y="12258"/>
                    <a:pt x="34628" y="11970"/>
                    <a:pt x="34628" y="11624"/>
                  </a:cubicBezTo>
                  <a:cubicBezTo>
                    <a:pt x="34628" y="11567"/>
                    <a:pt x="34570" y="11509"/>
                    <a:pt x="34513" y="11509"/>
                  </a:cubicBezTo>
                  <a:lnTo>
                    <a:pt x="34858" y="11336"/>
                  </a:lnTo>
                  <a:close/>
                  <a:moveTo>
                    <a:pt x="35628" y="10971"/>
                  </a:moveTo>
                  <a:lnTo>
                    <a:pt x="35628" y="10971"/>
                  </a:lnTo>
                  <a:cubicBezTo>
                    <a:pt x="35615" y="10991"/>
                    <a:pt x="35607" y="11017"/>
                    <a:pt x="35607" y="11048"/>
                  </a:cubicBezTo>
                  <a:cubicBezTo>
                    <a:pt x="35492" y="11452"/>
                    <a:pt x="35492" y="11913"/>
                    <a:pt x="35665" y="12373"/>
                  </a:cubicBezTo>
                  <a:lnTo>
                    <a:pt x="35262" y="12662"/>
                  </a:lnTo>
                  <a:cubicBezTo>
                    <a:pt x="35262" y="12431"/>
                    <a:pt x="35204" y="12201"/>
                    <a:pt x="35146" y="12028"/>
                  </a:cubicBezTo>
                  <a:cubicBezTo>
                    <a:pt x="35146" y="11740"/>
                    <a:pt x="35146" y="11452"/>
                    <a:pt x="35146" y="11164"/>
                  </a:cubicBezTo>
                  <a:lnTo>
                    <a:pt x="35628" y="10971"/>
                  </a:lnTo>
                  <a:close/>
                  <a:moveTo>
                    <a:pt x="32266" y="12546"/>
                  </a:moveTo>
                  <a:lnTo>
                    <a:pt x="32266" y="12546"/>
                  </a:lnTo>
                  <a:cubicBezTo>
                    <a:pt x="32208" y="12662"/>
                    <a:pt x="32150" y="12777"/>
                    <a:pt x="32150" y="12892"/>
                  </a:cubicBezTo>
                  <a:lnTo>
                    <a:pt x="32150" y="12662"/>
                  </a:lnTo>
                  <a:lnTo>
                    <a:pt x="32266" y="12546"/>
                  </a:lnTo>
                  <a:close/>
                  <a:moveTo>
                    <a:pt x="38431" y="11279"/>
                  </a:moveTo>
                  <a:cubicBezTo>
                    <a:pt x="37624" y="11855"/>
                    <a:pt x="36817" y="12489"/>
                    <a:pt x="36011" y="13122"/>
                  </a:cubicBezTo>
                  <a:lnTo>
                    <a:pt x="35435" y="12834"/>
                  </a:lnTo>
                  <a:cubicBezTo>
                    <a:pt x="36414" y="12316"/>
                    <a:pt x="37394" y="11797"/>
                    <a:pt x="38431" y="11279"/>
                  </a:cubicBezTo>
                  <a:close/>
                  <a:moveTo>
                    <a:pt x="59057" y="3155"/>
                  </a:moveTo>
                  <a:cubicBezTo>
                    <a:pt x="54966" y="6727"/>
                    <a:pt x="50645" y="9954"/>
                    <a:pt x="46266" y="13180"/>
                  </a:cubicBezTo>
                  <a:lnTo>
                    <a:pt x="45805" y="13295"/>
                  </a:lnTo>
                  <a:lnTo>
                    <a:pt x="45402" y="13353"/>
                  </a:lnTo>
                  <a:cubicBezTo>
                    <a:pt x="49954" y="10357"/>
                    <a:pt x="54333" y="7073"/>
                    <a:pt x="58481" y="3501"/>
                  </a:cubicBezTo>
                  <a:cubicBezTo>
                    <a:pt x="58539" y="3443"/>
                    <a:pt x="58596" y="3270"/>
                    <a:pt x="58539" y="3155"/>
                  </a:cubicBezTo>
                  <a:close/>
                  <a:moveTo>
                    <a:pt x="49666" y="5632"/>
                  </a:moveTo>
                  <a:cubicBezTo>
                    <a:pt x="45460" y="8110"/>
                    <a:pt x="41196" y="10645"/>
                    <a:pt x="37278" y="13526"/>
                  </a:cubicBezTo>
                  <a:cubicBezTo>
                    <a:pt x="36990" y="13411"/>
                    <a:pt x="36645" y="13353"/>
                    <a:pt x="36356" y="13238"/>
                  </a:cubicBezTo>
                  <a:cubicBezTo>
                    <a:pt x="40735" y="10530"/>
                    <a:pt x="45172" y="8052"/>
                    <a:pt x="49666" y="5632"/>
                  </a:cubicBezTo>
                  <a:close/>
                  <a:moveTo>
                    <a:pt x="56407" y="3155"/>
                  </a:moveTo>
                  <a:lnTo>
                    <a:pt x="56407" y="3155"/>
                  </a:lnTo>
                  <a:cubicBezTo>
                    <a:pt x="51970" y="6727"/>
                    <a:pt x="47534" y="10242"/>
                    <a:pt x="42925" y="13699"/>
                  </a:cubicBezTo>
                  <a:cubicBezTo>
                    <a:pt x="42118" y="13756"/>
                    <a:pt x="41254" y="13871"/>
                    <a:pt x="40447" y="13871"/>
                  </a:cubicBezTo>
                  <a:cubicBezTo>
                    <a:pt x="45575" y="10530"/>
                    <a:pt x="51049" y="7303"/>
                    <a:pt x="55600" y="3270"/>
                  </a:cubicBezTo>
                  <a:lnTo>
                    <a:pt x="56407" y="3155"/>
                  </a:lnTo>
                  <a:close/>
                  <a:moveTo>
                    <a:pt x="50760" y="5748"/>
                  </a:moveTo>
                  <a:cubicBezTo>
                    <a:pt x="46785" y="8283"/>
                    <a:pt x="42982" y="11221"/>
                    <a:pt x="39122" y="13871"/>
                  </a:cubicBezTo>
                  <a:lnTo>
                    <a:pt x="39122" y="13929"/>
                  </a:lnTo>
                  <a:lnTo>
                    <a:pt x="38892" y="13929"/>
                  </a:lnTo>
                  <a:cubicBezTo>
                    <a:pt x="38546" y="13814"/>
                    <a:pt x="38143" y="13756"/>
                    <a:pt x="37739" y="13641"/>
                  </a:cubicBezTo>
                  <a:cubicBezTo>
                    <a:pt x="42176" y="11164"/>
                    <a:pt x="46439" y="8398"/>
                    <a:pt x="50760" y="5748"/>
                  </a:cubicBezTo>
                  <a:close/>
                  <a:moveTo>
                    <a:pt x="68880" y="10160"/>
                  </a:moveTo>
                  <a:cubicBezTo>
                    <a:pt x="69040" y="10160"/>
                    <a:pt x="69191" y="10201"/>
                    <a:pt x="69313" y="10242"/>
                  </a:cubicBezTo>
                  <a:lnTo>
                    <a:pt x="69255" y="10242"/>
                  </a:lnTo>
                  <a:cubicBezTo>
                    <a:pt x="69198" y="10530"/>
                    <a:pt x="69198" y="10760"/>
                    <a:pt x="69198" y="10991"/>
                  </a:cubicBezTo>
                  <a:cubicBezTo>
                    <a:pt x="69198" y="11048"/>
                    <a:pt x="69255" y="11048"/>
                    <a:pt x="69255" y="11106"/>
                  </a:cubicBezTo>
                  <a:cubicBezTo>
                    <a:pt x="69198" y="11509"/>
                    <a:pt x="69140" y="11855"/>
                    <a:pt x="69082" y="12258"/>
                  </a:cubicBezTo>
                  <a:cubicBezTo>
                    <a:pt x="69082" y="12316"/>
                    <a:pt x="69082" y="12316"/>
                    <a:pt x="69082" y="12373"/>
                  </a:cubicBezTo>
                  <a:cubicBezTo>
                    <a:pt x="68794" y="12546"/>
                    <a:pt x="68564" y="12719"/>
                    <a:pt x="68276" y="12950"/>
                  </a:cubicBezTo>
                  <a:cubicBezTo>
                    <a:pt x="67469" y="13583"/>
                    <a:pt x="66662" y="14160"/>
                    <a:pt x="65856" y="14736"/>
                  </a:cubicBezTo>
                  <a:cubicBezTo>
                    <a:pt x="66029" y="13814"/>
                    <a:pt x="66086" y="12834"/>
                    <a:pt x="66202" y="11913"/>
                  </a:cubicBezTo>
                  <a:cubicBezTo>
                    <a:pt x="66202" y="11797"/>
                    <a:pt x="66144" y="11682"/>
                    <a:pt x="66029" y="11682"/>
                  </a:cubicBezTo>
                  <a:cubicBezTo>
                    <a:pt x="66259" y="11452"/>
                    <a:pt x="66547" y="11221"/>
                    <a:pt x="66835" y="11048"/>
                  </a:cubicBezTo>
                  <a:lnTo>
                    <a:pt x="66835" y="11048"/>
                  </a:lnTo>
                  <a:cubicBezTo>
                    <a:pt x="66662" y="11913"/>
                    <a:pt x="66432" y="12834"/>
                    <a:pt x="66259" y="13756"/>
                  </a:cubicBezTo>
                  <a:cubicBezTo>
                    <a:pt x="66259" y="13967"/>
                    <a:pt x="66431" y="14092"/>
                    <a:pt x="66604" y="14092"/>
                  </a:cubicBezTo>
                  <a:cubicBezTo>
                    <a:pt x="66715" y="14092"/>
                    <a:pt x="66826" y="14041"/>
                    <a:pt x="66893" y="13929"/>
                  </a:cubicBezTo>
                  <a:lnTo>
                    <a:pt x="66951" y="13641"/>
                  </a:lnTo>
                  <a:cubicBezTo>
                    <a:pt x="67008" y="13583"/>
                    <a:pt x="67008" y="13526"/>
                    <a:pt x="66951" y="13468"/>
                  </a:cubicBezTo>
                  <a:cubicBezTo>
                    <a:pt x="67066" y="12546"/>
                    <a:pt x="67181" y="11682"/>
                    <a:pt x="67296" y="10818"/>
                  </a:cubicBezTo>
                  <a:cubicBezTo>
                    <a:pt x="67296" y="10818"/>
                    <a:pt x="67296" y="10760"/>
                    <a:pt x="67296" y="10760"/>
                  </a:cubicBezTo>
                  <a:lnTo>
                    <a:pt x="67642" y="10530"/>
                  </a:lnTo>
                  <a:lnTo>
                    <a:pt x="67642" y="10530"/>
                  </a:lnTo>
                  <a:cubicBezTo>
                    <a:pt x="67469" y="11394"/>
                    <a:pt x="67296" y="12258"/>
                    <a:pt x="67181" y="13065"/>
                  </a:cubicBezTo>
                  <a:cubicBezTo>
                    <a:pt x="67145" y="13279"/>
                    <a:pt x="67308" y="13426"/>
                    <a:pt x="67464" y="13426"/>
                  </a:cubicBezTo>
                  <a:cubicBezTo>
                    <a:pt x="67561" y="13426"/>
                    <a:pt x="67656" y="13370"/>
                    <a:pt x="67700" y="13238"/>
                  </a:cubicBezTo>
                  <a:cubicBezTo>
                    <a:pt x="67757" y="13007"/>
                    <a:pt x="67815" y="12834"/>
                    <a:pt x="67872" y="12604"/>
                  </a:cubicBezTo>
                  <a:cubicBezTo>
                    <a:pt x="67872" y="12546"/>
                    <a:pt x="67872" y="12489"/>
                    <a:pt x="67815" y="12431"/>
                  </a:cubicBezTo>
                  <a:cubicBezTo>
                    <a:pt x="67930" y="11797"/>
                    <a:pt x="68045" y="11106"/>
                    <a:pt x="68103" y="10415"/>
                  </a:cubicBezTo>
                  <a:cubicBezTo>
                    <a:pt x="68103" y="10357"/>
                    <a:pt x="68103" y="10357"/>
                    <a:pt x="68103" y="10299"/>
                  </a:cubicBezTo>
                  <a:cubicBezTo>
                    <a:pt x="68218" y="10299"/>
                    <a:pt x="68333" y="10242"/>
                    <a:pt x="68391" y="10242"/>
                  </a:cubicBezTo>
                  <a:cubicBezTo>
                    <a:pt x="68391" y="10587"/>
                    <a:pt x="68391" y="10933"/>
                    <a:pt x="68333" y="11279"/>
                  </a:cubicBezTo>
                  <a:cubicBezTo>
                    <a:pt x="68218" y="11740"/>
                    <a:pt x="68161" y="12143"/>
                    <a:pt x="68161" y="12546"/>
                  </a:cubicBezTo>
                  <a:cubicBezTo>
                    <a:pt x="68161" y="12658"/>
                    <a:pt x="68257" y="12722"/>
                    <a:pt x="68340" y="12722"/>
                  </a:cubicBezTo>
                  <a:cubicBezTo>
                    <a:pt x="68386" y="12722"/>
                    <a:pt x="68428" y="12702"/>
                    <a:pt x="68449" y="12662"/>
                  </a:cubicBezTo>
                  <a:cubicBezTo>
                    <a:pt x="68679" y="12258"/>
                    <a:pt x="68794" y="11855"/>
                    <a:pt x="68737" y="11394"/>
                  </a:cubicBezTo>
                  <a:cubicBezTo>
                    <a:pt x="68794" y="10991"/>
                    <a:pt x="68737" y="10587"/>
                    <a:pt x="68679" y="10184"/>
                  </a:cubicBezTo>
                  <a:cubicBezTo>
                    <a:pt x="68747" y="10167"/>
                    <a:pt x="68814" y="10160"/>
                    <a:pt x="68880" y="10160"/>
                  </a:cubicBezTo>
                  <a:close/>
                  <a:moveTo>
                    <a:pt x="69947" y="12719"/>
                  </a:moveTo>
                  <a:lnTo>
                    <a:pt x="69947" y="12777"/>
                  </a:lnTo>
                  <a:cubicBezTo>
                    <a:pt x="68737" y="13526"/>
                    <a:pt x="67527" y="14332"/>
                    <a:pt x="66374" y="15139"/>
                  </a:cubicBezTo>
                  <a:cubicBezTo>
                    <a:pt x="67123" y="14563"/>
                    <a:pt x="67930" y="13929"/>
                    <a:pt x="68737" y="13411"/>
                  </a:cubicBezTo>
                  <a:cubicBezTo>
                    <a:pt x="69140" y="13180"/>
                    <a:pt x="69543" y="12950"/>
                    <a:pt x="69947" y="12719"/>
                  </a:cubicBezTo>
                  <a:close/>
                  <a:moveTo>
                    <a:pt x="63436" y="13871"/>
                  </a:moveTo>
                  <a:cubicBezTo>
                    <a:pt x="63321" y="14332"/>
                    <a:pt x="63263" y="14793"/>
                    <a:pt x="63148" y="15312"/>
                  </a:cubicBezTo>
                  <a:cubicBezTo>
                    <a:pt x="63148" y="14909"/>
                    <a:pt x="63148" y="14505"/>
                    <a:pt x="63090" y="14102"/>
                  </a:cubicBezTo>
                  <a:lnTo>
                    <a:pt x="63436" y="13871"/>
                  </a:lnTo>
                  <a:close/>
                  <a:moveTo>
                    <a:pt x="65798" y="11855"/>
                  </a:moveTo>
                  <a:lnTo>
                    <a:pt x="65798" y="11855"/>
                  </a:lnTo>
                  <a:cubicBezTo>
                    <a:pt x="65683" y="12834"/>
                    <a:pt x="65395" y="13929"/>
                    <a:pt x="65280" y="14966"/>
                  </a:cubicBezTo>
                  <a:lnTo>
                    <a:pt x="65280" y="15024"/>
                  </a:lnTo>
                  <a:cubicBezTo>
                    <a:pt x="65280" y="15024"/>
                    <a:pt x="65280" y="15081"/>
                    <a:pt x="65280" y="15139"/>
                  </a:cubicBezTo>
                  <a:lnTo>
                    <a:pt x="64243" y="15888"/>
                  </a:lnTo>
                  <a:lnTo>
                    <a:pt x="64243" y="15830"/>
                  </a:lnTo>
                  <a:lnTo>
                    <a:pt x="64243" y="15773"/>
                  </a:lnTo>
                  <a:cubicBezTo>
                    <a:pt x="64358" y="14966"/>
                    <a:pt x="64473" y="14217"/>
                    <a:pt x="64588" y="13411"/>
                  </a:cubicBezTo>
                  <a:cubicBezTo>
                    <a:pt x="64588" y="13268"/>
                    <a:pt x="64510" y="13165"/>
                    <a:pt x="64386" y="13165"/>
                  </a:cubicBezTo>
                  <a:cubicBezTo>
                    <a:pt x="64360" y="13165"/>
                    <a:pt x="64331" y="13170"/>
                    <a:pt x="64300" y="13180"/>
                  </a:cubicBezTo>
                  <a:lnTo>
                    <a:pt x="64819" y="12719"/>
                  </a:lnTo>
                  <a:lnTo>
                    <a:pt x="64819" y="12719"/>
                  </a:lnTo>
                  <a:cubicBezTo>
                    <a:pt x="64761" y="13180"/>
                    <a:pt x="64646" y="13641"/>
                    <a:pt x="64588" y="14102"/>
                  </a:cubicBezTo>
                  <a:cubicBezTo>
                    <a:pt x="64473" y="14505"/>
                    <a:pt x="64415" y="14966"/>
                    <a:pt x="64473" y="15427"/>
                  </a:cubicBezTo>
                  <a:cubicBezTo>
                    <a:pt x="64473" y="15495"/>
                    <a:pt x="64532" y="15523"/>
                    <a:pt x="64605" y="15523"/>
                  </a:cubicBezTo>
                  <a:cubicBezTo>
                    <a:pt x="64656" y="15523"/>
                    <a:pt x="64713" y="15509"/>
                    <a:pt x="64761" y="15485"/>
                  </a:cubicBezTo>
                  <a:cubicBezTo>
                    <a:pt x="64876" y="15024"/>
                    <a:pt x="64934" y="14563"/>
                    <a:pt x="64992" y="14160"/>
                  </a:cubicBezTo>
                  <a:cubicBezTo>
                    <a:pt x="65049" y="13583"/>
                    <a:pt x="65107" y="13007"/>
                    <a:pt x="65164" y="12431"/>
                  </a:cubicBezTo>
                  <a:lnTo>
                    <a:pt x="65164" y="12373"/>
                  </a:lnTo>
                  <a:lnTo>
                    <a:pt x="65798" y="11855"/>
                  </a:lnTo>
                  <a:close/>
                  <a:moveTo>
                    <a:pt x="30710" y="14390"/>
                  </a:moveTo>
                  <a:cubicBezTo>
                    <a:pt x="30710" y="14448"/>
                    <a:pt x="30710" y="14448"/>
                    <a:pt x="30710" y="14505"/>
                  </a:cubicBezTo>
                  <a:cubicBezTo>
                    <a:pt x="30595" y="14966"/>
                    <a:pt x="30595" y="15485"/>
                    <a:pt x="30595" y="15946"/>
                  </a:cubicBezTo>
                  <a:lnTo>
                    <a:pt x="30480" y="16003"/>
                  </a:lnTo>
                  <a:cubicBezTo>
                    <a:pt x="30480" y="15946"/>
                    <a:pt x="30480" y="15946"/>
                    <a:pt x="30480" y="15888"/>
                  </a:cubicBezTo>
                  <a:cubicBezTo>
                    <a:pt x="30480" y="15542"/>
                    <a:pt x="30480" y="15197"/>
                    <a:pt x="30480" y="14793"/>
                  </a:cubicBezTo>
                  <a:cubicBezTo>
                    <a:pt x="30480" y="14736"/>
                    <a:pt x="30422" y="14621"/>
                    <a:pt x="30364" y="14563"/>
                  </a:cubicBezTo>
                  <a:lnTo>
                    <a:pt x="30710" y="14390"/>
                  </a:lnTo>
                  <a:close/>
                  <a:moveTo>
                    <a:pt x="64243" y="13180"/>
                  </a:moveTo>
                  <a:cubicBezTo>
                    <a:pt x="64243" y="13180"/>
                    <a:pt x="64243" y="13180"/>
                    <a:pt x="64243" y="13238"/>
                  </a:cubicBezTo>
                  <a:cubicBezTo>
                    <a:pt x="64012" y="14160"/>
                    <a:pt x="63839" y="15024"/>
                    <a:pt x="63666" y="15946"/>
                  </a:cubicBezTo>
                  <a:cubicBezTo>
                    <a:pt x="63666" y="16003"/>
                    <a:pt x="63666" y="16119"/>
                    <a:pt x="63724" y="16176"/>
                  </a:cubicBezTo>
                  <a:lnTo>
                    <a:pt x="63494" y="16349"/>
                  </a:lnTo>
                  <a:lnTo>
                    <a:pt x="63494" y="16291"/>
                  </a:lnTo>
                  <a:cubicBezTo>
                    <a:pt x="63494" y="16176"/>
                    <a:pt x="63436" y="16119"/>
                    <a:pt x="63378" y="16119"/>
                  </a:cubicBezTo>
                  <a:cubicBezTo>
                    <a:pt x="63436" y="15254"/>
                    <a:pt x="63551" y="14448"/>
                    <a:pt x="63666" y="13641"/>
                  </a:cubicBezTo>
                  <a:lnTo>
                    <a:pt x="64127" y="13238"/>
                  </a:lnTo>
                  <a:lnTo>
                    <a:pt x="64243" y="13180"/>
                  </a:lnTo>
                  <a:close/>
                  <a:moveTo>
                    <a:pt x="62226" y="14793"/>
                  </a:moveTo>
                  <a:lnTo>
                    <a:pt x="62226" y="14793"/>
                  </a:lnTo>
                  <a:cubicBezTo>
                    <a:pt x="62053" y="15370"/>
                    <a:pt x="61996" y="15946"/>
                    <a:pt x="61996" y="16579"/>
                  </a:cubicBezTo>
                  <a:lnTo>
                    <a:pt x="61996" y="16522"/>
                  </a:lnTo>
                  <a:cubicBezTo>
                    <a:pt x="61938" y="16061"/>
                    <a:pt x="61823" y="15600"/>
                    <a:pt x="61765" y="15139"/>
                  </a:cubicBezTo>
                  <a:lnTo>
                    <a:pt x="62226" y="14793"/>
                  </a:lnTo>
                  <a:close/>
                  <a:moveTo>
                    <a:pt x="29788" y="14851"/>
                  </a:moveTo>
                  <a:cubicBezTo>
                    <a:pt x="29788" y="15312"/>
                    <a:pt x="29731" y="15773"/>
                    <a:pt x="29673" y="16234"/>
                  </a:cubicBezTo>
                  <a:cubicBezTo>
                    <a:pt x="29615" y="16291"/>
                    <a:pt x="29615" y="16349"/>
                    <a:pt x="29673" y="16464"/>
                  </a:cubicBezTo>
                  <a:lnTo>
                    <a:pt x="29154" y="16752"/>
                  </a:lnTo>
                  <a:lnTo>
                    <a:pt x="29154" y="15312"/>
                  </a:lnTo>
                  <a:cubicBezTo>
                    <a:pt x="29154" y="15254"/>
                    <a:pt x="29154" y="15197"/>
                    <a:pt x="29154" y="15139"/>
                  </a:cubicBezTo>
                  <a:lnTo>
                    <a:pt x="29788" y="14851"/>
                  </a:lnTo>
                  <a:close/>
                  <a:moveTo>
                    <a:pt x="62745" y="14390"/>
                  </a:moveTo>
                  <a:cubicBezTo>
                    <a:pt x="62745" y="14793"/>
                    <a:pt x="62687" y="15197"/>
                    <a:pt x="62687" y="15600"/>
                  </a:cubicBezTo>
                  <a:cubicBezTo>
                    <a:pt x="62629" y="16003"/>
                    <a:pt x="62629" y="16464"/>
                    <a:pt x="62687" y="16868"/>
                  </a:cubicBezTo>
                  <a:lnTo>
                    <a:pt x="62053" y="17271"/>
                  </a:lnTo>
                  <a:cubicBezTo>
                    <a:pt x="62053" y="17098"/>
                    <a:pt x="62053" y="16925"/>
                    <a:pt x="61996" y="16752"/>
                  </a:cubicBezTo>
                  <a:lnTo>
                    <a:pt x="61996" y="16752"/>
                  </a:lnTo>
                  <a:cubicBezTo>
                    <a:pt x="62024" y="16839"/>
                    <a:pt x="62096" y="16882"/>
                    <a:pt x="62168" y="16882"/>
                  </a:cubicBezTo>
                  <a:cubicBezTo>
                    <a:pt x="62240" y="16882"/>
                    <a:pt x="62312" y="16839"/>
                    <a:pt x="62341" y="16752"/>
                  </a:cubicBezTo>
                  <a:cubicBezTo>
                    <a:pt x="62514" y="16003"/>
                    <a:pt x="62572" y="15254"/>
                    <a:pt x="62572" y="14505"/>
                  </a:cubicBezTo>
                  <a:lnTo>
                    <a:pt x="62745" y="14390"/>
                  </a:lnTo>
                  <a:close/>
                  <a:moveTo>
                    <a:pt x="28463" y="15427"/>
                  </a:moveTo>
                  <a:cubicBezTo>
                    <a:pt x="28405" y="15946"/>
                    <a:pt x="28348" y="16522"/>
                    <a:pt x="28348" y="17040"/>
                  </a:cubicBezTo>
                  <a:cubicBezTo>
                    <a:pt x="28348" y="17098"/>
                    <a:pt x="28348" y="17156"/>
                    <a:pt x="28405" y="17213"/>
                  </a:cubicBezTo>
                  <a:lnTo>
                    <a:pt x="28060" y="17444"/>
                  </a:lnTo>
                  <a:lnTo>
                    <a:pt x="28060" y="16003"/>
                  </a:lnTo>
                  <a:cubicBezTo>
                    <a:pt x="28060" y="15888"/>
                    <a:pt x="28002" y="15773"/>
                    <a:pt x="27887" y="15715"/>
                  </a:cubicBezTo>
                  <a:lnTo>
                    <a:pt x="28463" y="15427"/>
                  </a:lnTo>
                  <a:close/>
                  <a:moveTo>
                    <a:pt x="27368" y="16028"/>
                  </a:moveTo>
                  <a:cubicBezTo>
                    <a:pt x="27366" y="16423"/>
                    <a:pt x="27311" y="16818"/>
                    <a:pt x="27311" y="17213"/>
                  </a:cubicBezTo>
                  <a:cubicBezTo>
                    <a:pt x="27253" y="17501"/>
                    <a:pt x="27253" y="17732"/>
                    <a:pt x="27311" y="17962"/>
                  </a:cubicBezTo>
                  <a:lnTo>
                    <a:pt x="26907" y="18193"/>
                  </a:lnTo>
                  <a:cubicBezTo>
                    <a:pt x="26907" y="18020"/>
                    <a:pt x="26965" y="17847"/>
                    <a:pt x="26965" y="17674"/>
                  </a:cubicBezTo>
                  <a:lnTo>
                    <a:pt x="27023" y="16291"/>
                  </a:lnTo>
                  <a:cubicBezTo>
                    <a:pt x="27023" y="16234"/>
                    <a:pt x="27023" y="16234"/>
                    <a:pt x="27023" y="16176"/>
                  </a:cubicBezTo>
                  <a:lnTo>
                    <a:pt x="27368" y="16028"/>
                  </a:lnTo>
                  <a:close/>
                  <a:moveTo>
                    <a:pt x="61366" y="15423"/>
                  </a:moveTo>
                  <a:cubicBezTo>
                    <a:pt x="61422" y="16102"/>
                    <a:pt x="61477" y="16887"/>
                    <a:pt x="61477" y="17617"/>
                  </a:cubicBezTo>
                  <a:lnTo>
                    <a:pt x="60209" y="18423"/>
                  </a:lnTo>
                  <a:cubicBezTo>
                    <a:pt x="60267" y="18308"/>
                    <a:pt x="60267" y="18193"/>
                    <a:pt x="60325" y="18135"/>
                  </a:cubicBezTo>
                  <a:cubicBezTo>
                    <a:pt x="60325" y="18077"/>
                    <a:pt x="60325" y="18020"/>
                    <a:pt x="60325" y="17962"/>
                  </a:cubicBezTo>
                  <a:cubicBezTo>
                    <a:pt x="60440" y="17328"/>
                    <a:pt x="60498" y="16637"/>
                    <a:pt x="60555" y="16003"/>
                  </a:cubicBezTo>
                  <a:lnTo>
                    <a:pt x="60901" y="15715"/>
                  </a:lnTo>
                  <a:lnTo>
                    <a:pt x="60901" y="15715"/>
                  </a:lnTo>
                  <a:cubicBezTo>
                    <a:pt x="60843" y="16061"/>
                    <a:pt x="60786" y="16407"/>
                    <a:pt x="60786" y="16695"/>
                  </a:cubicBezTo>
                  <a:cubicBezTo>
                    <a:pt x="60670" y="17098"/>
                    <a:pt x="60613" y="17444"/>
                    <a:pt x="60728" y="17847"/>
                  </a:cubicBezTo>
                  <a:cubicBezTo>
                    <a:pt x="60757" y="17905"/>
                    <a:pt x="60814" y="17933"/>
                    <a:pt x="60872" y="17933"/>
                  </a:cubicBezTo>
                  <a:cubicBezTo>
                    <a:pt x="60930" y="17933"/>
                    <a:pt x="60987" y="17905"/>
                    <a:pt x="61016" y="17847"/>
                  </a:cubicBezTo>
                  <a:cubicBezTo>
                    <a:pt x="61189" y="17501"/>
                    <a:pt x="61247" y="17156"/>
                    <a:pt x="61247" y="16752"/>
                  </a:cubicBezTo>
                  <a:cubicBezTo>
                    <a:pt x="61304" y="16291"/>
                    <a:pt x="61362" y="15888"/>
                    <a:pt x="61362" y="15427"/>
                  </a:cubicBezTo>
                  <a:cubicBezTo>
                    <a:pt x="61363" y="15426"/>
                    <a:pt x="61365" y="15424"/>
                    <a:pt x="61366" y="15423"/>
                  </a:cubicBezTo>
                  <a:close/>
                  <a:moveTo>
                    <a:pt x="26331" y="16522"/>
                  </a:moveTo>
                  <a:lnTo>
                    <a:pt x="26216" y="17559"/>
                  </a:lnTo>
                  <a:cubicBezTo>
                    <a:pt x="26216" y="17905"/>
                    <a:pt x="26043" y="18308"/>
                    <a:pt x="26331" y="18538"/>
                  </a:cubicBezTo>
                  <a:lnTo>
                    <a:pt x="26389" y="18538"/>
                  </a:lnTo>
                  <a:lnTo>
                    <a:pt x="25813" y="18884"/>
                  </a:lnTo>
                  <a:lnTo>
                    <a:pt x="25597" y="19019"/>
                  </a:lnTo>
                  <a:lnTo>
                    <a:pt x="25597" y="19019"/>
                  </a:lnTo>
                  <a:cubicBezTo>
                    <a:pt x="25702" y="18739"/>
                    <a:pt x="25753" y="18411"/>
                    <a:pt x="25697" y="18135"/>
                  </a:cubicBezTo>
                  <a:lnTo>
                    <a:pt x="25697" y="16925"/>
                  </a:lnTo>
                  <a:cubicBezTo>
                    <a:pt x="25755" y="16868"/>
                    <a:pt x="25755" y="16868"/>
                    <a:pt x="25697" y="16810"/>
                  </a:cubicBezTo>
                  <a:lnTo>
                    <a:pt x="26331" y="16522"/>
                  </a:lnTo>
                  <a:close/>
                  <a:moveTo>
                    <a:pt x="31574" y="18654"/>
                  </a:moveTo>
                  <a:cubicBezTo>
                    <a:pt x="31574" y="18826"/>
                    <a:pt x="31517" y="18942"/>
                    <a:pt x="31517" y="19057"/>
                  </a:cubicBezTo>
                  <a:lnTo>
                    <a:pt x="31517" y="18999"/>
                  </a:lnTo>
                  <a:cubicBezTo>
                    <a:pt x="31517" y="18942"/>
                    <a:pt x="31517" y="18826"/>
                    <a:pt x="31401" y="18769"/>
                  </a:cubicBezTo>
                  <a:lnTo>
                    <a:pt x="31574" y="18654"/>
                  </a:lnTo>
                  <a:close/>
                  <a:moveTo>
                    <a:pt x="60094" y="16349"/>
                  </a:moveTo>
                  <a:lnTo>
                    <a:pt x="60094" y="16349"/>
                  </a:lnTo>
                  <a:cubicBezTo>
                    <a:pt x="60037" y="16983"/>
                    <a:pt x="59921" y="17617"/>
                    <a:pt x="59749" y="18308"/>
                  </a:cubicBezTo>
                  <a:cubicBezTo>
                    <a:pt x="59749" y="18423"/>
                    <a:pt x="59806" y="18538"/>
                    <a:pt x="59979" y="18596"/>
                  </a:cubicBezTo>
                  <a:lnTo>
                    <a:pt x="59230" y="19057"/>
                  </a:lnTo>
                  <a:cubicBezTo>
                    <a:pt x="59403" y="18711"/>
                    <a:pt x="59460" y="18366"/>
                    <a:pt x="59460" y="17962"/>
                  </a:cubicBezTo>
                  <a:lnTo>
                    <a:pt x="59633" y="16695"/>
                  </a:lnTo>
                  <a:lnTo>
                    <a:pt x="60094" y="16349"/>
                  </a:lnTo>
                  <a:close/>
                  <a:moveTo>
                    <a:pt x="59172" y="16983"/>
                  </a:moveTo>
                  <a:lnTo>
                    <a:pt x="59000" y="17905"/>
                  </a:lnTo>
                  <a:cubicBezTo>
                    <a:pt x="58884" y="18250"/>
                    <a:pt x="58884" y="18654"/>
                    <a:pt x="58942" y="18999"/>
                  </a:cubicBezTo>
                  <a:cubicBezTo>
                    <a:pt x="58942" y="19057"/>
                    <a:pt x="59057" y="19115"/>
                    <a:pt x="59115" y="19115"/>
                  </a:cubicBezTo>
                  <a:lnTo>
                    <a:pt x="58423" y="19575"/>
                  </a:lnTo>
                  <a:cubicBezTo>
                    <a:pt x="58423" y="19518"/>
                    <a:pt x="58423" y="19518"/>
                    <a:pt x="58423" y="19518"/>
                  </a:cubicBezTo>
                  <a:cubicBezTo>
                    <a:pt x="58366" y="19115"/>
                    <a:pt x="58423" y="18769"/>
                    <a:pt x="58539" y="18423"/>
                  </a:cubicBezTo>
                  <a:lnTo>
                    <a:pt x="58654" y="17328"/>
                  </a:lnTo>
                  <a:lnTo>
                    <a:pt x="59172" y="16983"/>
                  </a:lnTo>
                  <a:close/>
                  <a:moveTo>
                    <a:pt x="20224" y="19115"/>
                  </a:moveTo>
                  <a:lnTo>
                    <a:pt x="20224" y="19115"/>
                  </a:lnTo>
                  <a:cubicBezTo>
                    <a:pt x="19889" y="19338"/>
                    <a:pt x="19554" y="19507"/>
                    <a:pt x="19166" y="19727"/>
                  </a:cubicBezTo>
                  <a:lnTo>
                    <a:pt x="19166" y="19727"/>
                  </a:lnTo>
                  <a:cubicBezTo>
                    <a:pt x="19149" y="19711"/>
                    <a:pt x="19129" y="19691"/>
                    <a:pt x="19129" y="19691"/>
                  </a:cubicBezTo>
                  <a:lnTo>
                    <a:pt x="20224" y="19115"/>
                  </a:lnTo>
                  <a:close/>
                  <a:moveTo>
                    <a:pt x="25237" y="17040"/>
                  </a:moveTo>
                  <a:cubicBezTo>
                    <a:pt x="25237" y="17386"/>
                    <a:pt x="25179" y="17732"/>
                    <a:pt x="25179" y="18020"/>
                  </a:cubicBezTo>
                  <a:cubicBezTo>
                    <a:pt x="25064" y="18366"/>
                    <a:pt x="25064" y="18711"/>
                    <a:pt x="25237" y="18999"/>
                  </a:cubicBezTo>
                  <a:cubicBezTo>
                    <a:pt x="25272" y="19071"/>
                    <a:pt x="25352" y="19120"/>
                    <a:pt x="25435" y="19120"/>
                  </a:cubicBezTo>
                  <a:cubicBezTo>
                    <a:pt x="25435" y="19120"/>
                    <a:pt x="25435" y="19120"/>
                    <a:pt x="25436" y="19120"/>
                  </a:cubicBezTo>
                  <a:lnTo>
                    <a:pt x="25436" y="19120"/>
                  </a:lnTo>
                  <a:lnTo>
                    <a:pt x="24430" y="19748"/>
                  </a:lnTo>
                  <a:cubicBezTo>
                    <a:pt x="24545" y="19403"/>
                    <a:pt x="24545" y="18999"/>
                    <a:pt x="24545" y="18654"/>
                  </a:cubicBezTo>
                  <a:lnTo>
                    <a:pt x="24660" y="17328"/>
                  </a:lnTo>
                  <a:lnTo>
                    <a:pt x="25237" y="17040"/>
                  </a:lnTo>
                  <a:close/>
                  <a:moveTo>
                    <a:pt x="58193" y="17674"/>
                  </a:moveTo>
                  <a:lnTo>
                    <a:pt x="58193" y="17674"/>
                  </a:lnTo>
                  <a:cubicBezTo>
                    <a:pt x="58078" y="18077"/>
                    <a:pt x="58020" y="18538"/>
                    <a:pt x="57962" y="18942"/>
                  </a:cubicBezTo>
                  <a:lnTo>
                    <a:pt x="58020" y="18942"/>
                  </a:lnTo>
                  <a:cubicBezTo>
                    <a:pt x="57962" y="19230"/>
                    <a:pt x="57790" y="19575"/>
                    <a:pt x="58078" y="19806"/>
                  </a:cubicBezTo>
                  <a:lnTo>
                    <a:pt x="57674" y="20036"/>
                  </a:lnTo>
                  <a:cubicBezTo>
                    <a:pt x="57732" y="19748"/>
                    <a:pt x="57790" y="19460"/>
                    <a:pt x="57790" y="19172"/>
                  </a:cubicBezTo>
                  <a:lnTo>
                    <a:pt x="57962" y="17847"/>
                  </a:lnTo>
                  <a:lnTo>
                    <a:pt x="58193" y="17674"/>
                  </a:lnTo>
                  <a:close/>
                  <a:moveTo>
                    <a:pt x="24027" y="17674"/>
                  </a:moveTo>
                  <a:cubicBezTo>
                    <a:pt x="24027" y="18020"/>
                    <a:pt x="23969" y="18366"/>
                    <a:pt x="23911" y="18711"/>
                  </a:cubicBezTo>
                  <a:cubicBezTo>
                    <a:pt x="23854" y="19057"/>
                    <a:pt x="23854" y="19460"/>
                    <a:pt x="23911" y="19864"/>
                  </a:cubicBezTo>
                  <a:cubicBezTo>
                    <a:pt x="23911" y="19921"/>
                    <a:pt x="23969" y="19979"/>
                    <a:pt x="24027" y="20036"/>
                  </a:cubicBezTo>
                  <a:lnTo>
                    <a:pt x="23220" y="20497"/>
                  </a:lnTo>
                  <a:cubicBezTo>
                    <a:pt x="23278" y="20152"/>
                    <a:pt x="23335" y="19806"/>
                    <a:pt x="23278" y="19460"/>
                  </a:cubicBezTo>
                  <a:lnTo>
                    <a:pt x="23278" y="18020"/>
                  </a:lnTo>
                  <a:lnTo>
                    <a:pt x="24027" y="17674"/>
                  </a:lnTo>
                  <a:close/>
                  <a:moveTo>
                    <a:pt x="57502" y="18135"/>
                  </a:moveTo>
                  <a:lnTo>
                    <a:pt x="57386" y="19115"/>
                  </a:lnTo>
                  <a:cubicBezTo>
                    <a:pt x="57271" y="19460"/>
                    <a:pt x="57271" y="19806"/>
                    <a:pt x="57329" y="20152"/>
                  </a:cubicBezTo>
                  <a:cubicBezTo>
                    <a:pt x="57329" y="20209"/>
                    <a:pt x="57329" y="20209"/>
                    <a:pt x="57329" y="20209"/>
                  </a:cubicBezTo>
                  <a:lnTo>
                    <a:pt x="56753" y="20555"/>
                  </a:lnTo>
                  <a:cubicBezTo>
                    <a:pt x="56925" y="19979"/>
                    <a:pt x="56925" y="19287"/>
                    <a:pt x="57041" y="18711"/>
                  </a:cubicBezTo>
                  <a:cubicBezTo>
                    <a:pt x="57041" y="18654"/>
                    <a:pt x="56983" y="18538"/>
                    <a:pt x="56925" y="18538"/>
                  </a:cubicBezTo>
                  <a:lnTo>
                    <a:pt x="57502" y="18135"/>
                  </a:lnTo>
                  <a:close/>
                  <a:moveTo>
                    <a:pt x="33072" y="12258"/>
                  </a:moveTo>
                  <a:cubicBezTo>
                    <a:pt x="33360" y="12662"/>
                    <a:pt x="33706" y="13065"/>
                    <a:pt x="34109" y="13353"/>
                  </a:cubicBezTo>
                  <a:cubicBezTo>
                    <a:pt x="33764" y="13122"/>
                    <a:pt x="33418" y="12834"/>
                    <a:pt x="33130" y="12489"/>
                  </a:cubicBezTo>
                  <a:cubicBezTo>
                    <a:pt x="33096" y="12438"/>
                    <a:pt x="33048" y="12417"/>
                    <a:pt x="32999" y="12417"/>
                  </a:cubicBezTo>
                  <a:cubicBezTo>
                    <a:pt x="32881" y="12417"/>
                    <a:pt x="32760" y="12539"/>
                    <a:pt x="32842" y="12662"/>
                  </a:cubicBezTo>
                  <a:cubicBezTo>
                    <a:pt x="33937" y="14563"/>
                    <a:pt x="36299" y="14678"/>
                    <a:pt x="38258" y="14909"/>
                  </a:cubicBezTo>
                  <a:cubicBezTo>
                    <a:pt x="39264" y="15080"/>
                    <a:pt x="40271" y="15169"/>
                    <a:pt x="41278" y="15169"/>
                  </a:cubicBezTo>
                  <a:cubicBezTo>
                    <a:pt x="42633" y="15169"/>
                    <a:pt x="43989" y="15009"/>
                    <a:pt x="45345" y="14678"/>
                  </a:cubicBezTo>
                  <a:cubicBezTo>
                    <a:pt x="45368" y="14702"/>
                    <a:pt x="45402" y="14716"/>
                    <a:pt x="45442" y="14716"/>
                  </a:cubicBezTo>
                  <a:cubicBezTo>
                    <a:pt x="45498" y="14716"/>
                    <a:pt x="45565" y="14688"/>
                    <a:pt x="45633" y="14621"/>
                  </a:cubicBezTo>
                  <a:cubicBezTo>
                    <a:pt x="45633" y="14621"/>
                    <a:pt x="45690" y="14621"/>
                    <a:pt x="45748" y="14563"/>
                  </a:cubicBezTo>
                  <a:cubicBezTo>
                    <a:pt x="46266" y="14390"/>
                    <a:pt x="46843" y="14160"/>
                    <a:pt x="47361" y="13871"/>
                  </a:cubicBezTo>
                  <a:lnTo>
                    <a:pt x="47476" y="13871"/>
                  </a:lnTo>
                  <a:lnTo>
                    <a:pt x="47534" y="13756"/>
                  </a:lnTo>
                  <a:lnTo>
                    <a:pt x="47534" y="13756"/>
                  </a:lnTo>
                  <a:cubicBezTo>
                    <a:pt x="47476" y="15254"/>
                    <a:pt x="47361" y="16810"/>
                    <a:pt x="47303" y="18366"/>
                  </a:cubicBezTo>
                  <a:lnTo>
                    <a:pt x="47303" y="18308"/>
                  </a:lnTo>
                  <a:lnTo>
                    <a:pt x="47246" y="18308"/>
                  </a:lnTo>
                  <a:cubicBezTo>
                    <a:pt x="47015" y="18366"/>
                    <a:pt x="47015" y="18654"/>
                    <a:pt x="47246" y="18711"/>
                  </a:cubicBezTo>
                  <a:lnTo>
                    <a:pt x="47303" y="18711"/>
                  </a:lnTo>
                  <a:cubicBezTo>
                    <a:pt x="47303" y="19230"/>
                    <a:pt x="47303" y="19748"/>
                    <a:pt x="47246" y="20325"/>
                  </a:cubicBezTo>
                  <a:cubicBezTo>
                    <a:pt x="47246" y="20209"/>
                    <a:pt x="47131" y="20152"/>
                    <a:pt x="47015" y="20152"/>
                  </a:cubicBezTo>
                  <a:cubicBezTo>
                    <a:pt x="45669" y="20589"/>
                    <a:pt x="44196" y="20760"/>
                    <a:pt x="42675" y="20760"/>
                  </a:cubicBezTo>
                  <a:cubicBezTo>
                    <a:pt x="39181" y="20760"/>
                    <a:pt x="35431" y="19855"/>
                    <a:pt x="32381" y="19172"/>
                  </a:cubicBezTo>
                  <a:lnTo>
                    <a:pt x="32381" y="18193"/>
                  </a:lnTo>
                  <a:lnTo>
                    <a:pt x="32611" y="18020"/>
                  </a:lnTo>
                  <a:cubicBezTo>
                    <a:pt x="32611" y="18020"/>
                    <a:pt x="32669" y="17962"/>
                    <a:pt x="32669" y="17962"/>
                  </a:cubicBezTo>
                  <a:cubicBezTo>
                    <a:pt x="35841" y="18857"/>
                    <a:pt x="39328" y="19608"/>
                    <a:pt x="42726" y="19608"/>
                  </a:cubicBezTo>
                  <a:cubicBezTo>
                    <a:pt x="44143" y="19608"/>
                    <a:pt x="45544" y="19477"/>
                    <a:pt x="46900" y="19172"/>
                  </a:cubicBezTo>
                  <a:cubicBezTo>
                    <a:pt x="47131" y="19115"/>
                    <a:pt x="47015" y="18826"/>
                    <a:pt x="46785" y="18826"/>
                  </a:cubicBezTo>
                  <a:cubicBezTo>
                    <a:pt x="45489" y="19025"/>
                    <a:pt x="44229" y="19110"/>
                    <a:pt x="42989" y="19110"/>
                  </a:cubicBezTo>
                  <a:cubicBezTo>
                    <a:pt x="39546" y="19110"/>
                    <a:pt x="36258" y="18452"/>
                    <a:pt x="32784" y="17732"/>
                  </a:cubicBezTo>
                  <a:cubicBezTo>
                    <a:pt x="32784" y="17559"/>
                    <a:pt x="32611" y="17444"/>
                    <a:pt x="32439" y="17386"/>
                  </a:cubicBezTo>
                  <a:cubicBezTo>
                    <a:pt x="32611" y="16810"/>
                    <a:pt x="32669" y="16176"/>
                    <a:pt x="32669" y="15600"/>
                  </a:cubicBezTo>
                  <a:cubicBezTo>
                    <a:pt x="32669" y="14966"/>
                    <a:pt x="32554" y="14217"/>
                    <a:pt x="32554" y="13468"/>
                  </a:cubicBezTo>
                  <a:cubicBezTo>
                    <a:pt x="32611" y="13468"/>
                    <a:pt x="32669" y="13411"/>
                    <a:pt x="32669" y="13353"/>
                  </a:cubicBezTo>
                  <a:cubicBezTo>
                    <a:pt x="32899" y="13353"/>
                    <a:pt x="32899" y="13007"/>
                    <a:pt x="32669" y="13007"/>
                  </a:cubicBezTo>
                  <a:cubicBezTo>
                    <a:pt x="32727" y="12777"/>
                    <a:pt x="32784" y="12546"/>
                    <a:pt x="32899" y="12373"/>
                  </a:cubicBezTo>
                  <a:lnTo>
                    <a:pt x="33072" y="12258"/>
                  </a:lnTo>
                  <a:close/>
                  <a:moveTo>
                    <a:pt x="56637" y="18711"/>
                  </a:moveTo>
                  <a:lnTo>
                    <a:pt x="56637" y="18711"/>
                  </a:lnTo>
                  <a:cubicBezTo>
                    <a:pt x="56522" y="19403"/>
                    <a:pt x="56407" y="20152"/>
                    <a:pt x="56349" y="20901"/>
                  </a:cubicBezTo>
                  <a:cubicBezTo>
                    <a:pt x="56234" y="20958"/>
                    <a:pt x="56119" y="21016"/>
                    <a:pt x="56004" y="21131"/>
                  </a:cubicBezTo>
                  <a:cubicBezTo>
                    <a:pt x="56061" y="20901"/>
                    <a:pt x="56061" y="20728"/>
                    <a:pt x="56119" y="20497"/>
                  </a:cubicBezTo>
                  <a:cubicBezTo>
                    <a:pt x="56176" y="20094"/>
                    <a:pt x="56234" y="19691"/>
                    <a:pt x="56234" y="19287"/>
                  </a:cubicBezTo>
                  <a:cubicBezTo>
                    <a:pt x="56234" y="19193"/>
                    <a:pt x="56196" y="19099"/>
                    <a:pt x="56119" y="19099"/>
                  </a:cubicBezTo>
                  <a:cubicBezTo>
                    <a:pt x="56101" y="19099"/>
                    <a:pt x="56082" y="19104"/>
                    <a:pt x="56061" y="19115"/>
                  </a:cubicBezTo>
                  <a:lnTo>
                    <a:pt x="56637" y="18711"/>
                  </a:lnTo>
                  <a:close/>
                  <a:moveTo>
                    <a:pt x="22644" y="18308"/>
                  </a:moveTo>
                  <a:cubicBezTo>
                    <a:pt x="22644" y="18711"/>
                    <a:pt x="22644" y="19057"/>
                    <a:pt x="22586" y="19460"/>
                  </a:cubicBezTo>
                  <a:cubicBezTo>
                    <a:pt x="22529" y="19864"/>
                    <a:pt x="22529" y="20325"/>
                    <a:pt x="22701" y="20728"/>
                  </a:cubicBezTo>
                  <a:cubicBezTo>
                    <a:pt x="22759" y="20728"/>
                    <a:pt x="22759" y="20728"/>
                    <a:pt x="22759" y="20785"/>
                  </a:cubicBezTo>
                  <a:cubicBezTo>
                    <a:pt x="22586" y="20901"/>
                    <a:pt x="22356" y="21016"/>
                    <a:pt x="22183" y="21189"/>
                  </a:cubicBezTo>
                  <a:cubicBezTo>
                    <a:pt x="22183" y="21131"/>
                    <a:pt x="22183" y="21131"/>
                    <a:pt x="22183" y="21074"/>
                  </a:cubicBezTo>
                  <a:cubicBezTo>
                    <a:pt x="22240" y="20267"/>
                    <a:pt x="22125" y="19460"/>
                    <a:pt x="21952" y="18711"/>
                  </a:cubicBezTo>
                  <a:lnTo>
                    <a:pt x="22644" y="18308"/>
                  </a:lnTo>
                  <a:close/>
                  <a:moveTo>
                    <a:pt x="18899" y="19806"/>
                  </a:moveTo>
                  <a:cubicBezTo>
                    <a:pt x="18899" y="20325"/>
                    <a:pt x="18956" y="20785"/>
                    <a:pt x="19014" y="21246"/>
                  </a:cubicBezTo>
                  <a:cubicBezTo>
                    <a:pt x="18784" y="21074"/>
                    <a:pt x="18553" y="20901"/>
                    <a:pt x="18323" y="20670"/>
                  </a:cubicBezTo>
                  <a:cubicBezTo>
                    <a:pt x="18265" y="20497"/>
                    <a:pt x="18207" y="20325"/>
                    <a:pt x="18207" y="20152"/>
                  </a:cubicBezTo>
                  <a:lnTo>
                    <a:pt x="18899" y="19806"/>
                  </a:lnTo>
                  <a:close/>
                  <a:moveTo>
                    <a:pt x="19417" y="19979"/>
                  </a:moveTo>
                  <a:cubicBezTo>
                    <a:pt x="19417" y="20453"/>
                    <a:pt x="19465" y="20926"/>
                    <a:pt x="19518" y="21444"/>
                  </a:cubicBezTo>
                  <a:lnTo>
                    <a:pt x="19518" y="21444"/>
                  </a:lnTo>
                  <a:cubicBezTo>
                    <a:pt x="19497" y="21389"/>
                    <a:pt x="19457" y="21362"/>
                    <a:pt x="19417" y="21362"/>
                  </a:cubicBezTo>
                  <a:cubicBezTo>
                    <a:pt x="19360" y="20958"/>
                    <a:pt x="19302" y="20497"/>
                    <a:pt x="19244" y="20094"/>
                  </a:cubicBezTo>
                  <a:lnTo>
                    <a:pt x="19417" y="19979"/>
                  </a:lnTo>
                  <a:close/>
                  <a:moveTo>
                    <a:pt x="55888" y="19172"/>
                  </a:moveTo>
                  <a:cubicBezTo>
                    <a:pt x="55888" y="19230"/>
                    <a:pt x="55888" y="19230"/>
                    <a:pt x="55831" y="19287"/>
                  </a:cubicBezTo>
                  <a:cubicBezTo>
                    <a:pt x="55831" y="19691"/>
                    <a:pt x="55773" y="20152"/>
                    <a:pt x="55658" y="20555"/>
                  </a:cubicBezTo>
                  <a:cubicBezTo>
                    <a:pt x="55600" y="20843"/>
                    <a:pt x="55543" y="21131"/>
                    <a:pt x="55543" y="21419"/>
                  </a:cubicBezTo>
                  <a:lnTo>
                    <a:pt x="55082" y="21707"/>
                  </a:lnTo>
                  <a:cubicBezTo>
                    <a:pt x="55255" y="20958"/>
                    <a:pt x="55312" y="20209"/>
                    <a:pt x="55427" y="19460"/>
                  </a:cubicBezTo>
                  <a:lnTo>
                    <a:pt x="55888" y="19172"/>
                  </a:lnTo>
                  <a:close/>
                  <a:moveTo>
                    <a:pt x="51452" y="21592"/>
                  </a:moveTo>
                  <a:cubicBezTo>
                    <a:pt x="51452" y="21650"/>
                    <a:pt x="51452" y="21707"/>
                    <a:pt x="51452" y="21765"/>
                  </a:cubicBezTo>
                  <a:lnTo>
                    <a:pt x="51394" y="21650"/>
                  </a:lnTo>
                  <a:lnTo>
                    <a:pt x="51452" y="21592"/>
                  </a:lnTo>
                  <a:close/>
                  <a:moveTo>
                    <a:pt x="21434" y="18942"/>
                  </a:moveTo>
                  <a:cubicBezTo>
                    <a:pt x="21491" y="19691"/>
                    <a:pt x="21434" y="20497"/>
                    <a:pt x="21491" y="21246"/>
                  </a:cubicBezTo>
                  <a:cubicBezTo>
                    <a:pt x="21491" y="21362"/>
                    <a:pt x="21549" y="21419"/>
                    <a:pt x="21664" y="21477"/>
                  </a:cubicBezTo>
                  <a:lnTo>
                    <a:pt x="21088" y="21880"/>
                  </a:lnTo>
                  <a:cubicBezTo>
                    <a:pt x="21088" y="21823"/>
                    <a:pt x="21088" y="21765"/>
                    <a:pt x="21088" y="21707"/>
                  </a:cubicBezTo>
                  <a:cubicBezTo>
                    <a:pt x="21088" y="20901"/>
                    <a:pt x="20915" y="20036"/>
                    <a:pt x="20858" y="19230"/>
                  </a:cubicBezTo>
                  <a:lnTo>
                    <a:pt x="21434" y="18942"/>
                  </a:lnTo>
                  <a:close/>
                  <a:moveTo>
                    <a:pt x="50991" y="21765"/>
                  </a:moveTo>
                  <a:cubicBezTo>
                    <a:pt x="50991" y="21880"/>
                    <a:pt x="51106" y="21938"/>
                    <a:pt x="51106" y="22053"/>
                  </a:cubicBezTo>
                  <a:cubicBezTo>
                    <a:pt x="51049" y="21938"/>
                    <a:pt x="50933" y="21880"/>
                    <a:pt x="50876" y="21823"/>
                  </a:cubicBezTo>
                  <a:lnTo>
                    <a:pt x="50991" y="21765"/>
                  </a:lnTo>
                  <a:close/>
                  <a:moveTo>
                    <a:pt x="20282" y="19518"/>
                  </a:moveTo>
                  <a:cubicBezTo>
                    <a:pt x="20282" y="20325"/>
                    <a:pt x="20282" y="21131"/>
                    <a:pt x="20397" y="21938"/>
                  </a:cubicBezTo>
                  <a:cubicBezTo>
                    <a:pt x="20397" y="22008"/>
                    <a:pt x="20439" y="22099"/>
                    <a:pt x="20499" y="22160"/>
                  </a:cubicBezTo>
                  <a:lnTo>
                    <a:pt x="20499" y="22160"/>
                  </a:lnTo>
                  <a:cubicBezTo>
                    <a:pt x="20421" y="22119"/>
                    <a:pt x="20334" y="22069"/>
                    <a:pt x="20224" y="21995"/>
                  </a:cubicBezTo>
                  <a:cubicBezTo>
                    <a:pt x="20282" y="21880"/>
                    <a:pt x="20224" y="21765"/>
                    <a:pt x="20109" y="21707"/>
                  </a:cubicBezTo>
                  <a:cubicBezTo>
                    <a:pt x="19993" y="21074"/>
                    <a:pt x="19878" y="20440"/>
                    <a:pt x="19763" y="19806"/>
                  </a:cubicBezTo>
                  <a:lnTo>
                    <a:pt x="20282" y="19518"/>
                  </a:lnTo>
                  <a:close/>
                  <a:moveTo>
                    <a:pt x="52086" y="21304"/>
                  </a:moveTo>
                  <a:lnTo>
                    <a:pt x="52086" y="21304"/>
                  </a:lnTo>
                  <a:cubicBezTo>
                    <a:pt x="52028" y="21650"/>
                    <a:pt x="52028" y="21995"/>
                    <a:pt x="52028" y="22341"/>
                  </a:cubicBezTo>
                  <a:lnTo>
                    <a:pt x="51913" y="22226"/>
                  </a:lnTo>
                  <a:cubicBezTo>
                    <a:pt x="51913" y="21938"/>
                    <a:pt x="51855" y="21707"/>
                    <a:pt x="51798" y="21419"/>
                  </a:cubicBezTo>
                  <a:lnTo>
                    <a:pt x="52086" y="21304"/>
                  </a:lnTo>
                  <a:close/>
                  <a:moveTo>
                    <a:pt x="55024" y="19748"/>
                  </a:moveTo>
                  <a:cubicBezTo>
                    <a:pt x="54851" y="20440"/>
                    <a:pt x="54736" y="21189"/>
                    <a:pt x="54621" y="21938"/>
                  </a:cubicBezTo>
                  <a:lnTo>
                    <a:pt x="53699" y="22629"/>
                  </a:lnTo>
                  <a:cubicBezTo>
                    <a:pt x="53699" y="22341"/>
                    <a:pt x="53756" y="22053"/>
                    <a:pt x="53756" y="21765"/>
                  </a:cubicBezTo>
                  <a:lnTo>
                    <a:pt x="53872" y="20382"/>
                  </a:lnTo>
                  <a:cubicBezTo>
                    <a:pt x="53987" y="20325"/>
                    <a:pt x="54102" y="20267"/>
                    <a:pt x="54160" y="20209"/>
                  </a:cubicBezTo>
                  <a:lnTo>
                    <a:pt x="54160" y="20209"/>
                  </a:lnTo>
                  <a:cubicBezTo>
                    <a:pt x="54045" y="20785"/>
                    <a:pt x="53987" y="21419"/>
                    <a:pt x="54045" y="21995"/>
                  </a:cubicBezTo>
                  <a:cubicBezTo>
                    <a:pt x="54045" y="22096"/>
                    <a:pt x="54122" y="22157"/>
                    <a:pt x="54199" y="22157"/>
                  </a:cubicBezTo>
                  <a:cubicBezTo>
                    <a:pt x="54254" y="22157"/>
                    <a:pt x="54309" y="22125"/>
                    <a:pt x="54333" y="22053"/>
                  </a:cubicBezTo>
                  <a:cubicBezTo>
                    <a:pt x="54448" y="21362"/>
                    <a:pt x="54563" y="20670"/>
                    <a:pt x="54563" y="19979"/>
                  </a:cubicBezTo>
                  <a:lnTo>
                    <a:pt x="55024" y="19748"/>
                  </a:lnTo>
                  <a:close/>
                  <a:moveTo>
                    <a:pt x="52835" y="20958"/>
                  </a:moveTo>
                  <a:cubicBezTo>
                    <a:pt x="52835" y="21246"/>
                    <a:pt x="52835" y="21534"/>
                    <a:pt x="52777" y="21880"/>
                  </a:cubicBezTo>
                  <a:cubicBezTo>
                    <a:pt x="52777" y="22168"/>
                    <a:pt x="52719" y="22456"/>
                    <a:pt x="52719" y="22744"/>
                  </a:cubicBezTo>
                  <a:cubicBezTo>
                    <a:pt x="52547" y="22629"/>
                    <a:pt x="52431" y="22572"/>
                    <a:pt x="52258" y="22456"/>
                  </a:cubicBezTo>
                  <a:cubicBezTo>
                    <a:pt x="52258" y="22053"/>
                    <a:pt x="52201" y="21650"/>
                    <a:pt x="52201" y="21246"/>
                  </a:cubicBezTo>
                  <a:lnTo>
                    <a:pt x="52835" y="20958"/>
                  </a:lnTo>
                  <a:close/>
                  <a:moveTo>
                    <a:pt x="31690" y="13814"/>
                  </a:moveTo>
                  <a:cubicBezTo>
                    <a:pt x="31690" y="14736"/>
                    <a:pt x="31632" y="15600"/>
                    <a:pt x="31632" y="16464"/>
                  </a:cubicBezTo>
                  <a:cubicBezTo>
                    <a:pt x="31574" y="16464"/>
                    <a:pt x="31517" y="16464"/>
                    <a:pt x="31459" y="16522"/>
                  </a:cubicBezTo>
                  <a:cubicBezTo>
                    <a:pt x="28290" y="18654"/>
                    <a:pt x="25006" y="20670"/>
                    <a:pt x="21952" y="22917"/>
                  </a:cubicBezTo>
                  <a:cubicBezTo>
                    <a:pt x="21607" y="22744"/>
                    <a:pt x="21203" y="22572"/>
                    <a:pt x="20858" y="22399"/>
                  </a:cubicBezTo>
                  <a:cubicBezTo>
                    <a:pt x="24488" y="20728"/>
                    <a:pt x="27829" y="18654"/>
                    <a:pt x="30941" y="16234"/>
                  </a:cubicBezTo>
                  <a:cubicBezTo>
                    <a:pt x="31056" y="16234"/>
                    <a:pt x="31113" y="16176"/>
                    <a:pt x="31171" y="16061"/>
                  </a:cubicBezTo>
                  <a:cubicBezTo>
                    <a:pt x="31229" y="16003"/>
                    <a:pt x="31229" y="15946"/>
                    <a:pt x="31229" y="15888"/>
                  </a:cubicBezTo>
                  <a:cubicBezTo>
                    <a:pt x="31286" y="15888"/>
                    <a:pt x="31344" y="15946"/>
                    <a:pt x="31344" y="15946"/>
                  </a:cubicBezTo>
                  <a:cubicBezTo>
                    <a:pt x="31632" y="15946"/>
                    <a:pt x="31632" y="15542"/>
                    <a:pt x="31344" y="15542"/>
                  </a:cubicBezTo>
                  <a:lnTo>
                    <a:pt x="31286" y="15542"/>
                  </a:lnTo>
                  <a:cubicBezTo>
                    <a:pt x="31344" y="15197"/>
                    <a:pt x="31286" y="14793"/>
                    <a:pt x="31344" y="14448"/>
                  </a:cubicBezTo>
                  <a:cubicBezTo>
                    <a:pt x="31344" y="14332"/>
                    <a:pt x="31229" y="14160"/>
                    <a:pt x="31056" y="14160"/>
                  </a:cubicBezTo>
                  <a:lnTo>
                    <a:pt x="31690" y="13814"/>
                  </a:lnTo>
                  <a:close/>
                  <a:moveTo>
                    <a:pt x="53468" y="20613"/>
                  </a:moveTo>
                  <a:cubicBezTo>
                    <a:pt x="53468" y="21016"/>
                    <a:pt x="53411" y="21362"/>
                    <a:pt x="53353" y="21765"/>
                  </a:cubicBezTo>
                  <a:cubicBezTo>
                    <a:pt x="53296" y="22168"/>
                    <a:pt x="53238" y="22514"/>
                    <a:pt x="53238" y="22917"/>
                  </a:cubicBezTo>
                  <a:lnTo>
                    <a:pt x="53180" y="22975"/>
                  </a:lnTo>
                  <a:lnTo>
                    <a:pt x="52950" y="22860"/>
                  </a:lnTo>
                  <a:cubicBezTo>
                    <a:pt x="53007" y="22341"/>
                    <a:pt x="52950" y="21765"/>
                    <a:pt x="53007" y="21246"/>
                  </a:cubicBezTo>
                  <a:cubicBezTo>
                    <a:pt x="53007" y="21131"/>
                    <a:pt x="53007" y="20958"/>
                    <a:pt x="53007" y="20843"/>
                  </a:cubicBezTo>
                  <a:lnTo>
                    <a:pt x="53468" y="20613"/>
                  </a:lnTo>
                  <a:close/>
                  <a:moveTo>
                    <a:pt x="31574" y="17328"/>
                  </a:moveTo>
                  <a:cubicBezTo>
                    <a:pt x="31574" y="17501"/>
                    <a:pt x="31574" y="17674"/>
                    <a:pt x="31574" y="17789"/>
                  </a:cubicBezTo>
                  <a:cubicBezTo>
                    <a:pt x="28693" y="19460"/>
                    <a:pt x="26216" y="21765"/>
                    <a:pt x="23393" y="23493"/>
                  </a:cubicBezTo>
                  <a:cubicBezTo>
                    <a:pt x="23047" y="23436"/>
                    <a:pt x="22759" y="23263"/>
                    <a:pt x="22471" y="23148"/>
                  </a:cubicBezTo>
                  <a:cubicBezTo>
                    <a:pt x="25640" y="21419"/>
                    <a:pt x="28636" y="19460"/>
                    <a:pt x="31574" y="17328"/>
                  </a:cubicBezTo>
                  <a:close/>
                  <a:moveTo>
                    <a:pt x="62860" y="17674"/>
                  </a:moveTo>
                  <a:cubicBezTo>
                    <a:pt x="60267" y="19518"/>
                    <a:pt x="57674" y="21534"/>
                    <a:pt x="55139" y="23493"/>
                  </a:cubicBezTo>
                  <a:lnTo>
                    <a:pt x="55139" y="23551"/>
                  </a:lnTo>
                  <a:cubicBezTo>
                    <a:pt x="54621" y="23436"/>
                    <a:pt x="54102" y="23321"/>
                    <a:pt x="53641" y="23148"/>
                  </a:cubicBezTo>
                  <a:cubicBezTo>
                    <a:pt x="56810" y="21534"/>
                    <a:pt x="59921" y="19691"/>
                    <a:pt x="62860" y="17674"/>
                  </a:cubicBezTo>
                  <a:close/>
                  <a:moveTo>
                    <a:pt x="76572" y="12201"/>
                  </a:moveTo>
                  <a:lnTo>
                    <a:pt x="77610" y="12431"/>
                  </a:lnTo>
                  <a:cubicBezTo>
                    <a:pt x="72655" y="15830"/>
                    <a:pt x="67642" y="19460"/>
                    <a:pt x="63378" y="23609"/>
                  </a:cubicBezTo>
                  <a:cubicBezTo>
                    <a:pt x="63321" y="23493"/>
                    <a:pt x="63206" y="23493"/>
                    <a:pt x="63148" y="23493"/>
                  </a:cubicBezTo>
                  <a:cubicBezTo>
                    <a:pt x="62917" y="23493"/>
                    <a:pt x="62629" y="23551"/>
                    <a:pt x="62399" y="23609"/>
                  </a:cubicBezTo>
                  <a:cubicBezTo>
                    <a:pt x="67008" y="19691"/>
                    <a:pt x="71906" y="16061"/>
                    <a:pt x="76572" y="12201"/>
                  </a:cubicBezTo>
                  <a:close/>
                  <a:moveTo>
                    <a:pt x="72655" y="11913"/>
                  </a:moveTo>
                  <a:lnTo>
                    <a:pt x="72655" y="11970"/>
                  </a:lnTo>
                  <a:cubicBezTo>
                    <a:pt x="67239" y="15427"/>
                    <a:pt x="62168" y="19691"/>
                    <a:pt x="57271" y="23839"/>
                  </a:cubicBezTo>
                  <a:cubicBezTo>
                    <a:pt x="56868" y="23781"/>
                    <a:pt x="56464" y="23724"/>
                    <a:pt x="55946" y="23666"/>
                  </a:cubicBezTo>
                  <a:cubicBezTo>
                    <a:pt x="61189" y="19691"/>
                    <a:pt x="66490" y="15946"/>
                    <a:pt x="71790" y="12085"/>
                  </a:cubicBezTo>
                  <a:cubicBezTo>
                    <a:pt x="72078" y="12028"/>
                    <a:pt x="72366" y="11970"/>
                    <a:pt x="72655" y="11913"/>
                  </a:cubicBezTo>
                  <a:close/>
                  <a:moveTo>
                    <a:pt x="73591" y="11887"/>
                  </a:moveTo>
                  <a:cubicBezTo>
                    <a:pt x="73800" y="11887"/>
                    <a:pt x="74018" y="11913"/>
                    <a:pt x="74210" y="11913"/>
                  </a:cubicBezTo>
                  <a:cubicBezTo>
                    <a:pt x="69140" y="15600"/>
                    <a:pt x="63839" y="19518"/>
                    <a:pt x="59288" y="23839"/>
                  </a:cubicBezTo>
                  <a:lnTo>
                    <a:pt x="58135" y="23839"/>
                  </a:lnTo>
                  <a:cubicBezTo>
                    <a:pt x="63090" y="19748"/>
                    <a:pt x="68333" y="15946"/>
                    <a:pt x="73288" y="11913"/>
                  </a:cubicBezTo>
                  <a:cubicBezTo>
                    <a:pt x="73384" y="11893"/>
                    <a:pt x="73487" y="11887"/>
                    <a:pt x="73591" y="11887"/>
                  </a:cubicBezTo>
                  <a:close/>
                  <a:moveTo>
                    <a:pt x="74786" y="11970"/>
                  </a:moveTo>
                  <a:cubicBezTo>
                    <a:pt x="75190" y="12028"/>
                    <a:pt x="75593" y="12085"/>
                    <a:pt x="75996" y="12143"/>
                  </a:cubicBezTo>
                  <a:cubicBezTo>
                    <a:pt x="70753" y="15542"/>
                    <a:pt x="65856" y="19691"/>
                    <a:pt x="61131" y="23724"/>
                  </a:cubicBezTo>
                  <a:lnTo>
                    <a:pt x="60440" y="23839"/>
                  </a:lnTo>
                  <a:cubicBezTo>
                    <a:pt x="65453" y="20152"/>
                    <a:pt x="70235" y="16234"/>
                    <a:pt x="74786" y="11970"/>
                  </a:cubicBezTo>
                  <a:close/>
                  <a:moveTo>
                    <a:pt x="31574" y="19057"/>
                  </a:moveTo>
                  <a:lnTo>
                    <a:pt x="31574" y="19575"/>
                  </a:lnTo>
                  <a:cubicBezTo>
                    <a:pt x="30480" y="20267"/>
                    <a:pt x="29443" y="21074"/>
                    <a:pt x="28521" y="21938"/>
                  </a:cubicBezTo>
                  <a:cubicBezTo>
                    <a:pt x="27541" y="22629"/>
                    <a:pt x="26619" y="23321"/>
                    <a:pt x="25697" y="24012"/>
                  </a:cubicBezTo>
                  <a:cubicBezTo>
                    <a:pt x="25294" y="23954"/>
                    <a:pt x="24891" y="23897"/>
                    <a:pt x="24488" y="23839"/>
                  </a:cubicBezTo>
                  <a:cubicBezTo>
                    <a:pt x="24257" y="23839"/>
                    <a:pt x="24084" y="23724"/>
                    <a:pt x="23911" y="23666"/>
                  </a:cubicBezTo>
                  <a:cubicBezTo>
                    <a:pt x="26446" y="22687"/>
                    <a:pt x="28636" y="20843"/>
                    <a:pt x="30883" y="19172"/>
                  </a:cubicBezTo>
                  <a:cubicBezTo>
                    <a:pt x="30941" y="19345"/>
                    <a:pt x="31056" y="19403"/>
                    <a:pt x="31229" y="19403"/>
                  </a:cubicBezTo>
                  <a:cubicBezTo>
                    <a:pt x="31401" y="19403"/>
                    <a:pt x="31574" y="19287"/>
                    <a:pt x="31574" y="19057"/>
                  </a:cubicBezTo>
                  <a:close/>
                  <a:moveTo>
                    <a:pt x="31459" y="22168"/>
                  </a:moveTo>
                  <a:lnTo>
                    <a:pt x="31459" y="23465"/>
                  </a:lnTo>
                  <a:cubicBezTo>
                    <a:pt x="31459" y="23306"/>
                    <a:pt x="31344" y="23148"/>
                    <a:pt x="31113" y="23148"/>
                  </a:cubicBezTo>
                  <a:cubicBezTo>
                    <a:pt x="31056" y="23148"/>
                    <a:pt x="30998" y="23148"/>
                    <a:pt x="30941" y="23205"/>
                  </a:cubicBezTo>
                  <a:cubicBezTo>
                    <a:pt x="30998" y="23148"/>
                    <a:pt x="31056" y="23090"/>
                    <a:pt x="31113" y="22975"/>
                  </a:cubicBezTo>
                  <a:cubicBezTo>
                    <a:pt x="31165" y="22924"/>
                    <a:pt x="31033" y="22735"/>
                    <a:pt x="30882" y="22735"/>
                  </a:cubicBezTo>
                  <a:cubicBezTo>
                    <a:pt x="30863" y="22735"/>
                    <a:pt x="30844" y="22738"/>
                    <a:pt x="30825" y="22744"/>
                  </a:cubicBezTo>
                  <a:cubicBezTo>
                    <a:pt x="30249" y="23090"/>
                    <a:pt x="29731" y="23493"/>
                    <a:pt x="29327" y="24012"/>
                  </a:cubicBezTo>
                  <a:lnTo>
                    <a:pt x="28751" y="24012"/>
                  </a:lnTo>
                  <a:cubicBezTo>
                    <a:pt x="29327" y="23666"/>
                    <a:pt x="29846" y="23263"/>
                    <a:pt x="30422" y="22917"/>
                  </a:cubicBezTo>
                  <a:cubicBezTo>
                    <a:pt x="30768" y="22687"/>
                    <a:pt x="31113" y="22456"/>
                    <a:pt x="31459" y="22168"/>
                  </a:cubicBezTo>
                  <a:close/>
                  <a:moveTo>
                    <a:pt x="31517" y="20440"/>
                  </a:moveTo>
                  <a:lnTo>
                    <a:pt x="31517" y="21246"/>
                  </a:lnTo>
                  <a:cubicBezTo>
                    <a:pt x="30883" y="21592"/>
                    <a:pt x="30364" y="21995"/>
                    <a:pt x="29788" y="22456"/>
                  </a:cubicBezTo>
                  <a:cubicBezTo>
                    <a:pt x="29154" y="22975"/>
                    <a:pt x="28463" y="23436"/>
                    <a:pt x="27829" y="24012"/>
                  </a:cubicBezTo>
                  <a:cubicBezTo>
                    <a:pt x="27599" y="24041"/>
                    <a:pt x="27383" y="24055"/>
                    <a:pt x="27167" y="24055"/>
                  </a:cubicBezTo>
                  <a:cubicBezTo>
                    <a:pt x="26951" y="24055"/>
                    <a:pt x="26735" y="24041"/>
                    <a:pt x="26504" y="24012"/>
                  </a:cubicBezTo>
                  <a:cubicBezTo>
                    <a:pt x="27426" y="23436"/>
                    <a:pt x="28348" y="22802"/>
                    <a:pt x="29212" y="22168"/>
                  </a:cubicBezTo>
                  <a:cubicBezTo>
                    <a:pt x="30019" y="21650"/>
                    <a:pt x="30768" y="21074"/>
                    <a:pt x="31517" y="20440"/>
                  </a:cubicBezTo>
                  <a:close/>
                  <a:moveTo>
                    <a:pt x="30883" y="23263"/>
                  </a:moveTo>
                  <a:lnTo>
                    <a:pt x="30883" y="23263"/>
                  </a:lnTo>
                  <a:cubicBezTo>
                    <a:pt x="30768" y="23493"/>
                    <a:pt x="30883" y="23781"/>
                    <a:pt x="31113" y="23781"/>
                  </a:cubicBezTo>
                  <a:cubicBezTo>
                    <a:pt x="31344" y="23781"/>
                    <a:pt x="31459" y="23623"/>
                    <a:pt x="31459" y="23465"/>
                  </a:cubicBezTo>
                  <a:lnTo>
                    <a:pt x="31459" y="23465"/>
                  </a:lnTo>
                  <a:lnTo>
                    <a:pt x="31459" y="24127"/>
                  </a:lnTo>
                  <a:cubicBezTo>
                    <a:pt x="31359" y="24027"/>
                    <a:pt x="31200" y="23965"/>
                    <a:pt x="31039" y="23965"/>
                  </a:cubicBezTo>
                  <a:cubicBezTo>
                    <a:pt x="30923" y="23965"/>
                    <a:pt x="30807" y="23997"/>
                    <a:pt x="30710" y="24070"/>
                  </a:cubicBezTo>
                  <a:cubicBezTo>
                    <a:pt x="30652" y="24012"/>
                    <a:pt x="30652" y="24012"/>
                    <a:pt x="30595" y="24012"/>
                  </a:cubicBezTo>
                  <a:lnTo>
                    <a:pt x="30076" y="24012"/>
                  </a:lnTo>
                  <a:cubicBezTo>
                    <a:pt x="30364" y="23781"/>
                    <a:pt x="30652" y="23551"/>
                    <a:pt x="30883" y="23263"/>
                  </a:cubicBezTo>
                  <a:close/>
                  <a:moveTo>
                    <a:pt x="31459" y="24646"/>
                  </a:moveTo>
                  <a:cubicBezTo>
                    <a:pt x="31459" y="24934"/>
                    <a:pt x="31459" y="25107"/>
                    <a:pt x="31459" y="25337"/>
                  </a:cubicBezTo>
                  <a:cubicBezTo>
                    <a:pt x="31407" y="25285"/>
                    <a:pt x="31344" y="25257"/>
                    <a:pt x="31290" y="25257"/>
                  </a:cubicBezTo>
                  <a:cubicBezTo>
                    <a:pt x="31223" y="25257"/>
                    <a:pt x="31171" y="25300"/>
                    <a:pt x="31171" y="25395"/>
                  </a:cubicBezTo>
                  <a:cubicBezTo>
                    <a:pt x="31113" y="25164"/>
                    <a:pt x="31113" y="24991"/>
                    <a:pt x="31113" y="24761"/>
                  </a:cubicBezTo>
                  <a:cubicBezTo>
                    <a:pt x="31229" y="24761"/>
                    <a:pt x="31344" y="24703"/>
                    <a:pt x="31459" y="24646"/>
                  </a:cubicBezTo>
                  <a:close/>
                  <a:moveTo>
                    <a:pt x="30883" y="28564"/>
                  </a:moveTo>
                  <a:cubicBezTo>
                    <a:pt x="30768" y="28852"/>
                    <a:pt x="30652" y="29197"/>
                    <a:pt x="30537" y="29485"/>
                  </a:cubicBezTo>
                  <a:cubicBezTo>
                    <a:pt x="30595" y="29197"/>
                    <a:pt x="30652" y="28852"/>
                    <a:pt x="30710" y="28564"/>
                  </a:cubicBezTo>
                  <a:close/>
                  <a:moveTo>
                    <a:pt x="49666" y="32193"/>
                  </a:moveTo>
                  <a:lnTo>
                    <a:pt x="49781" y="32251"/>
                  </a:lnTo>
                  <a:lnTo>
                    <a:pt x="49666" y="32251"/>
                  </a:lnTo>
                  <a:lnTo>
                    <a:pt x="49666" y="32193"/>
                  </a:lnTo>
                  <a:close/>
                  <a:moveTo>
                    <a:pt x="49839" y="31617"/>
                  </a:moveTo>
                  <a:cubicBezTo>
                    <a:pt x="50011" y="31733"/>
                    <a:pt x="50242" y="31848"/>
                    <a:pt x="50472" y="31963"/>
                  </a:cubicBezTo>
                  <a:cubicBezTo>
                    <a:pt x="50415" y="32021"/>
                    <a:pt x="50415" y="32136"/>
                    <a:pt x="50472" y="32193"/>
                  </a:cubicBezTo>
                  <a:cubicBezTo>
                    <a:pt x="50588" y="32366"/>
                    <a:pt x="50760" y="32539"/>
                    <a:pt x="50933" y="32712"/>
                  </a:cubicBezTo>
                  <a:lnTo>
                    <a:pt x="50588" y="32597"/>
                  </a:lnTo>
                  <a:cubicBezTo>
                    <a:pt x="50588" y="32539"/>
                    <a:pt x="50588" y="32539"/>
                    <a:pt x="50588" y="32482"/>
                  </a:cubicBezTo>
                  <a:cubicBezTo>
                    <a:pt x="50357" y="32193"/>
                    <a:pt x="50069" y="31905"/>
                    <a:pt x="49839" y="31617"/>
                  </a:cubicBezTo>
                  <a:close/>
                  <a:moveTo>
                    <a:pt x="51049" y="32251"/>
                  </a:moveTo>
                  <a:cubicBezTo>
                    <a:pt x="51279" y="32309"/>
                    <a:pt x="51509" y="32366"/>
                    <a:pt x="51682" y="32424"/>
                  </a:cubicBezTo>
                  <a:cubicBezTo>
                    <a:pt x="51625" y="32482"/>
                    <a:pt x="51625" y="32539"/>
                    <a:pt x="51682" y="32597"/>
                  </a:cubicBezTo>
                  <a:cubicBezTo>
                    <a:pt x="51798" y="32770"/>
                    <a:pt x="51913" y="32942"/>
                    <a:pt x="52086" y="33115"/>
                  </a:cubicBezTo>
                  <a:lnTo>
                    <a:pt x="51740" y="33000"/>
                  </a:lnTo>
                  <a:cubicBezTo>
                    <a:pt x="51509" y="32712"/>
                    <a:pt x="51337" y="32482"/>
                    <a:pt x="51049" y="32251"/>
                  </a:cubicBezTo>
                  <a:close/>
                  <a:moveTo>
                    <a:pt x="49781" y="22399"/>
                  </a:moveTo>
                  <a:cubicBezTo>
                    <a:pt x="52127" y="24415"/>
                    <a:pt x="54939" y="25311"/>
                    <a:pt x="57846" y="25311"/>
                  </a:cubicBezTo>
                  <a:cubicBezTo>
                    <a:pt x="59509" y="25311"/>
                    <a:pt x="61204" y="25018"/>
                    <a:pt x="62860" y="24473"/>
                  </a:cubicBezTo>
                  <a:lnTo>
                    <a:pt x="62860" y="24530"/>
                  </a:lnTo>
                  <a:cubicBezTo>
                    <a:pt x="62889" y="24559"/>
                    <a:pt x="62903" y="24574"/>
                    <a:pt x="62917" y="24574"/>
                  </a:cubicBezTo>
                  <a:cubicBezTo>
                    <a:pt x="62932" y="24574"/>
                    <a:pt x="62946" y="24559"/>
                    <a:pt x="62975" y="24530"/>
                  </a:cubicBezTo>
                  <a:lnTo>
                    <a:pt x="63033" y="24530"/>
                  </a:lnTo>
                  <a:lnTo>
                    <a:pt x="63263" y="24473"/>
                  </a:lnTo>
                  <a:lnTo>
                    <a:pt x="63263" y="24473"/>
                  </a:lnTo>
                  <a:cubicBezTo>
                    <a:pt x="63090" y="26893"/>
                    <a:pt x="62975" y="29255"/>
                    <a:pt x="62917" y="31675"/>
                  </a:cubicBezTo>
                  <a:cubicBezTo>
                    <a:pt x="62860" y="31617"/>
                    <a:pt x="62802" y="31560"/>
                    <a:pt x="62745" y="31560"/>
                  </a:cubicBezTo>
                  <a:cubicBezTo>
                    <a:pt x="62322" y="31521"/>
                    <a:pt x="61900" y="31508"/>
                    <a:pt x="61477" y="31508"/>
                  </a:cubicBezTo>
                  <a:cubicBezTo>
                    <a:pt x="60632" y="31508"/>
                    <a:pt x="59787" y="31560"/>
                    <a:pt x="58942" y="31560"/>
                  </a:cubicBezTo>
                  <a:cubicBezTo>
                    <a:pt x="58711" y="31617"/>
                    <a:pt x="58711" y="31905"/>
                    <a:pt x="58942" y="31963"/>
                  </a:cubicBezTo>
                  <a:cubicBezTo>
                    <a:pt x="59787" y="31963"/>
                    <a:pt x="60632" y="32014"/>
                    <a:pt x="61477" y="32014"/>
                  </a:cubicBezTo>
                  <a:cubicBezTo>
                    <a:pt x="61900" y="32014"/>
                    <a:pt x="62322" y="32001"/>
                    <a:pt x="62745" y="31963"/>
                  </a:cubicBezTo>
                  <a:cubicBezTo>
                    <a:pt x="62802" y="31963"/>
                    <a:pt x="62860" y="31905"/>
                    <a:pt x="62860" y="31848"/>
                  </a:cubicBezTo>
                  <a:lnTo>
                    <a:pt x="62860" y="33346"/>
                  </a:lnTo>
                  <a:cubicBezTo>
                    <a:pt x="58423" y="32942"/>
                    <a:pt x="54045" y="32827"/>
                    <a:pt x="49723" y="31444"/>
                  </a:cubicBezTo>
                  <a:cubicBezTo>
                    <a:pt x="49723" y="30638"/>
                    <a:pt x="49781" y="29774"/>
                    <a:pt x="49781" y="28967"/>
                  </a:cubicBezTo>
                  <a:cubicBezTo>
                    <a:pt x="49723" y="26778"/>
                    <a:pt x="49205" y="24473"/>
                    <a:pt x="49781" y="22399"/>
                  </a:cubicBezTo>
                  <a:close/>
                  <a:moveTo>
                    <a:pt x="52028" y="32597"/>
                  </a:moveTo>
                  <a:lnTo>
                    <a:pt x="52028" y="32597"/>
                  </a:lnTo>
                  <a:cubicBezTo>
                    <a:pt x="52328" y="32672"/>
                    <a:pt x="52634" y="32741"/>
                    <a:pt x="52943" y="32803"/>
                  </a:cubicBezTo>
                  <a:lnTo>
                    <a:pt x="52943" y="32803"/>
                  </a:lnTo>
                  <a:cubicBezTo>
                    <a:pt x="52894" y="32806"/>
                    <a:pt x="52853" y="32846"/>
                    <a:pt x="52892" y="32885"/>
                  </a:cubicBezTo>
                  <a:cubicBezTo>
                    <a:pt x="52950" y="33115"/>
                    <a:pt x="53065" y="33288"/>
                    <a:pt x="53180" y="33461"/>
                  </a:cubicBezTo>
                  <a:lnTo>
                    <a:pt x="52719" y="33346"/>
                  </a:lnTo>
                  <a:cubicBezTo>
                    <a:pt x="52604" y="33231"/>
                    <a:pt x="52547" y="33173"/>
                    <a:pt x="52431" y="33058"/>
                  </a:cubicBezTo>
                  <a:cubicBezTo>
                    <a:pt x="52258" y="32885"/>
                    <a:pt x="52143" y="32770"/>
                    <a:pt x="52028" y="32597"/>
                  </a:cubicBezTo>
                  <a:close/>
                  <a:moveTo>
                    <a:pt x="62053" y="33922"/>
                  </a:moveTo>
                  <a:lnTo>
                    <a:pt x="61996" y="33980"/>
                  </a:lnTo>
                  <a:lnTo>
                    <a:pt x="61996" y="33922"/>
                  </a:lnTo>
                  <a:close/>
                  <a:moveTo>
                    <a:pt x="52987" y="32813"/>
                  </a:moveTo>
                  <a:cubicBezTo>
                    <a:pt x="53612" y="32938"/>
                    <a:pt x="54244" y="33039"/>
                    <a:pt x="54851" y="33115"/>
                  </a:cubicBezTo>
                  <a:cubicBezTo>
                    <a:pt x="55024" y="33461"/>
                    <a:pt x="55255" y="33749"/>
                    <a:pt x="55600" y="34037"/>
                  </a:cubicBezTo>
                  <a:lnTo>
                    <a:pt x="55139" y="33980"/>
                  </a:lnTo>
                  <a:cubicBezTo>
                    <a:pt x="54966" y="33807"/>
                    <a:pt x="54851" y="33691"/>
                    <a:pt x="54678" y="33634"/>
                  </a:cubicBezTo>
                  <a:cubicBezTo>
                    <a:pt x="54448" y="33403"/>
                    <a:pt x="54275" y="33231"/>
                    <a:pt x="54102" y="33058"/>
                  </a:cubicBezTo>
                  <a:cubicBezTo>
                    <a:pt x="54068" y="33024"/>
                    <a:pt x="54030" y="33010"/>
                    <a:pt x="53993" y="33010"/>
                  </a:cubicBezTo>
                  <a:cubicBezTo>
                    <a:pt x="53905" y="33010"/>
                    <a:pt x="53831" y="33091"/>
                    <a:pt x="53872" y="33173"/>
                  </a:cubicBezTo>
                  <a:cubicBezTo>
                    <a:pt x="53929" y="33346"/>
                    <a:pt x="54160" y="33576"/>
                    <a:pt x="54333" y="33807"/>
                  </a:cubicBezTo>
                  <a:lnTo>
                    <a:pt x="53872" y="33634"/>
                  </a:lnTo>
                  <a:lnTo>
                    <a:pt x="53641" y="33461"/>
                  </a:lnTo>
                  <a:cubicBezTo>
                    <a:pt x="53411" y="33288"/>
                    <a:pt x="53180" y="33058"/>
                    <a:pt x="53007" y="32827"/>
                  </a:cubicBezTo>
                  <a:cubicBezTo>
                    <a:pt x="53001" y="32821"/>
                    <a:pt x="52995" y="32816"/>
                    <a:pt x="52987" y="32813"/>
                  </a:cubicBezTo>
                  <a:close/>
                  <a:moveTo>
                    <a:pt x="62917" y="33807"/>
                  </a:moveTo>
                  <a:lnTo>
                    <a:pt x="62860" y="34037"/>
                  </a:lnTo>
                  <a:lnTo>
                    <a:pt x="62687" y="34037"/>
                  </a:lnTo>
                  <a:lnTo>
                    <a:pt x="62399" y="33864"/>
                  </a:lnTo>
                  <a:cubicBezTo>
                    <a:pt x="62572" y="33864"/>
                    <a:pt x="62745" y="33864"/>
                    <a:pt x="62917" y="33807"/>
                  </a:cubicBezTo>
                  <a:close/>
                  <a:moveTo>
                    <a:pt x="58942" y="33749"/>
                  </a:moveTo>
                  <a:lnTo>
                    <a:pt x="59345" y="33807"/>
                  </a:lnTo>
                  <a:cubicBezTo>
                    <a:pt x="59345" y="33864"/>
                    <a:pt x="59403" y="33922"/>
                    <a:pt x="59460" y="33980"/>
                  </a:cubicBezTo>
                  <a:cubicBezTo>
                    <a:pt x="59403" y="33980"/>
                    <a:pt x="59345" y="34037"/>
                    <a:pt x="59345" y="34095"/>
                  </a:cubicBezTo>
                  <a:cubicBezTo>
                    <a:pt x="59345" y="34095"/>
                    <a:pt x="59115" y="33922"/>
                    <a:pt x="58942" y="33749"/>
                  </a:cubicBezTo>
                  <a:close/>
                  <a:moveTo>
                    <a:pt x="60209" y="33807"/>
                  </a:moveTo>
                  <a:lnTo>
                    <a:pt x="60382" y="34095"/>
                  </a:lnTo>
                  <a:lnTo>
                    <a:pt x="60267" y="34095"/>
                  </a:lnTo>
                  <a:cubicBezTo>
                    <a:pt x="60152" y="34037"/>
                    <a:pt x="60094" y="33922"/>
                    <a:pt x="59979" y="33807"/>
                  </a:cubicBezTo>
                  <a:close/>
                  <a:moveTo>
                    <a:pt x="61362" y="33864"/>
                  </a:moveTo>
                  <a:lnTo>
                    <a:pt x="61304" y="33922"/>
                  </a:lnTo>
                  <a:cubicBezTo>
                    <a:pt x="61362" y="34037"/>
                    <a:pt x="61419" y="34268"/>
                    <a:pt x="61362" y="34325"/>
                  </a:cubicBezTo>
                  <a:cubicBezTo>
                    <a:pt x="61304" y="34325"/>
                    <a:pt x="61074" y="34095"/>
                    <a:pt x="61074" y="34095"/>
                  </a:cubicBezTo>
                  <a:cubicBezTo>
                    <a:pt x="61074" y="34095"/>
                    <a:pt x="60843" y="33980"/>
                    <a:pt x="60786" y="33922"/>
                  </a:cubicBezTo>
                  <a:cubicBezTo>
                    <a:pt x="60959" y="33864"/>
                    <a:pt x="61131" y="33864"/>
                    <a:pt x="61362" y="33864"/>
                  </a:cubicBezTo>
                  <a:close/>
                  <a:moveTo>
                    <a:pt x="55427" y="33173"/>
                  </a:moveTo>
                  <a:lnTo>
                    <a:pt x="55888" y="33231"/>
                  </a:lnTo>
                  <a:cubicBezTo>
                    <a:pt x="56061" y="33461"/>
                    <a:pt x="56176" y="33576"/>
                    <a:pt x="56349" y="33749"/>
                  </a:cubicBezTo>
                  <a:cubicBezTo>
                    <a:pt x="56580" y="33980"/>
                    <a:pt x="56810" y="34210"/>
                    <a:pt x="57098" y="34210"/>
                  </a:cubicBezTo>
                  <a:cubicBezTo>
                    <a:pt x="57271" y="34210"/>
                    <a:pt x="57386" y="34037"/>
                    <a:pt x="57271" y="33922"/>
                  </a:cubicBezTo>
                  <a:cubicBezTo>
                    <a:pt x="57156" y="33691"/>
                    <a:pt x="56868" y="33576"/>
                    <a:pt x="56695" y="33461"/>
                  </a:cubicBezTo>
                  <a:cubicBezTo>
                    <a:pt x="56637" y="33461"/>
                    <a:pt x="56580" y="33403"/>
                    <a:pt x="56580" y="33346"/>
                  </a:cubicBezTo>
                  <a:lnTo>
                    <a:pt x="56580" y="33346"/>
                  </a:lnTo>
                  <a:lnTo>
                    <a:pt x="57271" y="33461"/>
                  </a:lnTo>
                  <a:cubicBezTo>
                    <a:pt x="57502" y="33749"/>
                    <a:pt x="57732" y="33980"/>
                    <a:pt x="58020" y="34210"/>
                  </a:cubicBezTo>
                  <a:cubicBezTo>
                    <a:pt x="58036" y="34218"/>
                    <a:pt x="58054" y="34221"/>
                    <a:pt x="58073" y="34221"/>
                  </a:cubicBezTo>
                  <a:cubicBezTo>
                    <a:pt x="58192" y="34221"/>
                    <a:pt x="58350" y="34079"/>
                    <a:pt x="58251" y="33980"/>
                  </a:cubicBezTo>
                  <a:cubicBezTo>
                    <a:pt x="58193" y="33807"/>
                    <a:pt x="58078" y="33634"/>
                    <a:pt x="57962" y="33519"/>
                  </a:cubicBezTo>
                  <a:lnTo>
                    <a:pt x="57962" y="33519"/>
                  </a:lnTo>
                  <a:lnTo>
                    <a:pt x="58251" y="33576"/>
                  </a:lnTo>
                  <a:cubicBezTo>
                    <a:pt x="58423" y="33922"/>
                    <a:pt x="58654" y="34152"/>
                    <a:pt x="58942" y="34383"/>
                  </a:cubicBezTo>
                  <a:cubicBezTo>
                    <a:pt x="57962" y="34325"/>
                    <a:pt x="57041" y="34210"/>
                    <a:pt x="56061" y="34095"/>
                  </a:cubicBezTo>
                  <a:cubicBezTo>
                    <a:pt x="56119" y="34037"/>
                    <a:pt x="56119" y="33980"/>
                    <a:pt x="56176" y="33980"/>
                  </a:cubicBezTo>
                  <a:cubicBezTo>
                    <a:pt x="56061" y="33691"/>
                    <a:pt x="55888" y="33634"/>
                    <a:pt x="55715" y="33461"/>
                  </a:cubicBezTo>
                  <a:cubicBezTo>
                    <a:pt x="55600" y="33403"/>
                    <a:pt x="55485" y="33288"/>
                    <a:pt x="55427" y="33173"/>
                  </a:cubicBezTo>
                  <a:close/>
                  <a:moveTo>
                    <a:pt x="59691" y="34268"/>
                  </a:moveTo>
                  <a:cubicBezTo>
                    <a:pt x="59749" y="34325"/>
                    <a:pt x="59806" y="34383"/>
                    <a:pt x="59921" y="34498"/>
                  </a:cubicBezTo>
                  <a:lnTo>
                    <a:pt x="59576" y="34498"/>
                  </a:lnTo>
                  <a:cubicBezTo>
                    <a:pt x="59633" y="34440"/>
                    <a:pt x="59691" y="34325"/>
                    <a:pt x="59691" y="34268"/>
                  </a:cubicBezTo>
                  <a:close/>
                  <a:moveTo>
                    <a:pt x="60613" y="34440"/>
                  </a:moveTo>
                  <a:lnTo>
                    <a:pt x="60670" y="34498"/>
                  </a:lnTo>
                  <a:lnTo>
                    <a:pt x="60613" y="34498"/>
                  </a:lnTo>
                  <a:lnTo>
                    <a:pt x="60613" y="34440"/>
                  </a:lnTo>
                  <a:close/>
                  <a:moveTo>
                    <a:pt x="49435" y="35708"/>
                  </a:moveTo>
                  <a:cubicBezTo>
                    <a:pt x="49493" y="35823"/>
                    <a:pt x="49551" y="35938"/>
                    <a:pt x="49608" y="35996"/>
                  </a:cubicBezTo>
                  <a:cubicBezTo>
                    <a:pt x="49551" y="35996"/>
                    <a:pt x="49551" y="36054"/>
                    <a:pt x="49551" y="36054"/>
                  </a:cubicBezTo>
                  <a:cubicBezTo>
                    <a:pt x="49493" y="36227"/>
                    <a:pt x="49435" y="36399"/>
                    <a:pt x="49378" y="36515"/>
                  </a:cubicBezTo>
                  <a:cubicBezTo>
                    <a:pt x="49378" y="36227"/>
                    <a:pt x="49378" y="35996"/>
                    <a:pt x="49435" y="35708"/>
                  </a:cubicBezTo>
                  <a:close/>
                  <a:moveTo>
                    <a:pt x="49723" y="36169"/>
                  </a:moveTo>
                  <a:cubicBezTo>
                    <a:pt x="49839" y="36342"/>
                    <a:pt x="50011" y="36457"/>
                    <a:pt x="50242" y="36630"/>
                  </a:cubicBezTo>
                  <a:cubicBezTo>
                    <a:pt x="50242" y="36630"/>
                    <a:pt x="50184" y="36630"/>
                    <a:pt x="50127" y="36688"/>
                  </a:cubicBezTo>
                  <a:cubicBezTo>
                    <a:pt x="49896" y="37148"/>
                    <a:pt x="49608" y="37667"/>
                    <a:pt x="49378" y="38186"/>
                  </a:cubicBezTo>
                  <a:lnTo>
                    <a:pt x="49378" y="37609"/>
                  </a:lnTo>
                  <a:cubicBezTo>
                    <a:pt x="49493" y="37091"/>
                    <a:pt x="49608" y="36630"/>
                    <a:pt x="49723" y="36169"/>
                  </a:cubicBezTo>
                  <a:close/>
                  <a:moveTo>
                    <a:pt x="49666" y="32597"/>
                  </a:moveTo>
                  <a:cubicBezTo>
                    <a:pt x="52776" y="34400"/>
                    <a:pt x="56309" y="35356"/>
                    <a:pt x="59879" y="35356"/>
                  </a:cubicBezTo>
                  <a:cubicBezTo>
                    <a:pt x="60873" y="35356"/>
                    <a:pt x="61869" y="35282"/>
                    <a:pt x="62860" y="35132"/>
                  </a:cubicBezTo>
                  <a:lnTo>
                    <a:pt x="62860" y="38186"/>
                  </a:lnTo>
                  <a:cubicBezTo>
                    <a:pt x="61587" y="38394"/>
                    <a:pt x="60314" y="38500"/>
                    <a:pt x="59044" y="38500"/>
                  </a:cubicBezTo>
                  <a:cubicBezTo>
                    <a:pt x="57154" y="38500"/>
                    <a:pt x="55272" y="38265"/>
                    <a:pt x="53411" y="37782"/>
                  </a:cubicBezTo>
                  <a:cubicBezTo>
                    <a:pt x="53353" y="37725"/>
                    <a:pt x="53296" y="37725"/>
                    <a:pt x="53238" y="37725"/>
                  </a:cubicBezTo>
                  <a:cubicBezTo>
                    <a:pt x="52777" y="37609"/>
                    <a:pt x="52316" y="37379"/>
                    <a:pt x="51855" y="37206"/>
                  </a:cubicBezTo>
                  <a:lnTo>
                    <a:pt x="51798" y="37206"/>
                  </a:lnTo>
                  <a:cubicBezTo>
                    <a:pt x="50933" y="36745"/>
                    <a:pt x="50127" y="36169"/>
                    <a:pt x="49435" y="35362"/>
                  </a:cubicBezTo>
                  <a:cubicBezTo>
                    <a:pt x="49493" y="34440"/>
                    <a:pt x="49608" y="33519"/>
                    <a:pt x="49666" y="32597"/>
                  </a:cubicBezTo>
                  <a:close/>
                  <a:moveTo>
                    <a:pt x="50415" y="36745"/>
                  </a:moveTo>
                  <a:cubicBezTo>
                    <a:pt x="50760" y="36976"/>
                    <a:pt x="51164" y="37206"/>
                    <a:pt x="51509" y="37379"/>
                  </a:cubicBezTo>
                  <a:cubicBezTo>
                    <a:pt x="51106" y="38416"/>
                    <a:pt x="50588" y="39338"/>
                    <a:pt x="50127" y="40260"/>
                  </a:cubicBezTo>
                  <a:lnTo>
                    <a:pt x="49723" y="40087"/>
                  </a:lnTo>
                  <a:cubicBezTo>
                    <a:pt x="50011" y="39280"/>
                    <a:pt x="50357" y="38474"/>
                    <a:pt x="50760" y="37725"/>
                  </a:cubicBezTo>
                  <a:cubicBezTo>
                    <a:pt x="50760" y="37684"/>
                    <a:pt x="50703" y="37643"/>
                    <a:pt x="50669" y="37643"/>
                  </a:cubicBezTo>
                  <a:cubicBezTo>
                    <a:pt x="50655" y="37643"/>
                    <a:pt x="50645" y="37650"/>
                    <a:pt x="50645" y="37667"/>
                  </a:cubicBezTo>
                  <a:cubicBezTo>
                    <a:pt x="50184" y="38358"/>
                    <a:pt x="49781" y="39107"/>
                    <a:pt x="49435" y="39856"/>
                  </a:cubicBezTo>
                  <a:lnTo>
                    <a:pt x="49435" y="39280"/>
                  </a:lnTo>
                  <a:cubicBezTo>
                    <a:pt x="49723" y="38474"/>
                    <a:pt x="50011" y="37609"/>
                    <a:pt x="50415" y="36803"/>
                  </a:cubicBezTo>
                  <a:cubicBezTo>
                    <a:pt x="50415" y="36803"/>
                    <a:pt x="50415" y="36745"/>
                    <a:pt x="50415" y="36745"/>
                  </a:cubicBezTo>
                  <a:close/>
                  <a:moveTo>
                    <a:pt x="51855" y="37552"/>
                  </a:moveTo>
                  <a:lnTo>
                    <a:pt x="52258" y="37725"/>
                  </a:lnTo>
                  <a:lnTo>
                    <a:pt x="51452" y="39453"/>
                  </a:lnTo>
                  <a:cubicBezTo>
                    <a:pt x="51221" y="39856"/>
                    <a:pt x="50991" y="40260"/>
                    <a:pt x="50818" y="40663"/>
                  </a:cubicBezTo>
                  <a:lnTo>
                    <a:pt x="50530" y="40490"/>
                  </a:lnTo>
                  <a:cubicBezTo>
                    <a:pt x="51049" y="39568"/>
                    <a:pt x="51509" y="38589"/>
                    <a:pt x="51855" y="37552"/>
                  </a:cubicBezTo>
                  <a:close/>
                  <a:moveTo>
                    <a:pt x="49493" y="40490"/>
                  </a:moveTo>
                  <a:lnTo>
                    <a:pt x="49896" y="40778"/>
                  </a:lnTo>
                  <a:cubicBezTo>
                    <a:pt x="49896" y="40836"/>
                    <a:pt x="49839" y="40893"/>
                    <a:pt x="49781" y="40951"/>
                  </a:cubicBezTo>
                  <a:cubicBezTo>
                    <a:pt x="49781" y="41009"/>
                    <a:pt x="49781" y="41009"/>
                    <a:pt x="49781" y="41009"/>
                  </a:cubicBezTo>
                  <a:lnTo>
                    <a:pt x="49378" y="40893"/>
                  </a:lnTo>
                  <a:lnTo>
                    <a:pt x="49378" y="40778"/>
                  </a:lnTo>
                  <a:cubicBezTo>
                    <a:pt x="49435" y="40721"/>
                    <a:pt x="49493" y="40605"/>
                    <a:pt x="49493" y="40490"/>
                  </a:cubicBezTo>
                  <a:close/>
                  <a:moveTo>
                    <a:pt x="52604" y="37840"/>
                  </a:moveTo>
                  <a:lnTo>
                    <a:pt x="53065" y="38013"/>
                  </a:lnTo>
                  <a:lnTo>
                    <a:pt x="52431" y="39453"/>
                  </a:lnTo>
                  <a:cubicBezTo>
                    <a:pt x="52143" y="39914"/>
                    <a:pt x="51970" y="40433"/>
                    <a:pt x="51798" y="40951"/>
                  </a:cubicBezTo>
                  <a:cubicBezTo>
                    <a:pt x="51798" y="40988"/>
                    <a:pt x="51798" y="41025"/>
                    <a:pt x="51813" y="41047"/>
                  </a:cubicBezTo>
                  <a:lnTo>
                    <a:pt x="51813" y="41047"/>
                  </a:lnTo>
                  <a:lnTo>
                    <a:pt x="51221" y="40778"/>
                  </a:lnTo>
                  <a:cubicBezTo>
                    <a:pt x="51394" y="40375"/>
                    <a:pt x="51567" y="39972"/>
                    <a:pt x="51740" y="39511"/>
                  </a:cubicBezTo>
                  <a:lnTo>
                    <a:pt x="51798" y="39511"/>
                  </a:lnTo>
                  <a:lnTo>
                    <a:pt x="52604" y="37840"/>
                  </a:lnTo>
                  <a:close/>
                  <a:moveTo>
                    <a:pt x="53411" y="38128"/>
                  </a:moveTo>
                  <a:lnTo>
                    <a:pt x="54160" y="38301"/>
                  </a:lnTo>
                  <a:cubicBezTo>
                    <a:pt x="53814" y="38819"/>
                    <a:pt x="53526" y="39338"/>
                    <a:pt x="53238" y="39856"/>
                  </a:cubicBezTo>
                  <a:cubicBezTo>
                    <a:pt x="52892" y="40317"/>
                    <a:pt x="52662" y="40836"/>
                    <a:pt x="52489" y="41412"/>
                  </a:cubicBezTo>
                  <a:lnTo>
                    <a:pt x="51913" y="41124"/>
                  </a:lnTo>
                  <a:cubicBezTo>
                    <a:pt x="51970" y="41124"/>
                    <a:pt x="51970" y="41124"/>
                    <a:pt x="52028" y="41066"/>
                  </a:cubicBezTo>
                  <a:lnTo>
                    <a:pt x="52086" y="41066"/>
                  </a:lnTo>
                  <a:cubicBezTo>
                    <a:pt x="52374" y="40605"/>
                    <a:pt x="52604" y="40087"/>
                    <a:pt x="52777" y="39568"/>
                  </a:cubicBezTo>
                  <a:lnTo>
                    <a:pt x="53411" y="38128"/>
                  </a:lnTo>
                  <a:close/>
                  <a:moveTo>
                    <a:pt x="50242" y="40951"/>
                  </a:moveTo>
                  <a:lnTo>
                    <a:pt x="50645" y="41182"/>
                  </a:lnTo>
                  <a:cubicBezTo>
                    <a:pt x="50703" y="41239"/>
                    <a:pt x="50760" y="41297"/>
                    <a:pt x="50818" y="41297"/>
                  </a:cubicBezTo>
                  <a:cubicBezTo>
                    <a:pt x="50991" y="41412"/>
                    <a:pt x="51164" y="41470"/>
                    <a:pt x="51394" y="41585"/>
                  </a:cubicBezTo>
                  <a:lnTo>
                    <a:pt x="50127" y="41124"/>
                  </a:lnTo>
                  <a:lnTo>
                    <a:pt x="50242" y="40951"/>
                  </a:lnTo>
                  <a:close/>
                  <a:moveTo>
                    <a:pt x="54448" y="38416"/>
                  </a:moveTo>
                  <a:lnTo>
                    <a:pt x="54851" y="38474"/>
                  </a:lnTo>
                  <a:cubicBezTo>
                    <a:pt x="54563" y="39165"/>
                    <a:pt x="54217" y="39799"/>
                    <a:pt x="53872" y="40433"/>
                  </a:cubicBezTo>
                  <a:cubicBezTo>
                    <a:pt x="53641" y="40836"/>
                    <a:pt x="53411" y="41239"/>
                    <a:pt x="53123" y="41642"/>
                  </a:cubicBezTo>
                  <a:lnTo>
                    <a:pt x="52719" y="41527"/>
                  </a:lnTo>
                  <a:cubicBezTo>
                    <a:pt x="53065" y="41009"/>
                    <a:pt x="53296" y="40548"/>
                    <a:pt x="53526" y="40029"/>
                  </a:cubicBezTo>
                  <a:cubicBezTo>
                    <a:pt x="53814" y="39453"/>
                    <a:pt x="54102" y="38935"/>
                    <a:pt x="54448" y="38416"/>
                  </a:cubicBezTo>
                  <a:close/>
                  <a:moveTo>
                    <a:pt x="55312" y="38589"/>
                  </a:moveTo>
                  <a:cubicBezTo>
                    <a:pt x="56349" y="38877"/>
                    <a:pt x="57444" y="38992"/>
                    <a:pt x="58481" y="39107"/>
                  </a:cubicBezTo>
                  <a:cubicBezTo>
                    <a:pt x="57962" y="40260"/>
                    <a:pt x="57444" y="41470"/>
                    <a:pt x="56983" y="42680"/>
                  </a:cubicBezTo>
                  <a:lnTo>
                    <a:pt x="56292" y="42564"/>
                  </a:lnTo>
                  <a:cubicBezTo>
                    <a:pt x="56407" y="42392"/>
                    <a:pt x="56522" y="42103"/>
                    <a:pt x="56580" y="41931"/>
                  </a:cubicBezTo>
                  <a:cubicBezTo>
                    <a:pt x="56925" y="41124"/>
                    <a:pt x="57329" y="40317"/>
                    <a:pt x="57674" y="39511"/>
                  </a:cubicBezTo>
                  <a:cubicBezTo>
                    <a:pt x="57716" y="39346"/>
                    <a:pt x="57579" y="39210"/>
                    <a:pt x="57457" y="39210"/>
                  </a:cubicBezTo>
                  <a:cubicBezTo>
                    <a:pt x="57408" y="39210"/>
                    <a:pt x="57361" y="39231"/>
                    <a:pt x="57329" y="39280"/>
                  </a:cubicBezTo>
                  <a:cubicBezTo>
                    <a:pt x="56925" y="40202"/>
                    <a:pt x="56407" y="41066"/>
                    <a:pt x="56004" y="41988"/>
                  </a:cubicBezTo>
                  <a:cubicBezTo>
                    <a:pt x="55946" y="42103"/>
                    <a:pt x="55831" y="42276"/>
                    <a:pt x="55773" y="42449"/>
                  </a:cubicBezTo>
                  <a:lnTo>
                    <a:pt x="55427" y="42392"/>
                  </a:lnTo>
                  <a:cubicBezTo>
                    <a:pt x="55888" y="41354"/>
                    <a:pt x="56292" y="40202"/>
                    <a:pt x="56810" y="39223"/>
                  </a:cubicBezTo>
                  <a:cubicBezTo>
                    <a:pt x="56892" y="39060"/>
                    <a:pt x="56743" y="38897"/>
                    <a:pt x="56608" y="38897"/>
                  </a:cubicBezTo>
                  <a:cubicBezTo>
                    <a:pt x="56552" y="38897"/>
                    <a:pt x="56498" y="38925"/>
                    <a:pt x="56464" y="38992"/>
                  </a:cubicBezTo>
                  <a:cubicBezTo>
                    <a:pt x="55888" y="40029"/>
                    <a:pt x="55427" y="41124"/>
                    <a:pt x="54966" y="42276"/>
                  </a:cubicBezTo>
                  <a:lnTo>
                    <a:pt x="54506" y="42103"/>
                  </a:lnTo>
                  <a:cubicBezTo>
                    <a:pt x="54966" y="41182"/>
                    <a:pt x="55370" y="40202"/>
                    <a:pt x="55773" y="39223"/>
                  </a:cubicBezTo>
                  <a:cubicBezTo>
                    <a:pt x="55813" y="39142"/>
                    <a:pt x="55714" y="39034"/>
                    <a:pt x="55630" y="39034"/>
                  </a:cubicBezTo>
                  <a:cubicBezTo>
                    <a:pt x="55594" y="39034"/>
                    <a:pt x="55560" y="39055"/>
                    <a:pt x="55543" y="39107"/>
                  </a:cubicBezTo>
                  <a:cubicBezTo>
                    <a:pt x="55082" y="40029"/>
                    <a:pt x="54506" y="41009"/>
                    <a:pt x="54102" y="41988"/>
                  </a:cubicBezTo>
                  <a:lnTo>
                    <a:pt x="53641" y="41815"/>
                  </a:lnTo>
                  <a:cubicBezTo>
                    <a:pt x="53872" y="41470"/>
                    <a:pt x="54045" y="41009"/>
                    <a:pt x="54217" y="40663"/>
                  </a:cubicBezTo>
                  <a:cubicBezTo>
                    <a:pt x="54563" y="39972"/>
                    <a:pt x="54851" y="39280"/>
                    <a:pt x="55197" y="38589"/>
                  </a:cubicBezTo>
                  <a:close/>
                  <a:moveTo>
                    <a:pt x="62917" y="42046"/>
                  </a:moveTo>
                  <a:cubicBezTo>
                    <a:pt x="62917" y="42219"/>
                    <a:pt x="62917" y="42449"/>
                    <a:pt x="62917" y="42622"/>
                  </a:cubicBezTo>
                  <a:cubicBezTo>
                    <a:pt x="62802" y="42622"/>
                    <a:pt x="62745" y="42680"/>
                    <a:pt x="62687" y="42680"/>
                  </a:cubicBezTo>
                  <a:cubicBezTo>
                    <a:pt x="62745" y="42449"/>
                    <a:pt x="62802" y="42276"/>
                    <a:pt x="62917" y="42046"/>
                  </a:cubicBezTo>
                  <a:close/>
                  <a:moveTo>
                    <a:pt x="59403" y="39107"/>
                  </a:moveTo>
                  <a:lnTo>
                    <a:pt x="59403" y="39165"/>
                  </a:lnTo>
                  <a:cubicBezTo>
                    <a:pt x="58769" y="40317"/>
                    <a:pt x="58251" y="41527"/>
                    <a:pt x="57847" y="42852"/>
                  </a:cubicBezTo>
                  <a:lnTo>
                    <a:pt x="57502" y="42795"/>
                  </a:lnTo>
                  <a:cubicBezTo>
                    <a:pt x="58020" y="41585"/>
                    <a:pt x="58423" y="40317"/>
                    <a:pt x="58884" y="39107"/>
                  </a:cubicBezTo>
                  <a:close/>
                  <a:moveTo>
                    <a:pt x="60382" y="39165"/>
                  </a:moveTo>
                  <a:cubicBezTo>
                    <a:pt x="60037" y="39856"/>
                    <a:pt x="59691" y="40605"/>
                    <a:pt x="59403" y="41297"/>
                  </a:cubicBezTo>
                  <a:cubicBezTo>
                    <a:pt x="59115" y="41815"/>
                    <a:pt x="58827" y="42392"/>
                    <a:pt x="58654" y="42910"/>
                  </a:cubicBezTo>
                  <a:lnTo>
                    <a:pt x="58481" y="42910"/>
                  </a:lnTo>
                  <a:cubicBezTo>
                    <a:pt x="59000" y="41758"/>
                    <a:pt x="59345" y="40605"/>
                    <a:pt x="59921" y="39453"/>
                  </a:cubicBezTo>
                  <a:cubicBezTo>
                    <a:pt x="59979" y="39338"/>
                    <a:pt x="59979" y="39223"/>
                    <a:pt x="59921" y="39165"/>
                  </a:cubicBezTo>
                  <a:close/>
                  <a:moveTo>
                    <a:pt x="62860" y="39914"/>
                  </a:moveTo>
                  <a:lnTo>
                    <a:pt x="62860" y="40605"/>
                  </a:lnTo>
                  <a:cubicBezTo>
                    <a:pt x="62572" y="41412"/>
                    <a:pt x="62284" y="42161"/>
                    <a:pt x="61996" y="42968"/>
                  </a:cubicBezTo>
                  <a:lnTo>
                    <a:pt x="61765" y="43025"/>
                  </a:lnTo>
                  <a:cubicBezTo>
                    <a:pt x="62053" y="42392"/>
                    <a:pt x="62284" y="41700"/>
                    <a:pt x="62457" y="41066"/>
                  </a:cubicBezTo>
                  <a:cubicBezTo>
                    <a:pt x="62629" y="40663"/>
                    <a:pt x="62745" y="40317"/>
                    <a:pt x="62860" y="39914"/>
                  </a:cubicBezTo>
                  <a:close/>
                  <a:moveTo>
                    <a:pt x="61535" y="39107"/>
                  </a:moveTo>
                  <a:cubicBezTo>
                    <a:pt x="61189" y="39914"/>
                    <a:pt x="60843" y="40663"/>
                    <a:pt x="60555" y="41470"/>
                  </a:cubicBezTo>
                  <a:cubicBezTo>
                    <a:pt x="60382" y="41873"/>
                    <a:pt x="59864" y="42564"/>
                    <a:pt x="59979" y="43083"/>
                  </a:cubicBezTo>
                  <a:cubicBezTo>
                    <a:pt x="59749" y="43083"/>
                    <a:pt x="59518" y="43083"/>
                    <a:pt x="59345" y="43025"/>
                  </a:cubicBezTo>
                  <a:cubicBezTo>
                    <a:pt x="59576" y="42564"/>
                    <a:pt x="59691" y="41988"/>
                    <a:pt x="59921" y="41527"/>
                  </a:cubicBezTo>
                  <a:cubicBezTo>
                    <a:pt x="60209" y="40778"/>
                    <a:pt x="60555" y="39972"/>
                    <a:pt x="60901" y="39223"/>
                  </a:cubicBezTo>
                  <a:cubicBezTo>
                    <a:pt x="60901" y="39165"/>
                    <a:pt x="60901" y="39165"/>
                    <a:pt x="60901" y="39107"/>
                  </a:cubicBezTo>
                  <a:close/>
                  <a:moveTo>
                    <a:pt x="62802" y="38992"/>
                  </a:moveTo>
                  <a:cubicBezTo>
                    <a:pt x="62514" y="39568"/>
                    <a:pt x="62284" y="40144"/>
                    <a:pt x="62053" y="40721"/>
                  </a:cubicBezTo>
                  <a:cubicBezTo>
                    <a:pt x="61650" y="41470"/>
                    <a:pt x="61362" y="42276"/>
                    <a:pt x="61247" y="43083"/>
                  </a:cubicBezTo>
                  <a:lnTo>
                    <a:pt x="60670" y="43083"/>
                  </a:lnTo>
                  <a:lnTo>
                    <a:pt x="60670" y="43025"/>
                  </a:lnTo>
                  <a:lnTo>
                    <a:pt x="60613" y="42968"/>
                  </a:lnTo>
                  <a:lnTo>
                    <a:pt x="60613" y="42910"/>
                  </a:lnTo>
                  <a:cubicBezTo>
                    <a:pt x="60786" y="42334"/>
                    <a:pt x="61016" y="41758"/>
                    <a:pt x="61304" y="41182"/>
                  </a:cubicBezTo>
                  <a:cubicBezTo>
                    <a:pt x="61535" y="40433"/>
                    <a:pt x="61765" y="39741"/>
                    <a:pt x="61996" y="39050"/>
                  </a:cubicBezTo>
                  <a:cubicBezTo>
                    <a:pt x="62284" y="39050"/>
                    <a:pt x="62514" y="38992"/>
                    <a:pt x="62802" y="38992"/>
                  </a:cubicBezTo>
                  <a:close/>
                  <a:moveTo>
                    <a:pt x="47361" y="50112"/>
                  </a:moveTo>
                  <a:lnTo>
                    <a:pt x="47361" y="50746"/>
                  </a:lnTo>
                  <a:cubicBezTo>
                    <a:pt x="47188" y="50631"/>
                    <a:pt x="47015" y="50515"/>
                    <a:pt x="46843" y="50343"/>
                  </a:cubicBezTo>
                  <a:cubicBezTo>
                    <a:pt x="46809" y="50292"/>
                    <a:pt x="46765" y="50271"/>
                    <a:pt x="46723" y="50271"/>
                  </a:cubicBezTo>
                  <a:cubicBezTo>
                    <a:pt x="46622" y="50271"/>
                    <a:pt x="46531" y="50393"/>
                    <a:pt x="46612" y="50515"/>
                  </a:cubicBezTo>
                  <a:cubicBezTo>
                    <a:pt x="46785" y="50803"/>
                    <a:pt x="47073" y="51092"/>
                    <a:pt x="47361" y="51264"/>
                  </a:cubicBezTo>
                  <a:lnTo>
                    <a:pt x="47361" y="51380"/>
                  </a:lnTo>
                  <a:cubicBezTo>
                    <a:pt x="46900" y="51495"/>
                    <a:pt x="46439" y="51552"/>
                    <a:pt x="45978" y="51610"/>
                  </a:cubicBezTo>
                  <a:lnTo>
                    <a:pt x="45978" y="51552"/>
                  </a:lnTo>
                  <a:cubicBezTo>
                    <a:pt x="45690" y="51322"/>
                    <a:pt x="45402" y="51149"/>
                    <a:pt x="45056" y="51034"/>
                  </a:cubicBezTo>
                  <a:cubicBezTo>
                    <a:pt x="44768" y="50803"/>
                    <a:pt x="44480" y="50631"/>
                    <a:pt x="44192" y="50343"/>
                  </a:cubicBezTo>
                  <a:lnTo>
                    <a:pt x="45172" y="50285"/>
                  </a:lnTo>
                  <a:lnTo>
                    <a:pt x="45172" y="50285"/>
                  </a:lnTo>
                  <a:cubicBezTo>
                    <a:pt x="45114" y="50343"/>
                    <a:pt x="45114" y="50400"/>
                    <a:pt x="45172" y="50458"/>
                  </a:cubicBezTo>
                  <a:cubicBezTo>
                    <a:pt x="45345" y="50688"/>
                    <a:pt x="45575" y="50919"/>
                    <a:pt x="45863" y="51092"/>
                  </a:cubicBezTo>
                  <a:cubicBezTo>
                    <a:pt x="46094" y="51322"/>
                    <a:pt x="46439" y="51437"/>
                    <a:pt x="46727" y="51437"/>
                  </a:cubicBezTo>
                  <a:cubicBezTo>
                    <a:pt x="46843" y="51380"/>
                    <a:pt x="46900" y="51264"/>
                    <a:pt x="46843" y="51149"/>
                  </a:cubicBezTo>
                  <a:cubicBezTo>
                    <a:pt x="46670" y="50919"/>
                    <a:pt x="46382" y="50861"/>
                    <a:pt x="46151" y="50746"/>
                  </a:cubicBezTo>
                  <a:cubicBezTo>
                    <a:pt x="45863" y="50631"/>
                    <a:pt x="45575" y="50458"/>
                    <a:pt x="45345" y="50285"/>
                  </a:cubicBezTo>
                  <a:cubicBezTo>
                    <a:pt x="45978" y="50227"/>
                    <a:pt x="46670" y="50170"/>
                    <a:pt x="47361" y="50112"/>
                  </a:cubicBezTo>
                  <a:close/>
                  <a:moveTo>
                    <a:pt x="39986" y="50343"/>
                  </a:moveTo>
                  <a:lnTo>
                    <a:pt x="40966" y="50400"/>
                  </a:lnTo>
                  <a:cubicBezTo>
                    <a:pt x="41254" y="50746"/>
                    <a:pt x="41657" y="51034"/>
                    <a:pt x="42003" y="51264"/>
                  </a:cubicBezTo>
                  <a:cubicBezTo>
                    <a:pt x="42349" y="51495"/>
                    <a:pt x="42694" y="51668"/>
                    <a:pt x="43040" y="51783"/>
                  </a:cubicBezTo>
                  <a:lnTo>
                    <a:pt x="41772" y="51783"/>
                  </a:lnTo>
                  <a:cubicBezTo>
                    <a:pt x="41830" y="51725"/>
                    <a:pt x="41830" y="51668"/>
                    <a:pt x="41830" y="51610"/>
                  </a:cubicBezTo>
                  <a:lnTo>
                    <a:pt x="41830" y="51552"/>
                  </a:lnTo>
                  <a:cubicBezTo>
                    <a:pt x="41484" y="51322"/>
                    <a:pt x="41081" y="51092"/>
                    <a:pt x="40735" y="50919"/>
                  </a:cubicBezTo>
                  <a:cubicBezTo>
                    <a:pt x="40447" y="50746"/>
                    <a:pt x="40217" y="50573"/>
                    <a:pt x="39986" y="50343"/>
                  </a:cubicBezTo>
                  <a:close/>
                  <a:moveTo>
                    <a:pt x="43847" y="50400"/>
                  </a:moveTo>
                  <a:cubicBezTo>
                    <a:pt x="43789" y="50458"/>
                    <a:pt x="43847" y="50515"/>
                    <a:pt x="43847" y="50573"/>
                  </a:cubicBezTo>
                  <a:cubicBezTo>
                    <a:pt x="44135" y="50861"/>
                    <a:pt x="44423" y="51149"/>
                    <a:pt x="44768" y="51380"/>
                  </a:cubicBezTo>
                  <a:cubicBezTo>
                    <a:pt x="44884" y="51495"/>
                    <a:pt x="45056" y="51610"/>
                    <a:pt x="45172" y="51668"/>
                  </a:cubicBezTo>
                  <a:lnTo>
                    <a:pt x="44768" y="51725"/>
                  </a:lnTo>
                  <a:lnTo>
                    <a:pt x="44768" y="51668"/>
                  </a:lnTo>
                  <a:cubicBezTo>
                    <a:pt x="44596" y="51380"/>
                    <a:pt x="44192" y="51264"/>
                    <a:pt x="43904" y="51149"/>
                  </a:cubicBezTo>
                  <a:cubicBezTo>
                    <a:pt x="43558" y="50976"/>
                    <a:pt x="43155" y="50688"/>
                    <a:pt x="42809" y="50515"/>
                  </a:cubicBezTo>
                  <a:cubicBezTo>
                    <a:pt x="42752" y="50515"/>
                    <a:pt x="42637" y="50573"/>
                    <a:pt x="42694" y="50688"/>
                  </a:cubicBezTo>
                  <a:cubicBezTo>
                    <a:pt x="42925" y="50976"/>
                    <a:pt x="43213" y="51264"/>
                    <a:pt x="43558" y="51495"/>
                  </a:cubicBezTo>
                  <a:cubicBezTo>
                    <a:pt x="43731" y="51610"/>
                    <a:pt x="43904" y="51668"/>
                    <a:pt x="44077" y="51783"/>
                  </a:cubicBezTo>
                  <a:lnTo>
                    <a:pt x="43328" y="51783"/>
                  </a:lnTo>
                  <a:cubicBezTo>
                    <a:pt x="43386" y="51725"/>
                    <a:pt x="43386" y="51668"/>
                    <a:pt x="43328" y="51610"/>
                  </a:cubicBezTo>
                  <a:cubicBezTo>
                    <a:pt x="43040" y="51380"/>
                    <a:pt x="42637" y="51149"/>
                    <a:pt x="42291" y="50976"/>
                  </a:cubicBezTo>
                  <a:cubicBezTo>
                    <a:pt x="42003" y="50803"/>
                    <a:pt x="41715" y="50631"/>
                    <a:pt x="41484" y="50400"/>
                  </a:cubicBezTo>
                  <a:close/>
                  <a:moveTo>
                    <a:pt x="38776" y="50227"/>
                  </a:moveTo>
                  <a:cubicBezTo>
                    <a:pt x="39007" y="50227"/>
                    <a:pt x="39237" y="50343"/>
                    <a:pt x="39468" y="50343"/>
                  </a:cubicBezTo>
                  <a:cubicBezTo>
                    <a:pt x="39756" y="50688"/>
                    <a:pt x="40101" y="50976"/>
                    <a:pt x="40447" y="51264"/>
                  </a:cubicBezTo>
                  <a:cubicBezTo>
                    <a:pt x="40735" y="51495"/>
                    <a:pt x="41023" y="51668"/>
                    <a:pt x="41369" y="51841"/>
                  </a:cubicBezTo>
                  <a:cubicBezTo>
                    <a:pt x="40966" y="51841"/>
                    <a:pt x="40505" y="51841"/>
                    <a:pt x="40101" y="51783"/>
                  </a:cubicBezTo>
                  <a:cubicBezTo>
                    <a:pt x="40159" y="51725"/>
                    <a:pt x="40159" y="51610"/>
                    <a:pt x="40101" y="51552"/>
                  </a:cubicBezTo>
                  <a:lnTo>
                    <a:pt x="38776" y="50227"/>
                  </a:lnTo>
                  <a:close/>
                  <a:moveTo>
                    <a:pt x="31113" y="55758"/>
                  </a:moveTo>
                  <a:cubicBezTo>
                    <a:pt x="31229" y="55874"/>
                    <a:pt x="31401" y="55989"/>
                    <a:pt x="31574" y="56047"/>
                  </a:cubicBezTo>
                  <a:cubicBezTo>
                    <a:pt x="31574" y="56162"/>
                    <a:pt x="31574" y="56335"/>
                    <a:pt x="31574" y="56450"/>
                  </a:cubicBezTo>
                  <a:cubicBezTo>
                    <a:pt x="31344" y="56335"/>
                    <a:pt x="31171" y="56219"/>
                    <a:pt x="30941" y="56104"/>
                  </a:cubicBezTo>
                  <a:cubicBezTo>
                    <a:pt x="30998" y="55989"/>
                    <a:pt x="31056" y="55874"/>
                    <a:pt x="31113" y="55758"/>
                  </a:cubicBezTo>
                  <a:close/>
                  <a:moveTo>
                    <a:pt x="31517" y="57090"/>
                  </a:moveTo>
                  <a:lnTo>
                    <a:pt x="31517" y="58466"/>
                  </a:lnTo>
                  <a:lnTo>
                    <a:pt x="31171" y="58005"/>
                  </a:lnTo>
                  <a:cubicBezTo>
                    <a:pt x="31273" y="57751"/>
                    <a:pt x="31375" y="57406"/>
                    <a:pt x="31517" y="57090"/>
                  </a:cubicBezTo>
                  <a:close/>
                  <a:moveTo>
                    <a:pt x="30825" y="56450"/>
                  </a:moveTo>
                  <a:cubicBezTo>
                    <a:pt x="30998" y="56507"/>
                    <a:pt x="31171" y="56565"/>
                    <a:pt x="31344" y="56680"/>
                  </a:cubicBezTo>
                  <a:cubicBezTo>
                    <a:pt x="31171" y="56968"/>
                    <a:pt x="30998" y="57314"/>
                    <a:pt x="30825" y="57660"/>
                  </a:cubicBezTo>
                  <a:cubicBezTo>
                    <a:pt x="30796" y="57617"/>
                    <a:pt x="30760" y="57599"/>
                    <a:pt x="30724" y="57599"/>
                  </a:cubicBezTo>
                  <a:cubicBezTo>
                    <a:pt x="30616" y="57599"/>
                    <a:pt x="30508" y="57761"/>
                    <a:pt x="30595" y="57890"/>
                  </a:cubicBezTo>
                  <a:lnTo>
                    <a:pt x="30710" y="58005"/>
                  </a:lnTo>
                  <a:cubicBezTo>
                    <a:pt x="30595" y="58178"/>
                    <a:pt x="30537" y="58351"/>
                    <a:pt x="30422" y="58524"/>
                  </a:cubicBezTo>
                  <a:cubicBezTo>
                    <a:pt x="30307" y="58409"/>
                    <a:pt x="30192" y="58294"/>
                    <a:pt x="30076" y="58178"/>
                  </a:cubicBezTo>
                  <a:cubicBezTo>
                    <a:pt x="30019" y="58121"/>
                    <a:pt x="29961" y="58121"/>
                    <a:pt x="29961" y="58121"/>
                  </a:cubicBezTo>
                  <a:cubicBezTo>
                    <a:pt x="30249" y="57545"/>
                    <a:pt x="30537" y="57026"/>
                    <a:pt x="30825" y="56450"/>
                  </a:cubicBezTo>
                  <a:close/>
                  <a:moveTo>
                    <a:pt x="29731" y="58351"/>
                  </a:moveTo>
                  <a:lnTo>
                    <a:pt x="29731" y="58409"/>
                  </a:lnTo>
                  <a:lnTo>
                    <a:pt x="30249" y="58927"/>
                  </a:lnTo>
                  <a:cubicBezTo>
                    <a:pt x="30134" y="59100"/>
                    <a:pt x="30076" y="59273"/>
                    <a:pt x="30019" y="59446"/>
                  </a:cubicBezTo>
                  <a:lnTo>
                    <a:pt x="29673" y="59043"/>
                  </a:lnTo>
                  <a:cubicBezTo>
                    <a:pt x="29615" y="58985"/>
                    <a:pt x="29558" y="58956"/>
                    <a:pt x="29500" y="58956"/>
                  </a:cubicBezTo>
                  <a:cubicBezTo>
                    <a:pt x="29443" y="58956"/>
                    <a:pt x="29385" y="58985"/>
                    <a:pt x="29327" y="59043"/>
                  </a:cubicBezTo>
                  <a:lnTo>
                    <a:pt x="29731" y="58351"/>
                  </a:lnTo>
                  <a:close/>
                  <a:moveTo>
                    <a:pt x="30998" y="58409"/>
                  </a:moveTo>
                  <a:lnTo>
                    <a:pt x="31344" y="58754"/>
                  </a:lnTo>
                  <a:cubicBezTo>
                    <a:pt x="31373" y="58783"/>
                    <a:pt x="31401" y="58798"/>
                    <a:pt x="31430" y="58798"/>
                  </a:cubicBezTo>
                  <a:cubicBezTo>
                    <a:pt x="31459" y="58798"/>
                    <a:pt x="31488" y="58783"/>
                    <a:pt x="31517" y="58754"/>
                  </a:cubicBezTo>
                  <a:lnTo>
                    <a:pt x="31517" y="59273"/>
                  </a:lnTo>
                  <a:lnTo>
                    <a:pt x="31401" y="59504"/>
                  </a:lnTo>
                  <a:lnTo>
                    <a:pt x="31171" y="59273"/>
                  </a:lnTo>
                  <a:lnTo>
                    <a:pt x="30825" y="58927"/>
                  </a:lnTo>
                  <a:cubicBezTo>
                    <a:pt x="30883" y="58754"/>
                    <a:pt x="30941" y="58582"/>
                    <a:pt x="30998" y="58409"/>
                  </a:cubicBezTo>
                  <a:close/>
                  <a:moveTo>
                    <a:pt x="30595" y="59331"/>
                  </a:moveTo>
                  <a:lnTo>
                    <a:pt x="30825" y="59619"/>
                  </a:lnTo>
                  <a:cubicBezTo>
                    <a:pt x="30941" y="59676"/>
                    <a:pt x="31056" y="59849"/>
                    <a:pt x="31171" y="59964"/>
                  </a:cubicBezTo>
                  <a:cubicBezTo>
                    <a:pt x="31056" y="60137"/>
                    <a:pt x="30998" y="60310"/>
                    <a:pt x="30883" y="60483"/>
                  </a:cubicBezTo>
                  <a:cubicBezTo>
                    <a:pt x="30710" y="60253"/>
                    <a:pt x="30537" y="60080"/>
                    <a:pt x="30364" y="59907"/>
                  </a:cubicBezTo>
                  <a:cubicBezTo>
                    <a:pt x="30480" y="59676"/>
                    <a:pt x="30537" y="59504"/>
                    <a:pt x="30595" y="59331"/>
                  </a:cubicBezTo>
                  <a:close/>
                  <a:moveTo>
                    <a:pt x="31459" y="60253"/>
                  </a:moveTo>
                  <a:lnTo>
                    <a:pt x="31517" y="60310"/>
                  </a:lnTo>
                  <a:lnTo>
                    <a:pt x="31517" y="61059"/>
                  </a:lnTo>
                  <a:cubicBezTo>
                    <a:pt x="31401" y="60944"/>
                    <a:pt x="31286" y="60829"/>
                    <a:pt x="31171" y="60713"/>
                  </a:cubicBezTo>
                  <a:cubicBezTo>
                    <a:pt x="31286" y="60598"/>
                    <a:pt x="31344" y="60425"/>
                    <a:pt x="31459" y="60253"/>
                  </a:cubicBezTo>
                  <a:close/>
                  <a:moveTo>
                    <a:pt x="30192" y="60310"/>
                  </a:moveTo>
                  <a:lnTo>
                    <a:pt x="30480" y="60713"/>
                  </a:lnTo>
                  <a:lnTo>
                    <a:pt x="30652" y="60944"/>
                  </a:lnTo>
                  <a:cubicBezTo>
                    <a:pt x="30595" y="61059"/>
                    <a:pt x="30537" y="61232"/>
                    <a:pt x="30422" y="61405"/>
                  </a:cubicBezTo>
                  <a:lnTo>
                    <a:pt x="29961" y="60829"/>
                  </a:lnTo>
                  <a:cubicBezTo>
                    <a:pt x="30019" y="60656"/>
                    <a:pt x="30076" y="60483"/>
                    <a:pt x="30192" y="60310"/>
                  </a:cubicBezTo>
                  <a:close/>
                  <a:moveTo>
                    <a:pt x="29731" y="61232"/>
                  </a:moveTo>
                  <a:cubicBezTo>
                    <a:pt x="29846" y="61347"/>
                    <a:pt x="29961" y="61520"/>
                    <a:pt x="30134" y="61635"/>
                  </a:cubicBezTo>
                  <a:lnTo>
                    <a:pt x="30249" y="61808"/>
                  </a:lnTo>
                  <a:lnTo>
                    <a:pt x="30019" y="62269"/>
                  </a:lnTo>
                  <a:lnTo>
                    <a:pt x="29500" y="61808"/>
                  </a:lnTo>
                  <a:cubicBezTo>
                    <a:pt x="29558" y="61635"/>
                    <a:pt x="29673" y="61405"/>
                    <a:pt x="29731" y="61232"/>
                  </a:cubicBezTo>
                  <a:close/>
                  <a:moveTo>
                    <a:pt x="30998" y="61232"/>
                  </a:moveTo>
                  <a:cubicBezTo>
                    <a:pt x="31104" y="61443"/>
                    <a:pt x="31257" y="61605"/>
                    <a:pt x="31459" y="61720"/>
                  </a:cubicBezTo>
                  <a:lnTo>
                    <a:pt x="31459" y="61720"/>
                  </a:lnTo>
                  <a:lnTo>
                    <a:pt x="31459" y="62442"/>
                  </a:lnTo>
                  <a:lnTo>
                    <a:pt x="31459" y="62500"/>
                  </a:lnTo>
                  <a:cubicBezTo>
                    <a:pt x="31229" y="62211"/>
                    <a:pt x="30998" y="61923"/>
                    <a:pt x="30768" y="61693"/>
                  </a:cubicBezTo>
                  <a:cubicBezTo>
                    <a:pt x="30825" y="61520"/>
                    <a:pt x="30883" y="61405"/>
                    <a:pt x="30998" y="61232"/>
                  </a:cubicBezTo>
                  <a:close/>
                  <a:moveTo>
                    <a:pt x="30480" y="62096"/>
                  </a:moveTo>
                  <a:cubicBezTo>
                    <a:pt x="30704" y="62377"/>
                    <a:pt x="30929" y="62658"/>
                    <a:pt x="31153" y="62938"/>
                  </a:cubicBezTo>
                  <a:lnTo>
                    <a:pt x="31153" y="62938"/>
                  </a:lnTo>
                  <a:lnTo>
                    <a:pt x="31056" y="63133"/>
                  </a:lnTo>
                  <a:cubicBezTo>
                    <a:pt x="30768" y="62903"/>
                    <a:pt x="30537" y="62730"/>
                    <a:pt x="30307" y="62500"/>
                  </a:cubicBezTo>
                  <a:lnTo>
                    <a:pt x="30480" y="62096"/>
                  </a:lnTo>
                  <a:close/>
                  <a:moveTo>
                    <a:pt x="31459" y="63364"/>
                  </a:moveTo>
                  <a:lnTo>
                    <a:pt x="31459" y="63594"/>
                  </a:lnTo>
                  <a:cubicBezTo>
                    <a:pt x="31459" y="63594"/>
                    <a:pt x="31401" y="63537"/>
                    <a:pt x="31401" y="63479"/>
                  </a:cubicBezTo>
                  <a:lnTo>
                    <a:pt x="31459" y="63364"/>
                  </a:lnTo>
                  <a:close/>
                  <a:moveTo>
                    <a:pt x="30134" y="62960"/>
                  </a:moveTo>
                  <a:cubicBezTo>
                    <a:pt x="30307" y="63191"/>
                    <a:pt x="30537" y="63364"/>
                    <a:pt x="30768" y="63594"/>
                  </a:cubicBezTo>
                  <a:cubicBezTo>
                    <a:pt x="30710" y="63767"/>
                    <a:pt x="30595" y="63940"/>
                    <a:pt x="30480" y="64113"/>
                  </a:cubicBezTo>
                  <a:lnTo>
                    <a:pt x="30307" y="63940"/>
                  </a:lnTo>
                  <a:lnTo>
                    <a:pt x="29846" y="63479"/>
                  </a:lnTo>
                  <a:cubicBezTo>
                    <a:pt x="29961" y="63306"/>
                    <a:pt x="30019" y="63133"/>
                    <a:pt x="30134" y="62960"/>
                  </a:cubicBezTo>
                  <a:close/>
                  <a:moveTo>
                    <a:pt x="31229" y="63825"/>
                  </a:moveTo>
                  <a:cubicBezTo>
                    <a:pt x="31286" y="63882"/>
                    <a:pt x="31344" y="63940"/>
                    <a:pt x="31401" y="64055"/>
                  </a:cubicBezTo>
                  <a:lnTo>
                    <a:pt x="31401" y="63998"/>
                  </a:lnTo>
                  <a:lnTo>
                    <a:pt x="31459" y="63998"/>
                  </a:lnTo>
                  <a:lnTo>
                    <a:pt x="31459" y="64919"/>
                  </a:lnTo>
                  <a:lnTo>
                    <a:pt x="31401" y="64919"/>
                  </a:lnTo>
                  <a:lnTo>
                    <a:pt x="30883" y="64401"/>
                  </a:lnTo>
                  <a:cubicBezTo>
                    <a:pt x="30998" y="64228"/>
                    <a:pt x="31113" y="63998"/>
                    <a:pt x="31229" y="63825"/>
                  </a:cubicBezTo>
                  <a:close/>
                  <a:moveTo>
                    <a:pt x="29673" y="63882"/>
                  </a:moveTo>
                  <a:lnTo>
                    <a:pt x="30019" y="64286"/>
                  </a:lnTo>
                  <a:lnTo>
                    <a:pt x="30307" y="64516"/>
                  </a:lnTo>
                  <a:cubicBezTo>
                    <a:pt x="30192" y="64689"/>
                    <a:pt x="30076" y="64919"/>
                    <a:pt x="30019" y="65092"/>
                  </a:cubicBezTo>
                  <a:lnTo>
                    <a:pt x="29385" y="64516"/>
                  </a:lnTo>
                  <a:cubicBezTo>
                    <a:pt x="29500" y="64286"/>
                    <a:pt x="29558" y="64113"/>
                    <a:pt x="29673" y="63882"/>
                  </a:cubicBezTo>
                  <a:close/>
                  <a:moveTo>
                    <a:pt x="30652" y="64862"/>
                  </a:moveTo>
                  <a:cubicBezTo>
                    <a:pt x="30825" y="65092"/>
                    <a:pt x="30998" y="65265"/>
                    <a:pt x="31171" y="65380"/>
                  </a:cubicBezTo>
                  <a:cubicBezTo>
                    <a:pt x="31056" y="65496"/>
                    <a:pt x="30998" y="65668"/>
                    <a:pt x="30883" y="65841"/>
                  </a:cubicBezTo>
                  <a:lnTo>
                    <a:pt x="30364" y="65380"/>
                  </a:lnTo>
                  <a:lnTo>
                    <a:pt x="30652" y="64862"/>
                  </a:lnTo>
                  <a:close/>
                  <a:moveTo>
                    <a:pt x="31344" y="65496"/>
                  </a:moveTo>
                  <a:lnTo>
                    <a:pt x="31401" y="65553"/>
                  </a:lnTo>
                  <a:lnTo>
                    <a:pt x="31401" y="66302"/>
                  </a:lnTo>
                  <a:cubicBezTo>
                    <a:pt x="31344" y="66187"/>
                    <a:pt x="31229" y="66072"/>
                    <a:pt x="31113" y="66014"/>
                  </a:cubicBezTo>
                  <a:lnTo>
                    <a:pt x="31344" y="65496"/>
                  </a:lnTo>
                  <a:close/>
                  <a:moveTo>
                    <a:pt x="30192" y="65784"/>
                  </a:moveTo>
                  <a:cubicBezTo>
                    <a:pt x="30364" y="65957"/>
                    <a:pt x="30537" y="66129"/>
                    <a:pt x="30710" y="66302"/>
                  </a:cubicBezTo>
                  <a:cubicBezTo>
                    <a:pt x="30537" y="66533"/>
                    <a:pt x="30422" y="66821"/>
                    <a:pt x="30249" y="67051"/>
                  </a:cubicBezTo>
                  <a:cubicBezTo>
                    <a:pt x="30076" y="66936"/>
                    <a:pt x="29903" y="66763"/>
                    <a:pt x="29788" y="66590"/>
                  </a:cubicBezTo>
                  <a:cubicBezTo>
                    <a:pt x="29903" y="66360"/>
                    <a:pt x="30076" y="66072"/>
                    <a:pt x="30192" y="65784"/>
                  </a:cubicBezTo>
                  <a:close/>
                  <a:moveTo>
                    <a:pt x="30883" y="66417"/>
                  </a:moveTo>
                  <a:cubicBezTo>
                    <a:pt x="31113" y="66648"/>
                    <a:pt x="31229" y="66821"/>
                    <a:pt x="31401" y="66994"/>
                  </a:cubicBezTo>
                  <a:lnTo>
                    <a:pt x="31401" y="68088"/>
                  </a:lnTo>
                  <a:cubicBezTo>
                    <a:pt x="31401" y="68031"/>
                    <a:pt x="31401" y="68031"/>
                    <a:pt x="31344" y="68031"/>
                  </a:cubicBezTo>
                  <a:cubicBezTo>
                    <a:pt x="31056" y="67743"/>
                    <a:pt x="30768" y="67455"/>
                    <a:pt x="30480" y="67224"/>
                  </a:cubicBezTo>
                  <a:cubicBezTo>
                    <a:pt x="30595" y="66936"/>
                    <a:pt x="30768" y="66706"/>
                    <a:pt x="30883" y="66417"/>
                  </a:cubicBezTo>
                  <a:close/>
                  <a:moveTo>
                    <a:pt x="29558" y="66994"/>
                  </a:moveTo>
                  <a:cubicBezTo>
                    <a:pt x="29731" y="67166"/>
                    <a:pt x="29903" y="67339"/>
                    <a:pt x="30019" y="67512"/>
                  </a:cubicBezTo>
                  <a:lnTo>
                    <a:pt x="29731" y="68146"/>
                  </a:lnTo>
                  <a:lnTo>
                    <a:pt x="29212" y="67685"/>
                  </a:lnTo>
                  <a:cubicBezTo>
                    <a:pt x="29385" y="67455"/>
                    <a:pt x="29500" y="67224"/>
                    <a:pt x="29558" y="66994"/>
                  </a:cubicBezTo>
                  <a:close/>
                  <a:moveTo>
                    <a:pt x="30249" y="67685"/>
                  </a:moveTo>
                  <a:cubicBezTo>
                    <a:pt x="30480" y="67973"/>
                    <a:pt x="30710" y="68204"/>
                    <a:pt x="30998" y="68434"/>
                  </a:cubicBezTo>
                  <a:lnTo>
                    <a:pt x="30652" y="68953"/>
                  </a:lnTo>
                  <a:lnTo>
                    <a:pt x="29961" y="68319"/>
                  </a:lnTo>
                  <a:lnTo>
                    <a:pt x="30249" y="67685"/>
                  </a:lnTo>
                  <a:close/>
                  <a:moveTo>
                    <a:pt x="28982" y="68204"/>
                  </a:moveTo>
                  <a:lnTo>
                    <a:pt x="29500" y="68664"/>
                  </a:lnTo>
                  <a:cubicBezTo>
                    <a:pt x="29443" y="68780"/>
                    <a:pt x="29327" y="68953"/>
                    <a:pt x="29270" y="69125"/>
                  </a:cubicBezTo>
                  <a:cubicBezTo>
                    <a:pt x="29097" y="69010"/>
                    <a:pt x="28924" y="68837"/>
                    <a:pt x="28751" y="68664"/>
                  </a:cubicBezTo>
                  <a:cubicBezTo>
                    <a:pt x="28866" y="68492"/>
                    <a:pt x="28924" y="68319"/>
                    <a:pt x="28982" y="68204"/>
                  </a:cubicBezTo>
                  <a:close/>
                  <a:moveTo>
                    <a:pt x="31229" y="68607"/>
                  </a:moveTo>
                  <a:lnTo>
                    <a:pt x="31401" y="68722"/>
                  </a:lnTo>
                  <a:lnTo>
                    <a:pt x="31401" y="69702"/>
                  </a:lnTo>
                  <a:lnTo>
                    <a:pt x="30941" y="69241"/>
                  </a:lnTo>
                  <a:cubicBezTo>
                    <a:pt x="30998" y="69010"/>
                    <a:pt x="31113" y="68837"/>
                    <a:pt x="31229" y="68607"/>
                  </a:cubicBezTo>
                  <a:close/>
                  <a:moveTo>
                    <a:pt x="29731" y="68837"/>
                  </a:moveTo>
                  <a:cubicBezTo>
                    <a:pt x="29961" y="69068"/>
                    <a:pt x="30134" y="69241"/>
                    <a:pt x="30364" y="69471"/>
                  </a:cubicBezTo>
                  <a:lnTo>
                    <a:pt x="30076" y="69932"/>
                  </a:lnTo>
                  <a:lnTo>
                    <a:pt x="29500" y="69356"/>
                  </a:lnTo>
                  <a:lnTo>
                    <a:pt x="29731" y="68837"/>
                  </a:lnTo>
                  <a:close/>
                  <a:moveTo>
                    <a:pt x="28578" y="69125"/>
                  </a:moveTo>
                  <a:lnTo>
                    <a:pt x="29039" y="69644"/>
                  </a:lnTo>
                  <a:cubicBezTo>
                    <a:pt x="28924" y="69874"/>
                    <a:pt x="28809" y="70162"/>
                    <a:pt x="28693" y="70393"/>
                  </a:cubicBezTo>
                  <a:lnTo>
                    <a:pt x="28233" y="69990"/>
                  </a:lnTo>
                  <a:cubicBezTo>
                    <a:pt x="28348" y="69702"/>
                    <a:pt x="28463" y="69413"/>
                    <a:pt x="28578" y="69125"/>
                  </a:cubicBezTo>
                  <a:close/>
                  <a:moveTo>
                    <a:pt x="30710" y="69759"/>
                  </a:moveTo>
                  <a:lnTo>
                    <a:pt x="31401" y="70393"/>
                  </a:lnTo>
                  <a:lnTo>
                    <a:pt x="31401" y="70854"/>
                  </a:lnTo>
                  <a:lnTo>
                    <a:pt x="31286" y="71084"/>
                  </a:lnTo>
                  <a:cubicBezTo>
                    <a:pt x="30998" y="70796"/>
                    <a:pt x="30710" y="70508"/>
                    <a:pt x="30480" y="70278"/>
                  </a:cubicBezTo>
                  <a:cubicBezTo>
                    <a:pt x="30537" y="70105"/>
                    <a:pt x="30595" y="69932"/>
                    <a:pt x="30710" y="69759"/>
                  </a:cubicBezTo>
                  <a:close/>
                  <a:moveTo>
                    <a:pt x="29212" y="69817"/>
                  </a:moveTo>
                  <a:lnTo>
                    <a:pt x="29846" y="70393"/>
                  </a:lnTo>
                  <a:lnTo>
                    <a:pt x="29443" y="71142"/>
                  </a:lnTo>
                  <a:lnTo>
                    <a:pt x="28924" y="70566"/>
                  </a:lnTo>
                  <a:cubicBezTo>
                    <a:pt x="29039" y="70335"/>
                    <a:pt x="29154" y="70105"/>
                    <a:pt x="29270" y="69874"/>
                  </a:cubicBezTo>
                  <a:lnTo>
                    <a:pt x="29212" y="69817"/>
                  </a:lnTo>
                  <a:close/>
                  <a:moveTo>
                    <a:pt x="28693" y="71027"/>
                  </a:moveTo>
                  <a:lnTo>
                    <a:pt x="29212" y="71545"/>
                  </a:lnTo>
                  <a:cubicBezTo>
                    <a:pt x="29154" y="71718"/>
                    <a:pt x="29039" y="71891"/>
                    <a:pt x="28982" y="72064"/>
                  </a:cubicBezTo>
                  <a:cubicBezTo>
                    <a:pt x="28809" y="71891"/>
                    <a:pt x="28636" y="71718"/>
                    <a:pt x="28405" y="71545"/>
                  </a:cubicBezTo>
                  <a:cubicBezTo>
                    <a:pt x="28521" y="71372"/>
                    <a:pt x="28578" y="71200"/>
                    <a:pt x="28693" y="71027"/>
                  </a:cubicBezTo>
                  <a:close/>
                  <a:moveTo>
                    <a:pt x="30192" y="70739"/>
                  </a:moveTo>
                  <a:lnTo>
                    <a:pt x="30998" y="71488"/>
                  </a:lnTo>
                  <a:cubicBezTo>
                    <a:pt x="30883" y="71718"/>
                    <a:pt x="30768" y="71891"/>
                    <a:pt x="30652" y="72121"/>
                  </a:cubicBezTo>
                  <a:lnTo>
                    <a:pt x="29846" y="71430"/>
                  </a:lnTo>
                  <a:cubicBezTo>
                    <a:pt x="29961" y="71200"/>
                    <a:pt x="30076" y="70969"/>
                    <a:pt x="30192" y="70739"/>
                  </a:cubicBezTo>
                  <a:close/>
                  <a:moveTo>
                    <a:pt x="31286" y="71718"/>
                  </a:moveTo>
                  <a:lnTo>
                    <a:pt x="31401" y="71833"/>
                  </a:lnTo>
                  <a:lnTo>
                    <a:pt x="31401" y="72870"/>
                  </a:lnTo>
                  <a:cubicBezTo>
                    <a:pt x="31229" y="72698"/>
                    <a:pt x="31113" y="72525"/>
                    <a:pt x="30941" y="72410"/>
                  </a:cubicBezTo>
                  <a:cubicBezTo>
                    <a:pt x="31056" y="72179"/>
                    <a:pt x="31171" y="71949"/>
                    <a:pt x="31286" y="71718"/>
                  </a:cubicBezTo>
                  <a:close/>
                  <a:moveTo>
                    <a:pt x="29615" y="71833"/>
                  </a:moveTo>
                  <a:cubicBezTo>
                    <a:pt x="29903" y="72121"/>
                    <a:pt x="30192" y="72352"/>
                    <a:pt x="30422" y="72525"/>
                  </a:cubicBezTo>
                  <a:cubicBezTo>
                    <a:pt x="30364" y="72698"/>
                    <a:pt x="30249" y="72870"/>
                    <a:pt x="30192" y="73043"/>
                  </a:cubicBezTo>
                  <a:lnTo>
                    <a:pt x="29385" y="72352"/>
                  </a:lnTo>
                  <a:lnTo>
                    <a:pt x="29615" y="71833"/>
                  </a:lnTo>
                  <a:close/>
                  <a:moveTo>
                    <a:pt x="28175" y="72064"/>
                  </a:moveTo>
                  <a:lnTo>
                    <a:pt x="28751" y="72582"/>
                  </a:lnTo>
                  <a:cubicBezTo>
                    <a:pt x="28636" y="72813"/>
                    <a:pt x="28521" y="73043"/>
                    <a:pt x="28405" y="73274"/>
                  </a:cubicBezTo>
                  <a:lnTo>
                    <a:pt x="27829" y="72928"/>
                  </a:lnTo>
                  <a:cubicBezTo>
                    <a:pt x="27944" y="72640"/>
                    <a:pt x="28060" y="72352"/>
                    <a:pt x="28175" y="72064"/>
                  </a:cubicBezTo>
                  <a:close/>
                  <a:moveTo>
                    <a:pt x="30768" y="72755"/>
                  </a:moveTo>
                  <a:cubicBezTo>
                    <a:pt x="30941" y="72928"/>
                    <a:pt x="31171" y="73043"/>
                    <a:pt x="31344" y="73216"/>
                  </a:cubicBezTo>
                  <a:cubicBezTo>
                    <a:pt x="31229" y="73447"/>
                    <a:pt x="31113" y="73619"/>
                    <a:pt x="30998" y="73850"/>
                  </a:cubicBezTo>
                  <a:lnTo>
                    <a:pt x="30480" y="73331"/>
                  </a:lnTo>
                  <a:lnTo>
                    <a:pt x="30768" y="72755"/>
                  </a:lnTo>
                  <a:close/>
                  <a:moveTo>
                    <a:pt x="27656" y="73331"/>
                  </a:moveTo>
                  <a:lnTo>
                    <a:pt x="28233" y="73792"/>
                  </a:lnTo>
                  <a:cubicBezTo>
                    <a:pt x="28175" y="73908"/>
                    <a:pt x="28117" y="74023"/>
                    <a:pt x="28060" y="74138"/>
                  </a:cubicBezTo>
                  <a:lnTo>
                    <a:pt x="27484" y="73792"/>
                  </a:lnTo>
                  <a:lnTo>
                    <a:pt x="27656" y="73331"/>
                  </a:lnTo>
                  <a:close/>
                  <a:moveTo>
                    <a:pt x="29097" y="72870"/>
                  </a:moveTo>
                  <a:cubicBezTo>
                    <a:pt x="29385" y="73101"/>
                    <a:pt x="29673" y="73331"/>
                    <a:pt x="29903" y="73562"/>
                  </a:cubicBezTo>
                  <a:lnTo>
                    <a:pt x="29615" y="74138"/>
                  </a:lnTo>
                  <a:cubicBezTo>
                    <a:pt x="29385" y="73908"/>
                    <a:pt x="29097" y="73735"/>
                    <a:pt x="28809" y="73562"/>
                  </a:cubicBezTo>
                  <a:lnTo>
                    <a:pt x="29097" y="72870"/>
                  </a:lnTo>
                  <a:close/>
                  <a:moveTo>
                    <a:pt x="31401" y="73792"/>
                  </a:moveTo>
                  <a:lnTo>
                    <a:pt x="31401" y="74253"/>
                  </a:lnTo>
                  <a:lnTo>
                    <a:pt x="31229" y="74080"/>
                  </a:lnTo>
                  <a:lnTo>
                    <a:pt x="31401" y="73792"/>
                  </a:lnTo>
                  <a:close/>
                  <a:moveTo>
                    <a:pt x="30192" y="73792"/>
                  </a:moveTo>
                  <a:lnTo>
                    <a:pt x="30768" y="74253"/>
                  </a:lnTo>
                  <a:cubicBezTo>
                    <a:pt x="30710" y="74426"/>
                    <a:pt x="30595" y="74599"/>
                    <a:pt x="30480" y="74772"/>
                  </a:cubicBezTo>
                  <a:cubicBezTo>
                    <a:pt x="30307" y="74657"/>
                    <a:pt x="30134" y="74484"/>
                    <a:pt x="29903" y="74368"/>
                  </a:cubicBezTo>
                  <a:lnTo>
                    <a:pt x="30192" y="73792"/>
                  </a:lnTo>
                  <a:close/>
                  <a:moveTo>
                    <a:pt x="28578" y="74023"/>
                  </a:moveTo>
                  <a:cubicBezTo>
                    <a:pt x="28866" y="74196"/>
                    <a:pt x="29154" y="74426"/>
                    <a:pt x="29385" y="74599"/>
                  </a:cubicBezTo>
                  <a:cubicBezTo>
                    <a:pt x="29385" y="74714"/>
                    <a:pt x="29327" y="74829"/>
                    <a:pt x="29270" y="74887"/>
                  </a:cubicBezTo>
                  <a:cubicBezTo>
                    <a:pt x="28982" y="74714"/>
                    <a:pt x="28693" y="74541"/>
                    <a:pt x="28405" y="74368"/>
                  </a:cubicBezTo>
                  <a:lnTo>
                    <a:pt x="28578" y="74023"/>
                  </a:lnTo>
                  <a:close/>
                  <a:moveTo>
                    <a:pt x="27311" y="74080"/>
                  </a:moveTo>
                  <a:lnTo>
                    <a:pt x="27944" y="74484"/>
                  </a:lnTo>
                  <a:lnTo>
                    <a:pt x="27599" y="75233"/>
                  </a:lnTo>
                  <a:lnTo>
                    <a:pt x="26965" y="74829"/>
                  </a:lnTo>
                  <a:cubicBezTo>
                    <a:pt x="27080" y="74599"/>
                    <a:pt x="27195" y="74311"/>
                    <a:pt x="27311" y="74080"/>
                  </a:cubicBezTo>
                  <a:close/>
                  <a:moveTo>
                    <a:pt x="29673" y="74772"/>
                  </a:moveTo>
                  <a:cubicBezTo>
                    <a:pt x="29903" y="74945"/>
                    <a:pt x="30134" y="75060"/>
                    <a:pt x="30307" y="75175"/>
                  </a:cubicBezTo>
                  <a:cubicBezTo>
                    <a:pt x="30249" y="75290"/>
                    <a:pt x="30192" y="75406"/>
                    <a:pt x="30192" y="75521"/>
                  </a:cubicBezTo>
                  <a:lnTo>
                    <a:pt x="29558" y="75060"/>
                  </a:lnTo>
                  <a:cubicBezTo>
                    <a:pt x="29615" y="75002"/>
                    <a:pt x="29673" y="74887"/>
                    <a:pt x="29673" y="74772"/>
                  </a:cubicBezTo>
                  <a:close/>
                  <a:moveTo>
                    <a:pt x="28175" y="74657"/>
                  </a:moveTo>
                  <a:cubicBezTo>
                    <a:pt x="28463" y="74887"/>
                    <a:pt x="28751" y="75117"/>
                    <a:pt x="29039" y="75348"/>
                  </a:cubicBezTo>
                  <a:cubicBezTo>
                    <a:pt x="28924" y="75521"/>
                    <a:pt x="28866" y="75751"/>
                    <a:pt x="28751" y="75924"/>
                  </a:cubicBezTo>
                  <a:cubicBezTo>
                    <a:pt x="28463" y="75751"/>
                    <a:pt x="28175" y="75578"/>
                    <a:pt x="27829" y="75406"/>
                  </a:cubicBezTo>
                  <a:cubicBezTo>
                    <a:pt x="28002" y="75175"/>
                    <a:pt x="28117" y="74945"/>
                    <a:pt x="28233" y="74714"/>
                  </a:cubicBezTo>
                  <a:lnTo>
                    <a:pt x="28175" y="74657"/>
                  </a:lnTo>
                  <a:close/>
                  <a:moveTo>
                    <a:pt x="29270" y="75521"/>
                  </a:moveTo>
                  <a:cubicBezTo>
                    <a:pt x="29500" y="75636"/>
                    <a:pt x="29731" y="75809"/>
                    <a:pt x="29903" y="75924"/>
                  </a:cubicBezTo>
                  <a:cubicBezTo>
                    <a:pt x="29846" y="76097"/>
                    <a:pt x="29731" y="76327"/>
                    <a:pt x="29673" y="76500"/>
                  </a:cubicBezTo>
                  <a:lnTo>
                    <a:pt x="28982" y="76097"/>
                  </a:lnTo>
                  <a:lnTo>
                    <a:pt x="29270" y="75521"/>
                  </a:lnTo>
                  <a:close/>
                  <a:moveTo>
                    <a:pt x="30998" y="74426"/>
                  </a:moveTo>
                  <a:lnTo>
                    <a:pt x="31401" y="74714"/>
                  </a:lnTo>
                  <a:lnTo>
                    <a:pt x="31401" y="76500"/>
                  </a:lnTo>
                  <a:cubicBezTo>
                    <a:pt x="31056" y="76212"/>
                    <a:pt x="30710" y="75924"/>
                    <a:pt x="30364" y="75694"/>
                  </a:cubicBezTo>
                  <a:lnTo>
                    <a:pt x="30537" y="75290"/>
                  </a:lnTo>
                  <a:lnTo>
                    <a:pt x="30883" y="75521"/>
                  </a:lnTo>
                  <a:cubicBezTo>
                    <a:pt x="30907" y="75529"/>
                    <a:pt x="30929" y="75532"/>
                    <a:pt x="30950" y="75532"/>
                  </a:cubicBezTo>
                  <a:cubicBezTo>
                    <a:pt x="31083" y="75532"/>
                    <a:pt x="31155" y="75390"/>
                    <a:pt x="31056" y="75290"/>
                  </a:cubicBezTo>
                  <a:cubicBezTo>
                    <a:pt x="30941" y="75175"/>
                    <a:pt x="30825" y="75060"/>
                    <a:pt x="30710" y="75002"/>
                  </a:cubicBezTo>
                  <a:cubicBezTo>
                    <a:pt x="30825" y="74829"/>
                    <a:pt x="30941" y="74657"/>
                    <a:pt x="30998" y="74426"/>
                  </a:cubicBezTo>
                  <a:close/>
                  <a:moveTo>
                    <a:pt x="47246" y="76155"/>
                  </a:moveTo>
                  <a:lnTo>
                    <a:pt x="47246" y="76846"/>
                  </a:lnTo>
                  <a:lnTo>
                    <a:pt x="46382" y="76212"/>
                  </a:lnTo>
                  <a:lnTo>
                    <a:pt x="47246" y="76155"/>
                  </a:lnTo>
                  <a:close/>
                  <a:moveTo>
                    <a:pt x="30192" y="76097"/>
                  </a:moveTo>
                  <a:cubicBezTo>
                    <a:pt x="30537" y="76327"/>
                    <a:pt x="30941" y="76558"/>
                    <a:pt x="31344" y="76788"/>
                  </a:cubicBezTo>
                  <a:lnTo>
                    <a:pt x="31401" y="76788"/>
                  </a:lnTo>
                  <a:lnTo>
                    <a:pt x="30768" y="77249"/>
                  </a:lnTo>
                  <a:cubicBezTo>
                    <a:pt x="30480" y="77076"/>
                    <a:pt x="30192" y="76846"/>
                    <a:pt x="29903" y="76673"/>
                  </a:cubicBezTo>
                  <a:cubicBezTo>
                    <a:pt x="29961" y="76500"/>
                    <a:pt x="30076" y="76270"/>
                    <a:pt x="30192" y="76097"/>
                  </a:cubicBezTo>
                  <a:close/>
                  <a:moveTo>
                    <a:pt x="35492" y="75406"/>
                  </a:moveTo>
                  <a:lnTo>
                    <a:pt x="35492" y="75406"/>
                  </a:lnTo>
                  <a:cubicBezTo>
                    <a:pt x="36299" y="75578"/>
                    <a:pt x="37105" y="75694"/>
                    <a:pt x="37854" y="75809"/>
                  </a:cubicBezTo>
                  <a:lnTo>
                    <a:pt x="39122" y="76904"/>
                  </a:lnTo>
                  <a:cubicBezTo>
                    <a:pt x="39468" y="77192"/>
                    <a:pt x="39813" y="77537"/>
                    <a:pt x="40217" y="77825"/>
                  </a:cubicBezTo>
                  <a:lnTo>
                    <a:pt x="39525" y="77768"/>
                  </a:lnTo>
                  <a:cubicBezTo>
                    <a:pt x="39122" y="77422"/>
                    <a:pt x="38719" y="77134"/>
                    <a:pt x="38258" y="76846"/>
                  </a:cubicBezTo>
                  <a:lnTo>
                    <a:pt x="36817" y="75866"/>
                  </a:lnTo>
                  <a:cubicBezTo>
                    <a:pt x="36779" y="75828"/>
                    <a:pt x="36741" y="75813"/>
                    <a:pt x="36706" y="75813"/>
                  </a:cubicBezTo>
                  <a:cubicBezTo>
                    <a:pt x="36585" y="75813"/>
                    <a:pt x="36510" y="76007"/>
                    <a:pt x="36645" y="76097"/>
                  </a:cubicBezTo>
                  <a:lnTo>
                    <a:pt x="38027" y="77076"/>
                  </a:lnTo>
                  <a:cubicBezTo>
                    <a:pt x="38258" y="77307"/>
                    <a:pt x="38546" y="77480"/>
                    <a:pt x="38834" y="77710"/>
                  </a:cubicBezTo>
                  <a:lnTo>
                    <a:pt x="38027" y="77595"/>
                  </a:lnTo>
                  <a:cubicBezTo>
                    <a:pt x="37221" y="76846"/>
                    <a:pt x="36414" y="76097"/>
                    <a:pt x="35492" y="75406"/>
                  </a:cubicBezTo>
                  <a:close/>
                  <a:moveTo>
                    <a:pt x="38603" y="75866"/>
                  </a:moveTo>
                  <a:lnTo>
                    <a:pt x="39237" y="75982"/>
                  </a:lnTo>
                  <a:cubicBezTo>
                    <a:pt x="40044" y="76616"/>
                    <a:pt x="40793" y="77307"/>
                    <a:pt x="41657" y="77883"/>
                  </a:cubicBezTo>
                  <a:lnTo>
                    <a:pt x="40793" y="77883"/>
                  </a:lnTo>
                  <a:lnTo>
                    <a:pt x="40793" y="77825"/>
                  </a:lnTo>
                  <a:cubicBezTo>
                    <a:pt x="40390" y="77365"/>
                    <a:pt x="39929" y="76961"/>
                    <a:pt x="39468" y="76616"/>
                  </a:cubicBezTo>
                  <a:lnTo>
                    <a:pt x="38603" y="75866"/>
                  </a:lnTo>
                  <a:close/>
                  <a:moveTo>
                    <a:pt x="39813" y="76097"/>
                  </a:moveTo>
                  <a:cubicBezTo>
                    <a:pt x="40159" y="76097"/>
                    <a:pt x="40505" y="76155"/>
                    <a:pt x="40850" y="76155"/>
                  </a:cubicBezTo>
                  <a:cubicBezTo>
                    <a:pt x="40850" y="76212"/>
                    <a:pt x="40908" y="76270"/>
                    <a:pt x="40966" y="76327"/>
                  </a:cubicBezTo>
                  <a:cubicBezTo>
                    <a:pt x="41715" y="76904"/>
                    <a:pt x="42521" y="77422"/>
                    <a:pt x="43328" y="77883"/>
                  </a:cubicBezTo>
                  <a:cubicBezTo>
                    <a:pt x="43347" y="77889"/>
                    <a:pt x="43366" y="77892"/>
                    <a:pt x="43386" y="77892"/>
                  </a:cubicBezTo>
                  <a:cubicBezTo>
                    <a:pt x="43546" y="77892"/>
                    <a:pt x="43713" y="77698"/>
                    <a:pt x="43558" y="77595"/>
                  </a:cubicBezTo>
                  <a:cubicBezTo>
                    <a:pt x="42867" y="77076"/>
                    <a:pt x="42118" y="76558"/>
                    <a:pt x="41369" y="76155"/>
                  </a:cubicBezTo>
                  <a:lnTo>
                    <a:pt x="41369" y="76155"/>
                  </a:lnTo>
                  <a:lnTo>
                    <a:pt x="42349" y="76212"/>
                  </a:lnTo>
                  <a:cubicBezTo>
                    <a:pt x="43155" y="76961"/>
                    <a:pt x="44250" y="77825"/>
                    <a:pt x="45345" y="77883"/>
                  </a:cubicBezTo>
                  <a:cubicBezTo>
                    <a:pt x="45517" y="77883"/>
                    <a:pt x="45517" y="77710"/>
                    <a:pt x="45402" y="77595"/>
                  </a:cubicBezTo>
                  <a:cubicBezTo>
                    <a:pt x="44999" y="77365"/>
                    <a:pt x="44423" y="77249"/>
                    <a:pt x="43962" y="76961"/>
                  </a:cubicBezTo>
                  <a:cubicBezTo>
                    <a:pt x="43558" y="76788"/>
                    <a:pt x="43213" y="76558"/>
                    <a:pt x="42809" y="76270"/>
                  </a:cubicBezTo>
                  <a:lnTo>
                    <a:pt x="44250" y="76270"/>
                  </a:lnTo>
                  <a:cubicBezTo>
                    <a:pt x="44596" y="76558"/>
                    <a:pt x="44941" y="76846"/>
                    <a:pt x="45287" y="77076"/>
                  </a:cubicBezTo>
                  <a:cubicBezTo>
                    <a:pt x="45613" y="77348"/>
                    <a:pt x="46041" y="77773"/>
                    <a:pt x="46475" y="77773"/>
                  </a:cubicBezTo>
                  <a:cubicBezTo>
                    <a:pt x="46501" y="77773"/>
                    <a:pt x="46528" y="77771"/>
                    <a:pt x="46554" y="77768"/>
                  </a:cubicBezTo>
                  <a:cubicBezTo>
                    <a:pt x="46670" y="77710"/>
                    <a:pt x="46727" y="77595"/>
                    <a:pt x="46670" y="77480"/>
                  </a:cubicBezTo>
                  <a:cubicBezTo>
                    <a:pt x="46439" y="77134"/>
                    <a:pt x="45978" y="77019"/>
                    <a:pt x="45633" y="76788"/>
                  </a:cubicBezTo>
                  <a:cubicBezTo>
                    <a:pt x="45287" y="76558"/>
                    <a:pt x="45114" y="76443"/>
                    <a:pt x="44826" y="76212"/>
                  </a:cubicBezTo>
                  <a:lnTo>
                    <a:pt x="45921" y="76212"/>
                  </a:lnTo>
                  <a:cubicBezTo>
                    <a:pt x="46382" y="76616"/>
                    <a:pt x="46785" y="77019"/>
                    <a:pt x="47246" y="77422"/>
                  </a:cubicBezTo>
                  <a:lnTo>
                    <a:pt x="47246" y="77941"/>
                  </a:lnTo>
                  <a:cubicBezTo>
                    <a:pt x="46530" y="77965"/>
                    <a:pt x="45814" y="77979"/>
                    <a:pt x="45094" y="77979"/>
                  </a:cubicBezTo>
                  <a:cubicBezTo>
                    <a:pt x="44076" y="77979"/>
                    <a:pt x="43049" y="77951"/>
                    <a:pt x="42003" y="77883"/>
                  </a:cubicBezTo>
                  <a:cubicBezTo>
                    <a:pt x="42003" y="77883"/>
                    <a:pt x="42003" y="77825"/>
                    <a:pt x="41945" y="77825"/>
                  </a:cubicBezTo>
                  <a:cubicBezTo>
                    <a:pt x="41311" y="77192"/>
                    <a:pt x="40505" y="76616"/>
                    <a:pt x="39813" y="76097"/>
                  </a:cubicBezTo>
                  <a:close/>
                  <a:moveTo>
                    <a:pt x="29788" y="76904"/>
                  </a:moveTo>
                  <a:lnTo>
                    <a:pt x="30422" y="77365"/>
                  </a:lnTo>
                  <a:cubicBezTo>
                    <a:pt x="30364" y="77365"/>
                    <a:pt x="30307" y="77480"/>
                    <a:pt x="30307" y="77537"/>
                  </a:cubicBezTo>
                  <a:lnTo>
                    <a:pt x="29443" y="78171"/>
                  </a:lnTo>
                  <a:lnTo>
                    <a:pt x="29212" y="78171"/>
                  </a:lnTo>
                  <a:cubicBezTo>
                    <a:pt x="29385" y="77768"/>
                    <a:pt x="29558" y="77307"/>
                    <a:pt x="29788" y="76904"/>
                  </a:cubicBezTo>
                  <a:close/>
                  <a:moveTo>
                    <a:pt x="80606" y="11336"/>
                  </a:moveTo>
                  <a:lnTo>
                    <a:pt x="80606" y="11336"/>
                  </a:lnTo>
                  <a:cubicBezTo>
                    <a:pt x="79684" y="20670"/>
                    <a:pt x="80490" y="30523"/>
                    <a:pt x="80433" y="39914"/>
                  </a:cubicBezTo>
                  <a:cubicBezTo>
                    <a:pt x="80375" y="49248"/>
                    <a:pt x="80375" y="58524"/>
                    <a:pt x="80663" y="67800"/>
                  </a:cubicBezTo>
                  <a:cubicBezTo>
                    <a:pt x="80548" y="67800"/>
                    <a:pt x="80490" y="67858"/>
                    <a:pt x="80433" y="67915"/>
                  </a:cubicBezTo>
                  <a:cubicBezTo>
                    <a:pt x="74959" y="73735"/>
                    <a:pt x="69140" y="79323"/>
                    <a:pt x="63897" y="85373"/>
                  </a:cubicBezTo>
                  <a:cubicBezTo>
                    <a:pt x="64243" y="75290"/>
                    <a:pt x="63897" y="65150"/>
                    <a:pt x="63897" y="55067"/>
                  </a:cubicBezTo>
                  <a:cubicBezTo>
                    <a:pt x="63897" y="47635"/>
                    <a:pt x="64185" y="40029"/>
                    <a:pt x="64012" y="32482"/>
                  </a:cubicBezTo>
                  <a:cubicBezTo>
                    <a:pt x="64243" y="29889"/>
                    <a:pt x="64070" y="27238"/>
                    <a:pt x="63666" y="24703"/>
                  </a:cubicBezTo>
                  <a:cubicBezTo>
                    <a:pt x="63666" y="24473"/>
                    <a:pt x="63666" y="24242"/>
                    <a:pt x="63609" y="24070"/>
                  </a:cubicBezTo>
                  <a:cubicBezTo>
                    <a:pt x="69370" y="19979"/>
                    <a:pt x="74844" y="15427"/>
                    <a:pt x="80606" y="11336"/>
                  </a:cubicBezTo>
                  <a:close/>
                  <a:moveTo>
                    <a:pt x="66317" y="1484"/>
                  </a:moveTo>
                  <a:lnTo>
                    <a:pt x="66317" y="1484"/>
                  </a:lnTo>
                  <a:cubicBezTo>
                    <a:pt x="66662" y="2463"/>
                    <a:pt x="66086" y="5056"/>
                    <a:pt x="66029" y="5690"/>
                  </a:cubicBezTo>
                  <a:cubicBezTo>
                    <a:pt x="65856" y="7246"/>
                    <a:pt x="65798" y="8859"/>
                    <a:pt x="65798" y="10415"/>
                  </a:cubicBezTo>
                  <a:cubicBezTo>
                    <a:pt x="65798" y="10530"/>
                    <a:pt x="65913" y="10587"/>
                    <a:pt x="65971" y="10587"/>
                  </a:cubicBezTo>
                  <a:cubicBezTo>
                    <a:pt x="65971" y="10645"/>
                    <a:pt x="65971" y="10645"/>
                    <a:pt x="65971" y="10703"/>
                  </a:cubicBezTo>
                  <a:cubicBezTo>
                    <a:pt x="64243" y="12085"/>
                    <a:pt x="62572" y="13756"/>
                    <a:pt x="61362" y="14678"/>
                  </a:cubicBezTo>
                  <a:cubicBezTo>
                    <a:pt x="58827" y="16522"/>
                    <a:pt x="56119" y="18020"/>
                    <a:pt x="53468" y="19633"/>
                  </a:cubicBezTo>
                  <a:cubicBezTo>
                    <a:pt x="53411" y="19575"/>
                    <a:pt x="53353" y="19575"/>
                    <a:pt x="53296" y="19575"/>
                  </a:cubicBezTo>
                  <a:cubicBezTo>
                    <a:pt x="53180" y="19575"/>
                    <a:pt x="53123" y="19691"/>
                    <a:pt x="53180" y="19806"/>
                  </a:cubicBezTo>
                  <a:lnTo>
                    <a:pt x="52777" y="20094"/>
                  </a:lnTo>
                  <a:lnTo>
                    <a:pt x="52777" y="19748"/>
                  </a:lnTo>
                  <a:cubicBezTo>
                    <a:pt x="52748" y="19662"/>
                    <a:pt x="52676" y="19619"/>
                    <a:pt x="52611" y="19619"/>
                  </a:cubicBezTo>
                  <a:cubicBezTo>
                    <a:pt x="52547" y="19619"/>
                    <a:pt x="52489" y="19662"/>
                    <a:pt x="52489" y="19748"/>
                  </a:cubicBezTo>
                  <a:lnTo>
                    <a:pt x="52489" y="20209"/>
                  </a:lnTo>
                  <a:lnTo>
                    <a:pt x="51798" y="20670"/>
                  </a:lnTo>
                  <a:cubicBezTo>
                    <a:pt x="51970" y="20209"/>
                    <a:pt x="52028" y="19691"/>
                    <a:pt x="52086" y="19287"/>
                  </a:cubicBezTo>
                  <a:cubicBezTo>
                    <a:pt x="52086" y="19148"/>
                    <a:pt x="52001" y="19072"/>
                    <a:pt x="51922" y="19072"/>
                  </a:cubicBezTo>
                  <a:cubicBezTo>
                    <a:pt x="51870" y="19072"/>
                    <a:pt x="51820" y="19104"/>
                    <a:pt x="51798" y="19172"/>
                  </a:cubicBezTo>
                  <a:lnTo>
                    <a:pt x="51567" y="20094"/>
                  </a:lnTo>
                  <a:cubicBezTo>
                    <a:pt x="51509" y="20382"/>
                    <a:pt x="51452" y="20670"/>
                    <a:pt x="51394" y="20901"/>
                  </a:cubicBezTo>
                  <a:lnTo>
                    <a:pt x="50876" y="21246"/>
                  </a:lnTo>
                  <a:cubicBezTo>
                    <a:pt x="51106" y="20670"/>
                    <a:pt x="51279" y="20036"/>
                    <a:pt x="51394" y="19460"/>
                  </a:cubicBezTo>
                  <a:cubicBezTo>
                    <a:pt x="51429" y="19321"/>
                    <a:pt x="51337" y="19245"/>
                    <a:pt x="51247" y="19245"/>
                  </a:cubicBezTo>
                  <a:cubicBezTo>
                    <a:pt x="51187" y="19245"/>
                    <a:pt x="51129" y="19277"/>
                    <a:pt x="51106" y="19345"/>
                  </a:cubicBezTo>
                  <a:cubicBezTo>
                    <a:pt x="50876" y="20036"/>
                    <a:pt x="50645" y="20728"/>
                    <a:pt x="50530" y="21477"/>
                  </a:cubicBezTo>
                  <a:cubicBezTo>
                    <a:pt x="50530" y="21477"/>
                    <a:pt x="50530" y="21477"/>
                    <a:pt x="50530" y="21534"/>
                  </a:cubicBezTo>
                  <a:lnTo>
                    <a:pt x="50472" y="21477"/>
                  </a:lnTo>
                  <a:cubicBezTo>
                    <a:pt x="50442" y="21461"/>
                    <a:pt x="50411" y="21454"/>
                    <a:pt x="50382" y="21454"/>
                  </a:cubicBezTo>
                  <a:cubicBezTo>
                    <a:pt x="50304" y="21454"/>
                    <a:pt x="50242" y="21508"/>
                    <a:pt x="50242" y="21592"/>
                  </a:cubicBezTo>
                  <a:lnTo>
                    <a:pt x="50069" y="21592"/>
                  </a:lnTo>
                  <a:cubicBezTo>
                    <a:pt x="50415" y="20785"/>
                    <a:pt x="50645" y="19921"/>
                    <a:pt x="50760" y="19057"/>
                  </a:cubicBezTo>
                  <a:cubicBezTo>
                    <a:pt x="50760" y="18999"/>
                    <a:pt x="50732" y="18971"/>
                    <a:pt x="50703" y="18971"/>
                  </a:cubicBezTo>
                  <a:cubicBezTo>
                    <a:pt x="50674" y="18971"/>
                    <a:pt x="50645" y="18999"/>
                    <a:pt x="50645" y="19057"/>
                  </a:cubicBezTo>
                  <a:cubicBezTo>
                    <a:pt x="50357" y="19864"/>
                    <a:pt x="50069" y="20728"/>
                    <a:pt x="49781" y="21534"/>
                  </a:cubicBezTo>
                  <a:lnTo>
                    <a:pt x="49723" y="21534"/>
                  </a:lnTo>
                  <a:cubicBezTo>
                    <a:pt x="49666" y="21592"/>
                    <a:pt x="49608" y="21765"/>
                    <a:pt x="49551" y="21823"/>
                  </a:cubicBezTo>
                  <a:cubicBezTo>
                    <a:pt x="49378" y="21938"/>
                    <a:pt x="49205" y="22053"/>
                    <a:pt x="49147" y="22226"/>
                  </a:cubicBezTo>
                  <a:cubicBezTo>
                    <a:pt x="49090" y="22283"/>
                    <a:pt x="49090" y="22341"/>
                    <a:pt x="49147" y="22399"/>
                  </a:cubicBezTo>
                  <a:lnTo>
                    <a:pt x="49090" y="22399"/>
                  </a:lnTo>
                  <a:cubicBezTo>
                    <a:pt x="49032" y="22572"/>
                    <a:pt x="48974" y="22687"/>
                    <a:pt x="48974" y="22802"/>
                  </a:cubicBezTo>
                  <a:cubicBezTo>
                    <a:pt x="48859" y="22860"/>
                    <a:pt x="48859" y="22917"/>
                    <a:pt x="48859" y="22975"/>
                  </a:cubicBezTo>
                  <a:cubicBezTo>
                    <a:pt x="48859" y="23090"/>
                    <a:pt x="48859" y="23205"/>
                    <a:pt x="48802" y="23321"/>
                  </a:cubicBezTo>
                  <a:cubicBezTo>
                    <a:pt x="48744" y="23493"/>
                    <a:pt x="48744" y="23551"/>
                    <a:pt x="48744" y="23666"/>
                  </a:cubicBezTo>
                  <a:cubicBezTo>
                    <a:pt x="48686" y="23724"/>
                    <a:pt x="48744" y="23724"/>
                    <a:pt x="48744" y="23781"/>
                  </a:cubicBezTo>
                  <a:cubicBezTo>
                    <a:pt x="48341" y="28621"/>
                    <a:pt x="48629" y="33634"/>
                    <a:pt x="48629" y="38474"/>
                  </a:cubicBezTo>
                  <a:lnTo>
                    <a:pt x="48629" y="40490"/>
                  </a:lnTo>
                  <a:cubicBezTo>
                    <a:pt x="48456" y="40490"/>
                    <a:pt x="48398" y="40663"/>
                    <a:pt x="48513" y="40721"/>
                  </a:cubicBezTo>
                  <a:lnTo>
                    <a:pt x="48629" y="40778"/>
                  </a:lnTo>
                  <a:lnTo>
                    <a:pt x="48629" y="54721"/>
                  </a:lnTo>
                  <a:cubicBezTo>
                    <a:pt x="48571" y="64977"/>
                    <a:pt x="48283" y="75233"/>
                    <a:pt x="48571" y="85431"/>
                  </a:cubicBezTo>
                  <a:lnTo>
                    <a:pt x="48571" y="85488"/>
                  </a:lnTo>
                  <a:cubicBezTo>
                    <a:pt x="48513" y="85546"/>
                    <a:pt x="48513" y="85546"/>
                    <a:pt x="48456" y="85546"/>
                  </a:cubicBezTo>
                  <a:lnTo>
                    <a:pt x="48283" y="85546"/>
                  </a:lnTo>
                  <a:cubicBezTo>
                    <a:pt x="48225" y="85604"/>
                    <a:pt x="48110" y="85661"/>
                    <a:pt x="48110" y="85661"/>
                  </a:cubicBezTo>
                  <a:cubicBezTo>
                    <a:pt x="48398" y="74196"/>
                    <a:pt x="48168" y="62730"/>
                    <a:pt x="48110" y="51264"/>
                  </a:cubicBezTo>
                  <a:cubicBezTo>
                    <a:pt x="48110" y="51207"/>
                    <a:pt x="48110" y="51207"/>
                    <a:pt x="48110" y="51149"/>
                  </a:cubicBezTo>
                  <a:lnTo>
                    <a:pt x="48110" y="51034"/>
                  </a:lnTo>
                  <a:cubicBezTo>
                    <a:pt x="48144" y="51045"/>
                    <a:pt x="48177" y="51051"/>
                    <a:pt x="48207" y="51051"/>
                  </a:cubicBezTo>
                  <a:cubicBezTo>
                    <a:pt x="48485" y="51051"/>
                    <a:pt x="48600" y="50619"/>
                    <a:pt x="48341" y="50515"/>
                  </a:cubicBezTo>
                  <a:lnTo>
                    <a:pt x="48110" y="50515"/>
                  </a:lnTo>
                  <a:lnTo>
                    <a:pt x="48110" y="49709"/>
                  </a:lnTo>
                  <a:cubicBezTo>
                    <a:pt x="48110" y="40202"/>
                    <a:pt x="48513" y="30580"/>
                    <a:pt x="48225" y="21074"/>
                  </a:cubicBezTo>
                  <a:cubicBezTo>
                    <a:pt x="48283" y="21074"/>
                    <a:pt x="48341" y="21016"/>
                    <a:pt x="48341" y="21016"/>
                  </a:cubicBezTo>
                  <a:lnTo>
                    <a:pt x="49551" y="16522"/>
                  </a:lnTo>
                  <a:cubicBezTo>
                    <a:pt x="49551" y="16451"/>
                    <a:pt x="49507" y="16401"/>
                    <a:pt x="49459" y="16401"/>
                  </a:cubicBezTo>
                  <a:cubicBezTo>
                    <a:pt x="49430" y="16401"/>
                    <a:pt x="49400" y="16420"/>
                    <a:pt x="49378" y="16464"/>
                  </a:cubicBezTo>
                  <a:lnTo>
                    <a:pt x="48225" y="20728"/>
                  </a:lnTo>
                  <a:lnTo>
                    <a:pt x="48225" y="19748"/>
                  </a:lnTo>
                  <a:cubicBezTo>
                    <a:pt x="48283" y="19748"/>
                    <a:pt x="48283" y="19691"/>
                    <a:pt x="48341" y="19691"/>
                  </a:cubicBezTo>
                  <a:cubicBezTo>
                    <a:pt x="48802" y="18423"/>
                    <a:pt x="49205" y="17098"/>
                    <a:pt x="49551" y="15830"/>
                  </a:cubicBezTo>
                  <a:cubicBezTo>
                    <a:pt x="49551" y="15759"/>
                    <a:pt x="49529" y="15710"/>
                    <a:pt x="49498" y="15710"/>
                  </a:cubicBezTo>
                  <a:cubicBezTo>
                    <a:pt x="49479" y="15710"/>
                    <a:pt x="49457" y="15729"/>
                    <a:pt x="49435" y="15773"/>
                  </a:cubicBezTo>
                  <a:cubicBezTo>
                    <a:pt x="49032" y="16868"/>
                    <a:pt x="48571" y="17905"/>
                    <a:pt x="48225" y="19057"/>
                  </a:cubicBezTo>
                  <a:cubicBezTo>
                    <a:pt x="48168" y="17213"/>
                    <a:pt x="48053" y="15370"/>
                    <a:pt x="47937" y="13526"/>
                  </a:cubicBezTo>
                  <a:cubicBezTo>
                    <a:pt x="48053" y="13468"/>
                    <a:pt x="48168" y="13411"/>
                    <a:pt x="48225" y="13353"/>
                  </a:cubicBezTo>
                  <a:cubicBezTo>
                    <a:pt x="48283" y="13295"/>
                    <a:pt x="48341" y="13238"/>
                    <a:pt x="48341" y="13180"/>
                  </a:cubicBezTo>
                  <a:lnTo>
                    <a:pt x="48398" y="13180"/>
                  </a:lnTo>
                  <a:cubicBezTo>
                    <a:pt x="48513" y="13180"/>
                    <a:pt x="48513" y="13122"/>
                    <a:pt x="48513" y="13065"/>
                  </a:cubicBezTo>
                  <a:lnTo>
                    <a:pt x="50588" y="11452"/>
                  </a:lnTo>
                  <a:cubicBezTo>
                    <a:pt x="55773" y="7995"/>
                    <a:pt x="60901" y="4538"/>
                    <a:pt x="66317" y="1484"/>
                  </a:cubicBezTo>
                  <a:close/>
                  <a:moveTo>
                    <a:pt x="64704" y="85200"/>
                  </a:moveTo>
                  <a:lnTo>
                    <a:pt x="63839" y="86180"/>
                  </a:lnTo>
                  <a:cubicBezTo>
                    <a:pt x="63839" y="86122"/>
                    <a:pt x="63839" y="86122"/>
                    <a:pt x="63839" y="86065"/>
                  </a:cubicBezTo>
                  <a:lnTo>
                    <a:pt x="63839" y="86007"/>
                  </a:lnTo>
                  <a:lnTo>
                    <a:pt x="64704" y="85200"/>
                  </a:lnTo>
                  <a:close/>
                  <a:moveTo>
                    <a:pt x="32323" y="19403"/>
                  </a:moveTo>
                  <a:cubicBezTo>
                    <a:pt x="35149" y="20448"/>
                    <a:pt x="38885" y="21285"/>
                    <a:pt x="42343" y="21285"/>
                  </a:cubicBezTo>
                  <a:cubicBezTo>
                    <a:pt x="44032" y="21285"/>
                    <a:pt x="45655" y="21085"/>
                    <a:pt x="47073" y="20613"/>
                  </a:cubicBezTo>
                  <a:cubicBezTo>
                    <a:pt x="47129" y="20613"/>
                    <a:pt x="47185" y="20558"/>
                    <a:pt x="47188" y="20503"/>
                  </a:cubicBezTo>
                  <a:lnTo>
                    <a:pt x="47188" y="20503"/>
                  </a:lnTo>
                  <a:cubicBezTo>
                    <a:pt x="46900" y="30238"/>
                    <a:pt x="47303" y="40031"/>
                    <a:pt x="47303" y="49651"/>
                  </a:cubicBezTo>
                  <a:lnTo>
                    <a:pt x="47303" y="49709"/>
                  </a:lnTo>
                  <a:lnTo>
                    <a:pt x="45402" y="49882"/>
                  </a:lnTo>
                  <a:cubicBezTo>
                    <a:pt x="45345" y="49824"/>
                    <a:pt x="45345" y="49824"/>
                    <a:pt x="45287" y="49824"/>
                  </a:cubicBezTo>
                  <a:cubicBezTo>
                    <a:pt x="45287" y="49824"/>
                    <a:pt x="45229" y="49824"/>
                    <a:pt x="45229" y="49882"/>
                  </a:cubicBezTo>
                  <a:cubicBezTo>
                    <a:pt x="44183" y="49977"/>
                    <a:pt x="43136" y="50020"/>
                    <a:pt x="42089" y="50020"/>
                  </a:cubicBezTo>
                  <a:cubicBezTo>
                    <a:pt x="41235" y="50020"/>
                    <a:pt x="40380" y="49991"/>
                    <a:pt x="39525" y="49939"/>
                  </a:cubicBezTo>
                  <a:lnTo>
                    <a:pt x="39410" y="49939"/>
                  </a:lnTo>
                  <a:cubicBezTo>
                    <a:pt x="37394" y="49766"/>
                    <a:pt x="35435" y="49305"/>
                    <a:pt x="33591" y="48499"/>
                  </a:cubicBezTo>
                  <a:cubicBezTo>
                    <a:pt x="33572" y="48492"/>
                    <a:pt x="33554" y="48490"/>
                    <a:pt x="33536" y="48490"/>
                  </a:cubicBezTo>
                  <a:cubicBezTo>
                    <a:pt x="33396" y="48490"/>
                    <a:pt x="33322" y="48678"/>
                    <a:pt x="33476" y="48729"/>
                  </a:cubicBezTo>
                  <a:cubicBezTo>
                    <a:pt x="34455" y="49190"/>
                    <a:pt x="35492" y="49594"/>
                    <a:pt x="36587" y="49824"/>
                  </a:cubicBezTo>
                  <a:cubicBezTo>
                    <a:pt x="36933" y="50170"/>
                    <a:pt x="37278" y="50458"/>
                    <a:pt x="37682" y="50746"/>
                  </a:cubicBezTo>
                  <a:cubicBezTo>
                    <a:pt x="38027" y="51034"/>
                    <a:pt x="38431" y="51264"/>
                    <a:pt x="38834" y="51437"/>
                  </a:cubicBezTo>
                  <a:cubicBezTo>
                    <a:pt x="38850" y="51445"/>
                    <a:pt x="38866" y="51449"/>
                    <a:pt x="38882" y="51449"/>
                  </a:cubicBezTo>
                  <a:cubicBezTo>
                    <a:pt x="38977" y="51449"/>
                    <a:pt x="39048" y="51314"/>
                    <a:pt x="38949" y="51264"/>
                  </a:cubicBezTo>
                  <a:cubicBezTo>
                    <a:pt x="38661" y="50976"/>
                    <a:pt x="38315" y="50746"/>
                    <a:pt x="37970" y="50515"/>
                  </a:cubicBezTo>
                  <a:cubicBezTo>
                    <a:pt x="37682" y="50343"/>
                    <a:pt x="37451" y="50170"/>
                    <a:pt x="37163" y="49939"/>
                  </a:cubicBezTo>
                  <a:lnTo>
                    <a:pt x="37163" y="49939"/>
                  </a:lnTo>
                  <a:cubicBezTo>
                    <a:pt x="37566" y="50054"/>
                    <a:pt x="37912" y="50112"/>
                    <a:pt x="38258" y="50112"/>
                  </a:cubicBezTo>
                  <a:cubicBezTo>
                    <a:pt x="38776" y="50688"/>
                    <a:pt x="39295" y="51207"/>
                    <a:pt x="39813" y="51725"/>
                  </a:cubicBezTo>
                  <a:cubicBezTo>
                    <a:pt x="37970" y="51610"/>
                    <a:pt x="36126" y="51322"/>
                    <a:pt x="34282" y="50803"/>
                  </a:cubicBezTo>
                  <a:cubicBezTo>
                    <a:pt x="34167" y="50803"/>
                    <a:pt x="34109" y="50976"/>
                    <a:pt x="34225" y="51034"/>
                  </a:cubicBezTo>
                  <a:cubicBezTo>
                    <a:pt x="36830" y="51809"/>
                    <a:pt x="39522" y="52196"/>
                    <a:pt x="42207" y="52196"/>
                  </a:cubicBezTo>
                  <a:cubicBezTo>
                    <a:pt x="43916" y="52196"/>
                    <a:pt x="45623" y="52039"/>
                    <a:pt x="47303" y="51725"/>
                  </a:cubicBezTo>
                  <a:lnTo>
                    <a:pt x="47303" y="51725"/>
                  </a:lnTo>
                  <a:cubicBezTo>
                    <a:pt x="47303" y="59676"/>
                    <a:pt x="47131" y="67685"/>
                    <a:pt x="47188" y="75636"/>
                  </a:cubicBezTo>
                  <a:cubicBezTo>
                    <a:pt x="46151" y="75751"/>
                    <a:pt x="45172" y="75809"/>
                    <a:pt x="44135" y="75809"/>
                  </a:cubicBezTo>
                  <a:lnTo>
                    <a:pt x="44019" y="75809"/>
                  </a:lnTo>
                  <a:cubicBezTo>
                    <a:pt x="42060" y="75809"/>
                    <a:pt x="40044" y="75751"/>
                    <a:pt x="38085" y="75463"/>
                  </a:cubicBezTo>
                  <a:lnTo>
                    <a:pt x="37854" y="75290"/>
                  </a:lnTo>
                  <a:cubicBezTo>
                    <a:pt x="37821" y="75257"/>
                    <a:pt x="37777" y="75243"/>
                    <a:pt x="37732" y="75243"/>
                  </a:cubicBezTo>
                  <a:cubicBezTo>
                    <a:pt x="37624" y="75243"/>
                    <a:pt x="37509" y="75324"/>
                    <a:pt x="37509" y="75406"/>
                  </a:cubicBezTo>
                  <a:cubicBezTo>
                    <a:pt x="36414" y="75290"/>
                    <a:pt x="35319" y="75117"/>
                    <a:pt x="34282" y="74887"/>
                  </a:cubicBezTo>
                  <a:cubicBezTo>
                    <a:pt x="34109" y="74887"/>
                    <a:pt x="34052" y="75060"/>
                    <a:pt x="34225" y="75117"/>
                  </a:cubicBezTo>
                  <a:cubicBezTo>
                    <a:pt x="34513" y="75175"/>
                    <a:pt x="34858" y="75233"/>
                    <a:pt x="35204" y="75290"/>
                  </a:cubicBezTo>
                  <a:cubicBezTo>
                    <a:pt x="35089" y="75348"/>
                    <a:pt x="35031" y="75463"/>
                    <a:pt x="35146" y="75578"/>
                  </a:cubicBezTo>
                  <a:cubicBezTo>
                    <a:pt x="35896" y="76212"/>
                    <a:pt x="36587" y="76904"/>
                    <a:pt x="37336" y="77537"/>
                  </a:cubicBezTo>
                  <a:lnTo>
                    <a:pt x="36760" y="77422"/>
                  </a:lnTo>
                  <a:cubicBezTo>
                    <a:pt x="35953" y="76846"/>
                    <a:pt x="35146" y="76327"/>
                    <a:pt x="34340" y="75866"/>
                  </a:cubicBezTo>
                  <a:cubicBezTo>
                    <a:pt x="34302" y="75828"/>
                    <a:pt x="34263" y="75813"/>
                    <a:pt x="34229" y="75813"/>
                  </a:cubicBezTo>
                  <a:cubicBezTo>
                    <a:pt x="34107" y="75813"/>
                    <a:pt x="34032" y="76007"/>
                    <a:pt x="34167" y="76097"/>
                  </a:cubicBezTo>
                  <a:lnTo>
                    <a:pt x="35435" y="77076"/>
                  </a:lnTo>
                  <a:lnTo>
                    <a:pt x="35953" y="77422"/>
                  </a:lnTo>
                  <a:cubicBezTo>
                    <a:pt x="35492" y="77365"/>
                    <a:pt x="35089" y="77307"/>
                    <a:pt x="34686" y="77249"/>
                  </a:cubicBezTo>
                  <a:cubicBezTo>
                    <a:pt x="34570" y="77249"/>
                    <a:pt x="34513" y="77422"/>
                    <a:pt x="34628" y="77422"/>
                  </a:cubicBezTo>
                  <a:cubicBezTo>
                    <a:pt x="35262" y="77595"/>
                    <a:pt x="35896" y="77710"/>
                    <a:pt x="36529" y="77825"/>
                  </a:cubicBezTo>
                  <a:lnTo>
                    <a:pt x="36645" y="77883"/>
                  </a:lnTo>
                  <a:lnTo>
                    <a:pt x="36817" y="77883"/>
                  </a:lnTo>
                  <a:cubicBezTo>
                    <a:pt x="37221" y="77941"/>
                    <a:pt x="37566" y="77998"/>
                    <a:pt x="37970" y="78056"/>
                  </a:cubicBezTo>
                  <a:lnTo>
                    <a:pt x="38143" y="78056"/>
                  </a:lnTo>
                  <a:cubicBezTo>
                    <a:pt x="40664" y="78395"/>
                    <a:pt x="43227" y="78531"/>
                    <a:pt x="45796" y="78531"/>
                  </a:cubicBezTo>
                  <a:cubicBezTo>
                    <a:pt x="46279" y="78531"/>
                    <a:pt x="46762" y="78526"/>
                    <a:pt x="47246" y="78517"/>
                  </a:cubicBezTo>
                  <a:cubicBezTo>
                    <a:pt x="47246" y="80937"/>
                    <a:pt x="47303" y="83357"/>
                    <a:pt x="47361" y="85776"/>
                  </a:cubicBezTo>
                  <a:cubicBezTo>
                    <a:pt x="45522" y="86183"/>
                    <a:pt x="43604" y="86407"/>
                    <a:pt x="41686" y="86407"/>
                  </a:cubicBezTo>
                  <a:cubicBezTo>
                    <a:pt x="38436" y="86407"/>
                    <a:pt x="35186" y="85764"/>
                    <a:pt x="32323" y="84278"/>
                  </a:cubicBezTo>
                  <a:lnTo>
                    <a:pt x="32266" y="84278"/>
                  </a:lnTo>
                  <a:cubicBezTo>
                    <a:pt x="32611" y="76788"/>
                    <a:pt x="32554" y="69241"/>
                    <a:pt x="32439" y="61693"/>
                  </a:cubicBezTo>
                  <a:lnTo>
                    <a:pt x="32439" y="61635"/>
                  </a:lnTo>
                  <a:cubicBezTo>
                    <a:pt x="32439" y="61578"/>
                    <a:pt x="32439" y="61462"/>
                    <a:pt x="32381" y="61462"/>
                  </a:cubicBezTo>
                  <a:cubicBezTo>
                    <a:pt x="32323" y="57256"/>
                    <a:pt x="32266" y="53050"/>
                    <a:pt x="32266" y="48902"/>
                  </a:cubicBezTo>
                  <a:cubicBezTo>
                    <a:pt x="32266" y="39107"/>
                    <a:pt x="32554" y="29197"/>
                    <a:pt x="32323" y="19403"/>
                  </a:cubicBezTo>
                  <a:close/>
                  <a:moveTo>
                    <a:pt x="17862" y="20785"/>
                  </a:moveTo>
                  <a:cubicBezTo>
                    <a:pt x="17862" y="21074"/>
                    <a:pt x="17977" y="21362"/>
                    <a:pt x="18150" y="21650"/>
                  </a:cubicBezTo>
                  <a:cubicBezTo>
                    <a:pt x="18170" y="21710"/>
                    <a:pt x="18218" y="21735"/>
                    <a:pt x="18270" y="21735"/>
                  </a:cubicBezTo>
                  <a:cubicBezTo>
                    <a:pt x="18366" y="21735"/>
                    <a:pt x="18475" y="21647"/>
                    <a:pt x="18438" y="21534"/>
                  </a:cubicBezTo>
                  <a:lnTo>
                    <a:pt x="18380" y="21362"/>
                  </a:lnTo>
                  <a:lnTo>
                    <a:pt x="18553" y="21534"/>
                  </a:lnTo>
                  <a:cubicBezTo>
                    <a:pt x="18438" y="21592"/>
                    <a:pt x="18380" y="21765"/>
                    <a:pt x="18495" y="21880"/>
                  </a:cubicBezTo>
                  <a:cubicBezTo>
                    <a:pt x="19302" y="22399"/>
                    <a:pt x="20109" y="22917"/>
                    <a:pt x="20915" y="23321"/>
                  </a:cubicBezTo>
                  <a:cubicBezTo>
                    <a:pt x="22987" y="24564"/>
                    <a:pt x="25338" y="25248"/>
                    <a:pt x="27718" y="25248"/>
                  </a:cubicBezTo>
                  <a:cubicBezTo>
                    <a:pt x="27985" y="25248"/>
                    <a:pt x="28253" y="25239"/>
                    <a:pt x="28521" y="25222"/>
                  </a:cubicBezTo>
                  <a:cubicBezTo>
                    <a:pt x="28751" y="25222"/>
                    <a:pt x="28866" y="25049"/>
                    <a:pt x="28866" y="24876"/>
                  </a:cubicBezTo>
                  <a:cubicBezTo>
                    <a:pt x="29270" y="24819"/>
                    <a:pt x="29615" y="24761"/>
                    <a:pt x="30019" y="24646"/>
                  </a:cubicBezTo>
                  <a:cubicBezTo>
                    <a:pt x="30076" y="24646"/>
                    <a:pt x="30076" y="24703"/>
                    <a:pt x="30076" y="24703"/>
                  </a:cubicBezTo>
                  <a:cubicBezTo>
                    <a:pt x="30364" y="24761"/>
                    <a:pt x="30652" y="24819"/>
                    <a:pt x="30941" y="24819"/>
                  </a:cubicBezTo>
                  <a:cubicBezTo>
                    <a:pt x="30652" y="25971"/>
                    <a:pt x="30595" y="27123"/>
                    <a:pt x="30307" y="28276"/>
                  </a:cubicBezTo>
                  <a:cubicBezTo>
                    <a:pt x="30249" y="28333"/>
                    <a:pt x="30307" y="28448"/>
                    <a:pt x="30364" y="28448"/>
                  </a:cubicBezTo>
                  <a:cubicBezTo>
                    <a:pt x="30192" y="29313"/>
                    <a:pt x="30076" y="30119"/>
                    <a:pt x="30019" y="30983"/>
                  </a:cubicBezTo>
                  <a:cubicBezTo>
                    <a:pt x="30019" y="31041"/>
                    <a:pt x="30062" y="31070"/>
                    <a:pt x="30112" y="31070"/>
                  </a:cubicBezTo>
                  <a:cubicBezTo>
                    <a:pt x="30163" y="31070"/>
                    <a:pt x="30220" y="31041"/>
                    <a:pt x="30249" y="30983"/>
                  </a:cubicBezTo>
                  <a:cubicBezTo>
                    <a:pt x="30249" y="30811"/>
                    <a:pt x="30249" y="30695"/>
                    <a:pt x="30307" y="30580"/>
                  </a:cubicBezTo>
                  <a:cubicBezTo>
                    <a:pt x="30338" y="30675"/>
                    <a:pt x="30405" y="30718"/>
                    <a:pt x="30478" y="30718"/>
                  </a:cubicBezTo>
                  <a:cubicBezTo>
                    <a:pt x="30537" y="30718"/>
                    <a:pt x="30601" y="30690"/>
                    <a:pt x="30652" y="30638"/>
                  </a:cubicBezTo>
                  <a:cubicBezTo>
                    <a:pt x="31056" y="29946"/>
                    <a:pt x="31286" y="29255"/>
                    <a:pt x="31344" y="28448"/>
                  </a:cubicBezTo>
                  <a:cubicBezTo>
                    <a:pt x="31401" y="28333"/>
                    <a:pt x="31286" y="28218"/>
                    <a:pt x="31171" y="28218"/>
                  </a:cubicBezTo>
                  <a:lnTo>
                    <a:pt x="30768" y="28218"/>
                  </a:lnTo>
                  <a:cubicBezTo>
                    <a:pt x="30998" y="27354"/>
                    <a:pt x="31229" y="26489"/>
                    <a:pt x="31401" y="25625"/>
                  </a:cubicBezTo>
                  <a:cubicBezTo>
                    <a:pt x="31401" y="33403"/>
                    <a:pt x="31574" y="41182"/>
                    <a:pt x="31574" y="48902"/>
                  </a:cubicBezTo>
                  <a:lnTo>
                    <a:pt x="31574" y="53223"/>
                  </a:lnTo>
                  <a:cubicBezTo>
                    <a:pt x="31401" y="53050"/>
                    <a:pt x="31229" y="52935"/>
                    <a:pt x="31056" y="52820"/>
                  </a:cubicBezTo>
                  <a:cubicBezTo>
                    <a:pt x="31018" y="52782"/>
                    <a:pt x="30982" y="52766"/>
                    <a:pt x="30951" y="52766"/>
                  </a:cubicBezTo>
                  <a:cubicBezTo>
                    <a:pt x="30843" y="52766"/>
                    <a:pt x="30793" y="52961"/>
                    <a:pt x="30883" y="53050"/>
                  </a:cubicBezTo>
                  <a:cubicBezTo>
                    <a:pt x="31113" y="53223"/>
                    <a:pt x="31344" y="53396"/>
                    <a:pt x="31574" y="53511"/>
                  </a:cubicBezTo>
                  <a:lnTo>
                    <a:pt x="31574" y="54318"/>
                  </a:lnTo>
                  <a:cubicBezTo>
                    <a:pt x="31171" y="54030"/>
                    <a:pt x="30768" y="53742"/>
                    <a:pt x="30364" y="53511"/>
                  </a:cubicBezTo>
                  <a:cubicBezTo>
                    <a:pt x="30327" y="53474"/>
                    <a:pt x="30289" y="53458"/>
                    <a:pt x="30255" y="53458"/>
                  </a:cubicBezTo>
                  <a:cubicBezTo>
                    <a:pt x="30133" y="53458"/>
                    <a:pt x="30056" y="53664"/>
                    <a:pt x="30192" y="53800"/>
                  </a:cubicBezTo>
                  <a:lnTo>
                    <a:pt x="30883" y="54260"/>
                  </a:lnTo>
                  <a:cubicBezTo>
                    <a:pt x="30710" y="54260"/>
                    <a:pt x="30710" y="54491"/>
                    <a:pt x="30883" y="54549"/>
                  </a:cubicBezTo>
                  <a:cubicBezTo>
                    <a:pt x="30941" y="54549"/>
                    <a:pt x="30998" y="54433"/>
                    <a:pt x="30998" y="54376"/>
                  </a:cubicBezTo>
                  <a:cubicBezTo>
                    <a:pt x="31171" y="54491"/>
                    <a:pt x="31344" y="54606"/>
                    <a:pt x="31574" y="54721"/>
                  </a:cubicBezTo>
                  <a:lnTo>
                    <a:pt x="31574" y="55643"/>
                  </a:lnTo>
                  <a:lnTo>
                    <a:pt x="31229" y="55470"/>
                  </a:lnTo>
                  <a:cubicBezTo>
                    <a:pt x="31229" y="55470"/>
                    <a:pt x="31229" y="55413"/>
                    <a:pt x="31286" y="55413"/>
                  </a:cubicBezTo>
                  <a:cubicBezTo>
                    <a:pt x="31324" y="55300"/>
                    <a:pt x="31215" y="55212"/>
                    <a:pt x="31102" y="55212"/>
                  </a:cubicBezTo>
                  <a:cubicBezTo>
                    <a:pt x="31042" y="55212"/>
                    <a:pt x="30981" y="55237"/>
                    <a:pt x="30941" y="55298"/>
                  </a:cubicBezTo>
                  <a:cubicBezTo>
                    <a:pt x="30652" y="55067"/>
                    <a:pt x="30307" y="54837"/>
                    <a:pt x="30076" y="54549"/>
                  </a:cubicBezTo>
                  <a:cubicBezTo>
                    <a:pt x="30037" y="54523"/>
                    <a:pt x="29998" y="54511"/>
                    <a:pt x="29963" y="54511"/>
                  </a:cubicBezTo>
                  <a:cubicBezTo>
                    <a:pt x="29840" y="54511"/>
                    <a:pt x="29757" y="54645"/>
                    <a:pt x="29846" y="54779"/>
                  </a:cubicBezTo>
                  <a:cubicBezTo>
                    <a:pt x="30134" y="55067"/>
                    <a:pt x="30422" y="55355"/>
                    <a:pt x="30768" y="55643"/>
                  </a:cubicBezTo>
                  <a:cubicBezTo>
                    <a:pt x="30710" y="55758"/>
                    <a:pt x="30652" y="55874"/>
                    <a:pt x="30595" y="55931"/>
                  </a:cubicBezTo>
                  <a:lnTo>
                    <a:pt x="29846" y="55586"/>
                  </a:lnTo>
                  <a:cubicBezTo>
                    <a:pt x="29817" y="55567"/>
                    <a:pt x="29791" y="55559"/>
                    <a:pt x="29766" y="55559"/>
                  </a:cubicBezTo>
                  <a:cubicBezTo>
                    <a:pt x="29643" y="55559"/>
                    <a:pt x="29586" y="55768"/>
                    <a:pt x="29731" y="55816"/>
                  </a:cubicBezTo>
                  <a:lnTo>
                    <a:pt x="30422" y="56277"/>
                  </a:lnTo>
                  <a:cubicBezTo>
                    <a:pt x="29961" y="57199"/>
                    <a:pt x="29558" y="58178"/>
                    <a:pt x="29097" y="59158"/>
                  </a:cubicBezTo>
                  <a:cubicBezTo>
                    <a:pt x="29056" y="59239"/>
                    <a:pt x="29131" y="59321"/>
                    <a:pt x="29198" y="59321"/>
                  </a:cubicBezTo>
                  <a:cubicBezTo>
                    <a:pt x="29226" y="59321"/>
                    <a:pt x="29253" y="59307"/>
                    <a:pt x="29270" y="59273"/>
                  </a:cubicBezTo>
                  <a:lnTo>
                    <a:pt x="29327" y="59158"/>
                  </a:lnTo>
                  <a:cubicBezTo>
                    <a:pt x="29327" y="59215"/>
                    <a:pt x="29327" y="59273"/>
                    <a:pt x="29327" y="59331"/>
                  </a:cubicBezTo>
                  <a:cubicBezTo>
                    <a:pt x="29500" y="59561"/>
                    <a:pt x="29673" y="59734"/>
                    <a:pt x="29846" y="59964"/>
                  </a:cubicBezTo>
                  <a:cubicBezTo>
                    <a:pt x="29788" y="60137"/>
                    <a:pt x="29731" y="60310"/>
                    <a:pt x="29615" y="60541"/>
                  </a:cubicBezTo>
                  <a:cubicBezTo>
                    <a:pt x="29443" y="60253"/>
                    <a:pt x="29212" y="60022"/>
                    <a:pt x="28982" y="59734"/>
                  </a:cubicBezTo>
                  <a:cubicBezTo>
                    <a:pt x="28934" y="59655"/>
                    <a:pt x="28882" y="59623"/>
                    <a:pt x="28834" y="59623"/>
                  </a:cubicBezTo>
                  <a:cubicBezTo>
                    <a:pt x="28708" y="59623"/>
                    <a:pt x="28610" y="59839"/>
                    <a:pt x="28693" y="59964"/>
                  </a:cubicBezTo>
                  <a:cubicBezTo>
                    <a:pt x="28924" y="60310"/>
                    <a:pt x="29212" y="60656"/>
                    <a:pt x="29500" y="60944"/>
                  </a:cubicBezTo>
                  <a:lnTo>
                    <a:pt x="29212" y="61693"/>
                  </a:lnTo>
                  <a:lnTo>
                    <a:pt x="28578" y="61117"/>
                  </a:lnTo>
                  <a:cubicBezTo>
                    <a:pt x="28535" y="61074"/>
                    <a:pt x="28488" y="61056"/>
                    <a:pt x="28444" y="61056"/>
                  </a:cubicBezTo>
                  <a:cubicBezTo>
                    <a:pt x="28312" y="61056"/>
                    <a:pt x="28204" y="61218"/>
                    <a:pt x="28290" y="61347"/>
                  </a:cubicBezTo>
                  <a:cubicBezTo>
                    <a:pt x="28463" y="61520"/>
                    <a:pt x="28809" y="61808"/>
                    <a:pt x="29097" y="62096"/>
                  </a:cubicBezTo>
                  <a:cubicBezTo>
                    <a:pt x="29039" y="62211"/>
                    <a:pt x="28982" y="62327"/>
                    <a:pt x="28924" y="62442"/>
                  </a:cubicBezTo>
                  <a:cubicBezTo>
                    <a:pt x="28883" y="62523"/>
                    <a:pt x="28987" y="62605"/>
                    <a:pt x="29071" y="62605"/>
                  </a:cubicBezTo>
                  <a:cubicBezTo>
                    <a:pt x="29106" y="62605"/>
                    <a:pt x="29138" y="62591"/>
                    <a:pt x="29154" y="62557"/>
                  </a:cubicBezTo>
                  <a:cubicBezTo>
                    <a:pt x="29212" y="62384"/>
                    <a:pt x="29270" y="62384"/>
                    <a:pt x="29327" y="62269"/>
                  </a:cubicBezTo>
                  <a:lnTo>
                    <a:pt x="29846" y="62788"/>
                  </a:lnTo>
                  <a:lnTo>
                    <a:pt x="29558" y="63306"/>
                  </a:lnTo>
                  <a:lnTo>
                    <a:pt x="28578" y="62384"/>
                  </a:lnTo>
                  <a:cubicBezTo>
                    <a:pt x="28541" y="62347"/>
                    <a:pt x="28498" y="62331"/>
                    <a:pt x="28456" y="62331"/>
                  </a:cubicBezTo>
                  <a:cubicBezTo>
                    <a:pt x="28305" y="62331"/>
                    <a:pt x="28167" y="62537"/>
                    <a:pt x="28348" y="62672"/>
                  </a:cubicBezTo>
                  <a:lnTo>
                    <a:pt x="29385" y="63709"/>
                  </a:lnTo>
                  <a:cubicBezTo>
                    <a:pt x="29327" y="63940"/>
                    <a:pt x="29212" y="64113"/>
                    <a:pt x="29154" y="64343"/>
                  </a:cubicBezTo>
                  <a:lnTo>
                    <a:pt x="28233" y="63364"/>
                  </a:lnTo>
                  <a:cubicBezTo>
                    <a:pt x="28194" y="63338"/>
                    <a:pt x="28155" y="63326"/>
                    <a:pt x="28119" y="63326"/>
                  </a:cubicBezTo>
                  <a:cubicBezTo>
                    <a:pt x="27996" y="63326"/>
                    <a:pt x="27913" y="63460"/>
                    <a:pt x="28002" y="63594"/>
                  </a:cubicBezTo>
                  <a:lnTo>
                    <a:pt x="28982" y="64631"/>
                  </a:lnTo>
                  <a:lnTo>
                    <a:pt x="28693" y="65323"/>
                  </a:lnTo>
                  <a:cubicBezTo>
                    <a:pt x="28656" y="65435"/>
                    <a:pt x="28765" y="65523"/>
                    <a:pt x="28862" y="65523"/>
                  </a:cubicBezTo>
                  <a:cubicBezTo>
                    <a:pt x="28913" y="65523"/>
                    <a:pt x="28961" y="65498"/>
                    <a:pt x="28982" y="65438"/>
                  </a:cubicBezTo>
                  <a:cubicBezTo>
                    <a:pt x="29039" y="65265"/>
                    <a:pt x="29154" y="65035"/>
                    <a:pt x="29270" y="64804"/>
                  </a:cubicBezTo>
                  <a:lnTo>
                    <a:pt x="29846" y="65380"/>
                  </a:lnTo>
                  <a:lnTo>
                    <a:pt x="29443" y="66245"/>
                  </a:lnTo>
                  <a:lnTo>
                    <a:pt x="27253" y="64113"/>
                  </a:lnTo>
                  <a:cubicBezTo>
                    <a:pt x="27210" y="64070"/>
                    <a:pt x="27163" y="64052"/>
                    <a:pt x="27120" y="64052"/>
                  </a:cubicBezTo>
                  <a:cubicBezTo>
                    <a:pt x="26990" y="64052"/>
                    <a:pt x="26893" y="64214"/>
                    <a:pt x="27023" y="64343"/>
                  </a:cubicBezTo>
                  <a:cubicBezTo>
                    <a:pt x="27714" y="65150"/>
                    <a:pt x="28463" y="65899"/>
                    <a:pt x="29212" y="66648"/>
                  </a:cubicBezTo>
                  <a:cubicBezTo>
                    <a:pt x="29097" y="66878"/>
                    <a:pt x="29039" y="67109"/>
                    <a:pt x="28924" y="67339"/>
                  </a:cubicBezTo>
                  <a:cubicBezTo>
                    <a:pt x="28060" y="66590"/>
                    <a:pt x="27195" y="65784"/>
                    <a:pt x="26389" y="65035"/>
                  </a:cubicBezTo>
                  <a:cubicBezTo>
                    <a:pt x="26331" y="64991"/>
                    <a:pt x="26274" y="64973"/>
                    <a:pt x="26222" y="64973"/>
                  </a:cubicBezTo>
                  <a:cubicBezTo>
                    <a:pt x="26068" y="64973"/>
                    <a:pt x="25971" y="65135"/>
                    <a:pt x="26101" y="65265"/>
                  </a:cubicBezTo>
                  <a:cubicBezTo>
                    <a:pt x="26965" y="66129"/>
                    <a:pt x="27829" y="66994"/>
                    <a:pt x="28693" y="67858"/>
                  </a:cubicBezTo>
                  <a:cubicBezTo>
                    <a:pt x="28636" y="68031"/>
                    <a:pt x="28578" y="68204"/>
                    <a:pt x="28521" y="68376"/>
                  </a:cubicBezTo>
                  <a:cubicBezTo>
                    <a:pt x="27829" y="67800"/>
                    <a:pt x="27195" y="67224"/>
                    <a:pt x="26619" y="66590"/>
                  </a:cubicBezTo>
                  <a:cubicBezTo>
                    <a:pt x="26580" y="66564"/>
                    <a:pt x="26541" y="66553"/>
                    <a:pt x="26506" y="66553"/>
                  </a:cubicBezTo>
                  <a:cubicBezTo>
                    <a:pt x="26383" y="66553"/>
                    <a:pt x="26300" y="66687"/>
                    <a:pt x="26389" y="66821"/>
                  </a:cubicBezTo>
                  <a:cubicBezTo>
                    <a:pt x="27023" y="67455"/>
                    <a:pt x="27656" y="68146"/>
                    <a:pt x="28290" y="68837"/>
                  </a:cubicBezTo>
                  <a:cubicBezTo>
                    <a:pt x="28175" y="69125"/>
                    <a:pt x="28117" y="69413"/>
                    <a:pt x="28002" y="69702"/>
                  </a:cubicBezTo>
                  <a:cubicBezTo>
                    <a:pt x="27311" y="69068"/>
                    <a:pt x="26677" y="68434"/>
                    <a:pt x="26043" y="67800"/>
                  </a:cubicBezTo>
                  <a:cubicBezTo>
                    <a:pt x="26017" y="67774"/>
                    <a:pt x="25988" y="67763"/>
                    <a:pt x="25960" y="67763"/>
                  </a:cubicBezTo>
                  <a:cubicBezTo>
                    <a:pt x="25865" y="67763"/>
                    <a:pt x="25781" y="67897"/>
                    <a:pt x="25870" y="68031"/>
                  </a:cubicBezTo>
                  <a:cubicBezTo>
                    <a:pt x="26504" y="68664"/>
                    <a:pt x="27138" y="69471"/>
                    <a:pt x="27829" y="70105"/>
                  </a:cubicBezTo>
                  <a:cubicBezTo>
                    <a:pt x="27829" y="70220"/>
                    <a:pt x="27887" y="70278"/>
                    <a:pt x="27944" y="70278"/>
                  </a:cubicBezTo>
                  <a:lnTo>
                    <a:pt x="28463" y="70796"/>
                  </a:lnTo>
                  <a:cubicBezTo>
                    <a:pt x="28405" y="70969"/>
                    <a:pt x="28348" y="71200"/>
                    <a:pt x="28233" y="71372"/>
                  </a:cubicBezTo>
                  <a:cubicBezTo>
                    <a:pt x="27253" y="70508"/>
                    <a:pt x="26216" y="69644"/>
                    <a:pt x="25237" y="68722"/>
                  </a:cubicBezTo>
                  <a:cubicBezTo>
                    <a:pt x="25215" y="68700"/>
                    <a:pt x="25188" y="68691"/>
                    <a:pt x="25162" y="68691"/>
                  </a:cubicBezTo>
                  <a:cubicBezTo>
                    <a:pt x="25048" y="68691"/>
                    <a:pt x="24924" y="68859"/>
                    <a:pt x="25064" y="68953"/>
                  </a:cubicBezTo>
                  <a:cubicBezTo>
                    <a:pt x="26043" y="69874"/>
                    <a:pt x="27023" y="70912"/>
                    <a:pt x="28060" y="71891"/>
                  </a:cubicBezTo>
                  <a:cubicBezTo>
                    <a:pt x="27887" y="72179"/>
                    <a:pt x="27772" y="72467"/>
                    <a:pt x="27656" y="72813"/>
                  </a:cubicBezTo>
                  <a:cubicBezTo>
                    <a:pt x="27138" y="72467"/>
                    <a:pt x="26677" y="72179"/>
                    <a:pt x="26158" y="71833"/>
                  </a:cubicBezTo>
                  <a:cubicBezTo>
                    <a:pt x="26136" y="71811"/>
                    <a:pt x="26112" y="71802"/>
                    <a:pt x="26089" y="71802"/>
                  </a:cubicBezTo>
                  <a:cubicBezTo>
                    <a:pt x="25990" y="71802"/>
                    <a:pt x="25903" y="71971"/>
                    <a:pt x="26043" y="72064"/>
                  </a:cubicBezTo>
                  <a:cubicBezTo>
                    <a:pt x="26504" y="72410"/>
                    <a:pt x="27023" y="72755"/>
                    <a:pt x="27541" y="73159"/>
                  </a:cubicBezTo>
                  <a:cubicBezTo>
                    <a:pt x="27484" y="73331"/>
                    <a:pt x="27426" y="73504"/>
                    <a:pt x="27311" y="73677"/>
                  </a:cubicBezTo>
                  <a:cubicBezTo>
                    <a:pt x="26965" y="73447"/>
                    <a:pt x="26619" y="73216"/>
                    <a:pt x="26274" y="72928"/>
                  </a:cubicBezTo>
                  <a:cubicBezTo>
                    <a:pt x="26258" y="72920"/>
                    <a:pt x="26241" y="72916"/>
                    <a:pt x="26226" y="72916"/>
                  </a:cubicBezTo>
                  <a:cubicBezTo>
                    <a:pt x="26131" y="72916"/>
                    <a:pt x="26059" y="73051"/>
                    <a:pt x="26158" y="73101"/>
                  </a:cubicBezTo>
                  <a:cubicBezTo>
                    <a:pt x="26504" y="73389"/>
                    <a:pt x="26850" y="73619"/>
                    <a:pt x="27253" y="73908"/>
                  </a:cubicBezTo>
                  <a:cubicBezTo>
                    <a:pt x="27138" y="74196"/>
                    <a:pt x="27023" y="74484"/>
                    <a:pt x="26907" y="74772"/>
                  </a:cubicBezTo>
                  <a:cubicBezTo>
                    <a:pt x="25870" y="74138"/>
                    <a:pt x="24776" y="73562"/>
                    <a:pt x="23681" y="73043"/>
                  </a:cubicBezTo>
                  <a:cubicBezTo>
                    <a:pt x="23665" y="73035"/>
                    <a:pt x="23649" y="73032"/>
                    <a:pt x="23633" y="73032"/>
                  </a:cubicBezTo>
                  <a:cubicBezTo>
                    <a:pt x="23538" y="73032"/>
                    <a:pt x="23467" y="73167"/>
                    <a:pt x="23566" y="73216"/>
                  </a:cubicBezTo>
                  <a:cubicBezTo>
                    <a:pt x="24891" y="73908"/>
                    <a:pt x="26216" y="74657"/>
                    <a:pt x="27541" y="75463"/>
                  </a:cubicBezTo>
                  <a:cubicBezTo>
                    <a:pt x="27311" y="75982"/>
                    <a:pt x="27080" y="76500"/>
                    <a:pt x="26907" y="77019"/>
                  </a:cubicBezTo>
                  <a:cubicBezTo>
                    <a:pt x="26907" y="77090"/>
                    <a:pt x="26951" y="77139"/>
                    <a:pt x="26985" y="77139"/>
                  </a:cubicBezTo>
                  <a:cubicBezTo>
                    <a:pt x="27006" y="77139"/>
                    <a:pt x="27023" y="77120"/>
                    <a:pt x="27023" y="77076"/>
                  </a:cubicBezTo>
                  <a:cubicBezTo>
                    <a:pt x="27253" y="76558"/>
                    <a:pt x="27484" y="76097"/>
                    <a:pt x="27772" y="75578"/>
                  </a:cubicBezTo>
                  <a:lnTo>
                    <a:pt x="28693" y="76155"/>
                  </a:lnTo>
                  <a:cubicBezTo>
                    <a:pt x="28290" y="77019"/>
                    <a:pt x="27944" y="77883"/>
                    <a:pt x="27599" y="78747"/>
                  </a:cubicBezTo>
                  <a:cubicBezTo>
                    <a:pt x="27599" y="78788"/>
                    <a:pt x="27656" y="78829"/>
                    <a:pt x="27690" y="78829"/>
                  </a:cubicBezTo>
                  <a:cubicBezTo>
                    <a:pt x="27704" y="78829"/>
                    <a:pt x="27714" y="78822"/>
                    <a:pt x="27714" y="78805"/>
                  </a:cubicBezTo>
                  <a:cubicBezTo>
                    <a:pt x="28117" y="77941"/>
                    <a:pt x="28521" y="77134"/>
                    <a:pt x="28924" y="76270"/>
                  </a:cubicBezTo>
                  <a:lnTo>
                    <a:pt x="29615" y="76731"/>
                  </a:lnTo>
                  <a:cubicBezTo>
                    <a:pt x="29443" y="77249"/>
                    <a:pt x="29212" y="77768"/>
                    <a:pt x="29039" y="78229"/>
                  </a:cubicBezTo>
                  <a:cubicBezTo>
                    <a:pt x="27484" y="79208"/>
                    <a:pt x="26043" y="80245"/>
                    <a:pt x="24603" y="81398"/>
                  </a:cubicBezTo>
                  <a:cubicBezTo>
                    <a:pt x="22183" y="82896"/>
                    <a:pt x="19993" y="84682"/>
                    <a:pt x="17977" y="86698"/>
                  </a:cubicBezTo>
                  <a:cubicBezTo>
                    <a:pt x="17977" y="86569"/>
                    <a:pt x="17847" y="86407"/>
                    <a:pt x="17710" y="86407"/>
                  </a:cubicBezTo>
                  <a:cubicBezTo>
                    <a:pt x="17664" y="86407"/>
                    <a:pt x="17617" y="86425"/>
                    <a:pt x="17574" y="86468"/>
                  </a:cubicBezTo>
                  <a:cubicBezTo>
                    <a:pt x="17401" y="86583"/>
                    <a:pt x="17228" y="86641"/>
                    <a:pt x="17055" y="86641"/>
                  </a:cubicBezTo>
                  <a:cubicBezTo>
                    <a:pt x="17343" y="86353"/>
                    <a:pt x="17631" y="86007"/>
                    <a:pt x="17804" y="85661"/>
                  </a:cubicBezTo>
                  <a:cubicBezTo>
                    <a:pt x="17862" y="85661"/>
                    <a:pt x="17977" y="85546"/>
                    <a:pt x="17977" y="85488"/>
                  </a:cubicBezTo>
                  <a:cubicBezTo>
                    <a:pt x="22759" y="70105"/>
                    <a:pt x="26792" y="54491"/>
                    <a:pt x="29961" y="38646"/>
                  </a:cubicBezTo>
                  <a:cubicBezTo>
                    <a:pt x="29996" y="38543"/>
                    <a:pt x="29885" y="38460"/>
                    <a:pt x="29779" y="38460"/>
                  </a:cubicBezTo>
                  <a:cubicBezTo>
                    <a:pt x="29708" y="38460"/>
                    <a:pt x="29638" y="38497"/>
                    <a:pt x="29615" y="38589"/>
                  </a:cubicBezTo>
                  <a:cubicBezTo>
                    <a:pt x="25870" y="54260"/>
                    <a:pt x="21664" y="69817"/>
                    <a:pt x="17401" y="85373"/>
                  </a:cubicBezTo>
                  <a:cubicBezTo>
                    <a:pt x="17343" y="85488"/>
                    <a:pt x="17401" y="85604"/>
                    <a:pt x="17516" y="85661"/>
                  </a:cubicBezTo>
                  <a:cubicBezTo>
                    <a:pt x="17343" y="85892"/>
                    <a:pt x="17113" y="86065"/>
                    <a:pt x="16882" y="86237"/>
                  </a:cubicBezTo>
                  <a:lnTo>
                    <a:pt x="16825" y="86237"/>
                  </a:lnTo>
                  <a:cubicBezTo>
                    <a:pt x="15384" y="86122"/>
                    <a:pt x="13944" y="85892"/>
                    <a:pt x="12503" y="85546"/>
                  </a:cubicBezTo>
                  <a:cubicBezTo>
                    <a:pt x="12388" y="85546"/>
                    <a:pt x="12331" y="85719"/>
                    <a:pt x="12446" y="85776"/>
                  </a:cubicBezTo>
                  <a:cubicBezTo>
                    <a:pt x="13713" y="86237"/>
                    <a:pt x="15038" y="86525"/>
                    <a:pt x="16421" y="86525"/>
                  </a:cubicBezTo>
                  <a:cubicBezTo>
                    <a:pt x="16306" y="86583"/>
                    <a:pt x="16191" y="86641"/>
                    <a:pt x="16248" y="86814"/>
                  </a:cubicBezTo>
                  <a:cubicBezTo>
                    <a:pt x="14059" y="86641"/>
                    <a:pt x="12158" y="86468"/>
                    <a:pt x="10141" y="85431"/>
                  </a:cubicBezTo>
                  <a:cubicBezTo>
                    <a:pt x="10122" y="85425"/>
                    <a:pt x="10104" y="85422"/>
                    <a:pt x="10087" y="85422"/>
                  </a:cubicBezTo>
                  <a:cubicBezTo>
                    <a:pt x="9946" y="85422"/>
                    <a:pt x="9866" y="85616"/>
                    <a:pt x="9968" y="85719"/>
                  </a:cubicBezTo>
                  <a:cubicBezTo>
                    <a:pt x="11695" y="86628"/>
                    <a:pt x="13781" y="87393"/>
                    <a:pt x="15773" y="87393"/>
                  </a:cubicBezTo>
                  <a:cubicBezTo>
                    <a:pt x="16306" y="87393"/>
                    <a:pt x="16832" y="87339"/>
                    <a:pt x="17343" y="87217"/>
                  </a:cubicBezTo>
                  <a:lnTo>
                    <a:pt x="17343" y="87217"/>
                  </a:lnTo>
                  <a:cubicBezTo>
                    <a:pt x="16201" y="87681"/>
                    <a:pt x="14996" y="87878"/>
                    <a:pt x="13759" y="87878"/>
                  </a:cubicBezTo>
                  <a:cubicBezTo>
                    <a:pt x="9318" y="87878"/>
                    <a:pt x="4465" y="85345"/>
                    <a:pt x="634" y="83587"/>
                  </a:cubicBezTo>
                  <a:cubicBezTo>
                    <a:pt x="692" y="83587"/>
                    <a:pt x="750" y="83529"/>
                    <a:pt x="750" y="83414"/>
                  </a:cubicBezTo>
                  <a:cubicBezTo>
                    <a:pt x="7260" y="62845"/>
                    <a:pt x="13540" y="41931"/>
                    <a:pt x="17862" y="20785"/>
                  </a:cubicBezTo>
                  <a:close/>
                  <a:moveTo>
                    <a:pt x="49435" y="41527"/>
                  </a:moveTo>
                  <a:cubicBezTo>
                    <a:pt x="50588" y="42737"/>
                    <a:pt x="53007" y="43083"/>
                    <a:pt x="54333" y="43429"/>
                  </a:cubicBezTo>
                  <a:cubicBezTo>
                    <a:pt x="55706" y="43816"/>
                    <a:pt x="57144" y="44010"/>
                    <a:pt x="58580" y="44010"/>
                  </a:cubicBezTo>
                  <a:cubicBezTo>
                    <a:pt x="59494" y="44010"/>
                    <a:pt x="60408" y="43931"/>
                    <a:pt x="61304" y="43774"/>
                  </a:cubicBezTo>
                  <a:lnTo>
                    <a:pt x="61765" y="43717"/>
                  </a:lnTo>
                  <a:cubicBezTo>
                    <a:pt x="61823" y="43832"/>
                    <a:pt x="61938" y="43890"/>
                    <a:pt x="62053" y="43890"/>
                  </a:cubicBezTo>
                  <a:cubicBezTo>
                    <a:pt x="62168" y="43890"/>
                    <a:pt x="62284" y="43832"/>
                    <a:pt x="62341" y="43717"/>
                  </a:cubicBezTo>
                  <a:cubicBezTo>
                    <a:pt x="62341" y="43717"/>
                    <a:pt x="62341" y="43601"/>
                    <a:pt x="62399" y="43601"/>
                  </a:cubicBezTo>
                  <a:lnTo>
                    <a:pt x="62687" y="43544"/>
                  </a:lnTo>
                  <a:cubicBezTo>
                    <a:pt x="62745" y="43544"/>
                    <a:pt x="62802" y="43601"/>
                    <a:pt x="62860" y="43601"/>
                  </a:cubicBezTo>
                  <a:lnTo>
                    <a:pt x="62975" y="43601"/>
                  </a:lnTo>
                  <a:cubicBezTo>
                    <a:pt x="63033" y="47404"/>
                    <a:pt x="63090" y="51264"/>
                    <a:pt x="63090" y="55067"/>
                  </a:cubicBezTo>
                  <a:cubicBezTo>
                    <a:pt x="63090" y="64574"/>
                    <a:pt x="62802" y="74196"/>
                    <a:pt x="63090" y="83760"/>
                  </a:cubicBezTo>
                  <a:cubicBezTo>
                    <a:pt x="62804" y="83736"/>
                    <a:pt x="62527" y="83722"/>
                    <a:pt x="62253" y="83722"/>
                  </a:cubicBezTo>
                  <a:cubicBezTo>
                    <a:pt x="61864" y="83722"/>
                    <a:pt x="61479" y="83750"/>
                    <a:pt x="61074" y="83818"/>
                  </a:cubicBezTo>
                  <a:cubicBezTo>
                    <a:pt x="60901" y="83818"/>
                    <a:pt x="60901" y="84106"/>
                    <a:pt x="61074" y="84106"/>
                  </a:cubicBezTo>
                  <a:cubicBezTo>
                    <a:pt x="61419" y="84134"/>
                    <a:pt x="61765" y="84149"/>
                    <a:pt x="62104" y="84149"/>
                  </a:cubicBezTo>
                  <a:cubicBezTo>
                    <a:pt x="62442" y="84149"/>
                    <a:pt x="62773" y="84134"/>
                    <a:pt x="63090" y="84106"/>
                  </a:cubicBezTo>
                  <a:cubicBezTo>
                    <a:pt x="63090" y="84682"/>
                    <a:pt x="63090" y="85200"/>
                    <a:pt x="63148" y="85776"/>
                  </a:cubicBezTo>
                  <a:cubicBezTo>
                    <a:pt x="62572" y="85834"/>
                    <a:pt x="61996" y="85949"/>
                    <a:pt x="61419" y="85949"/>
                  </a:cubicBezTo>
                  <a:lnTo>
                    <a:pt x="60498" y="85949"/>
                  </a:lnTo>
                  <a:cubicBezTo>
                    <a:pt x="60325" y="85949"/>
                    <a:pt x="59000" y="85834"/>
                    <a:pt x="59230" y="85546"/>
                  </a:cubicBezTo>
                  <a:cubicBezTo>
                    <a:pt x="59271" y="85505"/>
                    <a:pt x="59254" y="85465"/>
                    <a:pt x="59220" y="85465"/>
                  </a:cubicBezTo>
                  <a:cubicBezTo>
                    <a:pt x="59206" y="85465"/>
                    <a:pt x="59189" y="85472"/>
                    <a:pt x="59172" y="85488"/>
                  </a:cubicBezTo>
                  <a:cubicBezTo>
                    <a:pt x="58769" y="85834"/>
                    <a:pt x="59576" y="86180"/>
                    <a:pt x="59806" y="86237"/>
                  </a:cubicBezTo>
                  <a:cubicBezTo>
                    <a:pt x="60354" y="86381"/>
                    <a:pt x="60915" y="86453"/>
                    <a:pt x="61477" y="86453"/>
                  </a:cubicBezTo>
                  <a:cubicBezTo>
                    <a:pt x="62039" y="86453"/>
                    <a:pt x="62601" y="86381"/>
                    <a:pt x="63148" y="86237"/>
                  </a:cubicBezTo>
                  <a:lnTo>
                    <a:pt x="63148" y="86237"/>
                  </a:lnTo>
                  <a:lnTo>
                    <a:pt x="63033" y="86353"/>
                  </a:lnTo>
                  <a:cubicBezTo>
                    <a:pt x="62975" y="86410"/>
                    <a:pt x="63033" y="86525"/>
                    <a:pt x="63090" y="86583"/>
                  </a:cubicBezTo>
                  <a:cubicBezTo>
                    <a:pt x="61029" y="87774"/>
                    <a:pt x="58967" y="88232"/>
                    <a:pt x="56898" y="88232"/>
                  </a:cubicBezTo>
                  <a:cubicBezTo>
                    <a:pt x="54862" y="88232"/>
                    <a:pt x="52818" y="87788"/>
                    <a:pt x="50760" y="87159"/>
                  </a:cubicBezTo>
                  <a:cubicBezTo>
                    <a:pt x="50760" y="87159"/>
                    <a:pt x="50760" y="87102"/>
                    <a:pt x="50703" y="87102"/>
                  </a:cubicBezTo>
                  <a:cubicBezTo>
                    <a:pt x="50357" y="86756"/>
                    <a:pt x="49896" y="86525"/>
                    <a:pt x="49378" y="86410"/>
                  </a:cubicBezTo>
                  <a:cubicBezTo>
                    <a:pt x="49378" y="85488"/>
                    <a:pt x="49435" y="84509"/>
                    <a:pt x="49435" y="83587"/>
                  </a:cubicBezTo>
                  <a:cubicBezTo>
                    <a:pt x="49493" y="83587"/>
                    <a:pt x="49493" y="83645"/>
                    <a:pt x="49551" y="83645"/>
                  </a:cubicBezTo>
                  <a:cubicBezTo>
                    <a:pt x="49723" y="83645"/>
                    <a:pt x="49723" y="83357"/>
                    <a:pt x="49551" y="83357"/>
                  </a:cubicBezTo>
                  <a:cubicBezTo>
                    <a:pt x="49493" y="83357"/>
                    <a:pt x="49493" y="83357"/>
                    <a:pt x="49435" y="83414"/>
                  </a:cubicBezTo>
                  <a:cubicBezTo>
                    <a:pt x="49666" y="73850"/>
                    <a:pt x="49435" y="64286"/>
                    <a:pt x="49435" y="54779"/>
                  </a:cubicBezTo>
                  <a:lnTo>
                    <a:pt x="49435" y="41527"/>
                  </a:lnTo>
                  <a:close/>
                  <a:moveTo>
                    <a:pt x="67174" y="0"/>
                  </a:moveTo>
                  <a:cubicBezTo>
                    <a:pt x="67138" y="0"/>
                    <a:pt x="67095" y="15"/>
                    <a:pt x="67066" y="44"/>
                  </a:cubicBezTo>
                  <a:cubicBezTo>
                    <a:pt x="67066" y="101"/>
                    <a:pt x="67066" y="159"/>
                    <a:pt x="67066" y="159"/>
                  </a:cubicBezTo>
                  <a:cubicBezTo>
                    <a:pt x="65222" y="850"/>
                    <a:pt x="63436" y="1657"/>
                    <a:pt x="61708" y="2694"/>
                  </a:cubicBezTo>
                  <a:cubicBezTo>
                    <a:pt x="60578" y="2506"/>
                    <a:pt x="59439" y="2414"/>
                    <a:pt x="58299" y="2414"/>
                  </a:cubicBezTo>
                  <a:cubicBezTo>
                    <a:pt x="56646" y="2414"/>
                    <a:pt x="54989" y="2607"/>
                    <a:pt x="53353" y="2982"/>
                  </a:cubicBezTo>
                  <a:cubicBezTo>
                    <a:pt x="53353" y="2924"/>
                    <a:pt x="53353" y="2867"/>
                    <a:pt x="53353" y="2752"/>
                  </a:cubicBezTo>
                  <a:cubicBezTo>
                    <a:pt x="53394" y="2765"/>
                    <a:pt x="53438" y="2772"/>
                    <a:pt x="53481" y="2772"/>
                  </a:cubicBezTo>
                  <a:cubicBezTo>
                    <a:pt x="53622" y="2772"/>
                    <a:pt x="53756" y="2697"/>
                    <a:pt x="53756" y="2521"/>
                  </a:cubicBezTo>
                  <a:cubicBezTo>
                    <a:pt x="53699" y="2003"/>
                    <a:pt x="53641" y="1542"/>
                    <a:pt x="53584" y="1023"/>
                  </a:cubicBezTo>
                  <a:cubicBezTo>
                    <a:pt x="53584" y="832"/>
                    <a:pt x="53425" y="720"/>
                    <a:pt x="53273" y="720"/>
                  </a:cubicBezTo>
                  <a:cubicBezTo>
                    <a:pt x="53241" y="720"/>
                    <a:pt x="53210" y="725"/>
                    <a:pt x="53180" y="735"/>
                  </a:cubicBezTo>
                  <a:cubicBezTo>
                    <a:pt x="52374" y="965"/>
                    <a:pt x="51625" y="1254"/>
                    <a:pt x="50876" y="1657"/>
                  </a:cubicBezTo>
                  <a:cubicBezTo>
                    <a:pt x="50818" y="1657"/>
                    <a:pt x="50760" y="1657"/>
                    <a:pt x="50703" y="1714"/>
                  </a:cubicBezTo>
                  <a:cubicBezTo>
                    <a:pt x="47880" y="2982"/>
                    <a:pt x="45517" y="4768"/>
                    <a:pt x="42752" y="6209"/>
                  </a:cubicBezTo>
                  <a:cubicBezTo>
                    <a:pt x="39583" y="7879"/>
                    <a:pt x="36414" y="9377"/>
                    <a:pt x="33533" y="11452"/>
                  </a:cubicBezTo>
                  <a:lnTo>
                    <a:pt x="33476" y="11394"/>
                  </a:lnTo>
                  <a:cubicBezTo>
                    <a:pt x="33442" y="11360"/>
                    <a:pt x="33408" y="11346"/>
                    <a:pt x="33379" y="11346"/>
                  </a:cubicBezTo>
                  <a:cubicBezTo>
                    <a:pt x="33308" y="11346"/>
                    <a:pt x="33262" y="11428"/>
                    <a:pt x="33303" y="11509"/>
                  </a:cubicBezTo>
                  <a:cubicBezTo>
                    <a:pt x="33303" y="11509"/>
                    <a:pt x="33303" y="11509"/>
                    <a:pt x="33303" y="11567"/>
                  </a:cubicBezTo>
                  <a:cubicBezTo>
                    <a:pt x="33264" y="11548"/>
                    <a:pt x="33220" y="11541"/>
                    <a:pt x="33173" y="11541"/>
                  </a:cubicBezTo>
                  <a:cubicBezTo>
                    <a:pt x="33079" y="11541"/>
                    <a:pt x="32976" y="11567"/>
                    <a:pt x="32899" y="11567"/>
                  </a:cubicBezTo>
                  <a:cubicBezTo>
                    <a:pt x="32323" y="11682"/>
                    <a:pt x="31862" y="12085"/>
                    <a:pt x="31747" y="12604"/>
                  </a:cubicBezTo>
                  <a:cubicBezTo>
                    <a:pt x="31747" y="12662"/>
                    <a:pt x="31747" y="12662"/>
                    <a:pt x="31747" y="12719"/>
                  </a:cubicBezTo>
                  <a:lnTo>
                    <a:pt x="31747" y="13122"/>
                  </a:lnTo>
                  <a:cubicBezTo>
                    <a:pt x="28290" y="14678"/>
                    <a:pt x="24948" y="16407"/>
                    <a:pt x="21664" y="18308"/>
                  </a:cubicBezTo>
                  <a:cubicBezTo>
                    <a:pt x="21633" y="18293"/>
                    <a:pt x="21603" y="18285"/>
                    <a:pt x="21573" y="18285"/>
                  </a:cubicBezTo>
                  <a:cubicBezTo>
                    <a:pt x="21491" y="18285"/>
                    <a:pt x="21418" y="18339"/>
                    <a:pt x="21376" y="18423"/>
                  </a:cubicBezTo>
                  <a:lnTo>
                    <a:pt x="20627" y="18884"/>
                  </a:lnTo>
                  <a:cubicBezTo>
                    <a:pt x="20720" y="18791"/>
                    <a:pt x="20625" y="18622"/>
                    <a:pt x="20494" y="18622"/>
                  </a:cubicBezTo>
                  <a:cubicBezTo>
                    <a:pt x="20463" y="18622"/>
                    <a:pt x="20430" y="18632"/>
                    <a:pt x="20397" y="18654"/>
                  </a:cubicBezTo>
                  <a:cubicBezTo>
                    <a:pt x="19533" y="18999"/>
                    <a:pt x="18784" y="19460"/>
                    <a:pt x="17977" y="19864"/>
                  </a:cubicBezTo>
                  <a:cubicBezTo>
                    <a:pt x="17919" y="19864"/>
                    <a:pt x="17862" y="19921"/>
                    <a:pt x="17919" y="19979"/>
                  </a:cubicBezTo>
                  <a:cubicBezTo>
                    <a:pt x="17862" y="20094"/>
                    <a:pt x="17862" y="20209"/>
                    <a:pt x="17919" y="20325"/>
                  </a:cubicBezTo>
                  <a:lnTo>
                    <a:pt x="17862" y="20325"/>
                  </a:lnTo>
                  <a:cubicBezTo>
                    <a:pt x="17813" y="20292"/>
                    <a:pt x="17765" y="20278"/>
                    <a:pt x="17723" y="20278"/>
                  </a:cubicBezTo>
                  <a:cubicBezTo>
                    <a:pt x="17615" y="20278"/>
                    <a:pt x="17548" y="20373"/>
                    <a:pt x="17631" y="20497"/>
                  </a:cubicBezTo>
                  <a:cubicBezTo>
                    <a:pt x="17574" y="20497"/>
                    <a:pt x="17574" y="20555"/>
                    <a:pt x="17574" y="20555"/>
                  </a:cubicBezTo>
                  <a:cubicBezTo>
                    <a:pt x="11985" y="41585"/>
                    <a:pt x="6684" y="62500"/>
                    <a:pt x="58" y="83241"/>
                  </a:cubicBezTo>
                  <a:cubicBezTo>
                    <a:pt x="1" y="83414"/>
                    <a:pt x="116" y="83587"/>
                    <a:pt x="289" y="83645"/>
                  </a:cubicBezTo>
                  <a:cubicBezTo>
                    <a:pt x="231" y="83702"/>
                    <a:pt x="289" y="83760"/>
                    <a:pt x="346" y="83818"/>
                  </a:cubicBezTo>
                  <a:cubicBezTo>
                    <a:pt x="3399" y="85853"/>
                    <a:pt x="9042" y="88731"/>
                    <a:pt x="13670" y="88731"/>
                  </a:cubicBezTo>
                  <a:cubicBezTo>
                    <a:pt x="15330" y="88731"/>
                    <a:pt x="16860" y="88360"/>
                    <a:pt x="18092" y="87447"/>
                  </a:cubicBezTo>
                  <a:lnTo>
                    <a:pt x="18323" y="87332"/>
                  </a:lnTo>
                  <a:cubicBezTo>
                    <a:pt x="18349" y="87359"/>
                    <a:pt x="18382" y="87370"/>
                    <a:pt x="18416" y="87370"/>
                  </a:cubicBezTo>
                  <a:cubicBezTo>
                    <a:pt x="18526" y="87370"/>
                    <a:pt x="18642" y="87248"/>
                    <a:pt x="18553" y="87159"/>
                  </a:cubicBezTo>
                  <a:cubicBezTo>
                    <a:pt x="21261" y="85200"/>
                    <a:pt x="24084" y="83299"/>
                    <a:pt x="26619" y="81110"/>
                  </a:cubicBezTo>
                  <a:cubicBezTo>
                    <a:pt x="28175" y="80130"/>
                    <a:pt x="29673" y="79035"/>
                    <a:pt x="31171" y="77883"/>
                  </a:cubicBezTo>
                  <a:cubicBezTo>
                    <a:pt x="31229" y="77883"/>
                    <a:pt x="31286" y="77825"/>
                    <a:pt x="31286" y="77768"/>
                  </a:cubicBezTo>
                  <a:lnTo>
                    <a:pt x="31459" y="77595"/>
                  </a:lnTo>
                  <a:cubicBezTo>
                    <a:pt x="31517" y="80130"/>
                    <a:pt x="31574" y="82665"/>
                    <a:pt x="31690" y="85143"/>
                  </a:cubicBezTo>
                  <a:cubicBezTo>
                    <a:pt x="31690" y="85285"/>
                    <a:pt x="31807" y="85388"/>
                    <a:pt x="31944" y="85388"/>
                  </a:cubicBezTo>
                  <a:cubicBezTo>
                    <a:pt x="31974" y="85388"/>
                    <a:pt x="32005" y="85383"/>
                    <a:pt x="32035" y="85373"/>
                  </a:cubicBezTo>
                  <a:lnTo>
                    <a:pt x="32093" y="85431"/>
                  </a:lnTo>
                  <a:cubicBezTo>
                    <a:pt x="34801" y="87102"/>
                    <a:pt x="38373" y="87332"/>
                    <a:pt x="41484" y="87505"/>
                  </a:cubicBezTo>
                  <a:cubicBezTo>
                    <a:pt x="42056" y="87534"/>
                    <a:pt x="42632" y="87560"/>
                    <a:pt x="43203" y="87560"/>
                  </a:cubicBezTo>
                  <a:cubicBezTo>
                    <a:pt x="44875" y="87560"/>
                    <a:pt x="46505" y="87340"/>
                    <a:pt x="47880" y="86353"/>
                  </a:cubicBezTo>
                  <a:lnTo>
                    <a:pt x="47937" y="86353"/>
                  </a:lnTo>
                  <a:cubicBezTo>
                    <a:pt x="48168" y="86180"/>
                    <a:pt x="48398" y="85949"/>
                    <a:pt x="48571" y="85776"/>
                  </a:cubicBezTo>
                  <a:lnTo>
                    <a:pt x="48571" y="86353"/>
                  </a:lnTo>
                  <a:lnTo>
                    <a:pt x="48456" y="86353"/>
                  </a:lnTo>
                  <a:cubicBezTo>
                    <a:pt x="48225" y="86410"/>
                    <a:pt x="48168" y="86698"/>
                    <a:pt x="48398" y="86756"/>
                  </a:cubicBezTo>
                  <a:lnTo>
                    <a:pt x="48629" y="86814"/>
                  </a:lnTo>
                  <a:lnTo>
                    <a:pt x="48686" y="86871"/>
                  </a:lnTo>
                  <a:cubicBezTo>
                    <a:pt x="51364" y="88061"/>
                    <a:pt x="54401" y="89080"/>
                    <a:pt x="57343" y="89080"/>
                  </a:cubicBezTo>
                  <a:cubicBezTo>
                    <a:pt x="59528" y="89080"/>
                    <a:pt x="61660" y="88518"/>
                    <a:pt x="63551" y="87044"/>
                  </a:cubicBezTo>
                  <a:cubicBezTo>
                    <a:pt x="70350" y="82262"/>
                    <a:pt x="76112" y="75406"/>
                    <a:pt x="81470" y="69183"/>
                  </a:cubicBezTo>
                  <a:cubicBezTo>
                    <a:pt x="81743" y="68965"/>
                    <a:pt x="81602" y="68487"/>
                    <a:pt x="81243" y="68487"/>
                  </a:cubicBezTo>
                  <a:cubicBezTo>
                    <a:pt x="81223" y="68487"/>
                    <a:pt x="81203" y="68489"/>
                    <a:pt x="81182" y="68492"/>
                  </a:cubicBezTo>
                  <a:lnTo>
                    <a:pt x="81182" y="68434"/>
                  </a:lnTo>
                  <a:cubicBezTo>
                    <a:pt x="81239" y="68319"/>
                    <a:pt x="81239" y="68204"/>
                    <a:pt x="81182" y="68146"/>
                  </a:cubicBezTo>
                  <a:cubicBezTo>
                    <a:pt x="81527" y="58754"/>
                    <a:pt x="81470" y="49363"/>
                    <a:pt x="81412" y="39914"/>
                  </a:cubicBezTo>
                  <a:cubicBezTo>
                    <a:pt x="81412" y="30407"/>
                    <a:pt x="82219" y="20382"/>
                    <a:pt x="81182" y="10933"/>
                  </a:cubicBezTo>
                  <a:cubicBezTo>
                    <a:pt x="81466" y="10648"/>
                    <a:pt x="81243" y="10169"/>
                    <a:pt x="80931" y="10169"/>
                  </a:cubicBezTo>
                  <a:cubicBezTo>
                    <a:pt x="80863" y="10169"/>
                    <a:pt x="80792" y="10191"/>
                    <a:pt x="80721" y="10242"/>
                  </a:cubicBezTo>
                  <a:lnTo>
                    <a:pt x="78531" y="11797"/>
                  </a:lnTo>
                  <a:cubicBezTo>
                    <a:pt x="78301" y="11567"/>
                    <a:pt x="78070" y="11452"/>
                    <a:pt x="77782" y="11394"/>
                  </a:cubicBezTo>
                  <a:cubicBezTo>
                    <a:pt x="77538" y="11353"/>
                    <a:pt x="77265" y="11313"/>
                    <a:pt x="77003" y="11313"/>
                  </a:cubicBezTo>
                  <a:cubicBezTo>
                    <a:pt x="76895" y="11313"/>
                    <a:pt x="76789" y="11320"/>
                    <a:pt x="76688" y="11336"/>
                  </a:cubicBezTo>
                  <a:cubicBezTo>
                    <a:pt x="75766" y="11279"/>
                    <a:pt x="74959" y="10933"/>
                    <a:pt x="74153" y="10818"/>
                  </a:cubicBezTo>
                  <a:cubicBezTo>
                    <a:pt x="73898" y="10785"/>
                    <a:pt x="73643" y="10768"/>
                    <a:pt x="73390" y="10768"/>
                  </a:cubicBezTo>
                  <a:cubicBezTo>
                    <a:pt x="72327" y="10768"/>
                    <a:pt x="71292" y="11055"/>
                    <a:pt x="70408" y="11567"/>
                  </a:cubicBezTo>
                  <a:cubicBezTo>
                    <a:pt x="70465" y="10703"/>
                    <a:pt x="70465" y="9781"/>
                    <a:pt x="70292" y="8917"/>
                  </a:cubicBezTo>
                  <a:cubicBezTo>
                    <a:pt x="70235" y="8801"/>
                    <a:pt x="70119" y="8686"/>
                    <a:pt x="69947" y="8686"/>
                  </a:cubicBezTo>
                  <a:cubicBezTo>
                    <a:pt x="68910" y="8859"/>
                    <a:pt x="67930" y="9262"/>
                    <a:pt x="67066" y="9896"/>
                  </a:cubicBezTo>
                  <a:cubicBezTo>
                    <a:pt x="67123" y="9723"/>
                    <a:pt x="67181" y="9493"/>
                    <a:pt x="67181" y="9377"/>
                  </a:cubicBezTo>
                  <a:cubicBezTo>
                    <a:pt x="67296" y="8340"/>
                    <a:pt x="67354" y="7361"/>
                    <a:pt x="67239" y="6324"/>
                  </a:cubicBezTo>
                  <a:cubicBezTo>
                    <a:pt x="67239" y="4595"/>
                    <a:pt x="67469" y="2809"/>
                    <a:pt x="67354" y="1081"/>
                  </a:cubicBezTo>
                  <a:cubicBezTo>
                    <a:pt x="67354" y="908"/>
                    <a:pt x="67354" y="677"/>
                    <a:pt x="67412" y="447"/>
                  </a:cubicBezTo>
                  <a:cubicBezTo>
                    <a:pt x="67412" y="332"/>
                    <a:pt x="67354" y="274"/>
                    <a:pt x="67239" y="216"/>
                  </a:cubicBezTo>
                  <a:lnTo>
                    <a:pt x="67239" y="44"/>
                  </a:lnTo>
                  <a:cubicBezTo>
                    <a:pt x="67239" y="15"/>
                    <a:pt x="67210" y="0"/>
                    <a:pt x="671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4"/>
            <p:cNvSpPr/>
            <p:nvPr/>
          </p:nvSpPr>
          <p:spPr>
            <a:xfrm>
              <a:off x="6867482" y="1912331"/>
              <a:ext cx="8525" cy="11515"/>
            </a:xfrm>
            <a:custGeom>
              <a:rect b="b" l="l" r="r" t="t"/>
              <a:pathLst>
                <a:path extrusionOk="0" h="597" w="442">
                  <a:moveTo>
                    <a:pt x="206" y="1"/>
                  </a:moveTo>
                  <a:cubicBezTo>
                    <a:pt x="109" y="1"/>
                    <a:pt x="0" y="89"/>
                    <a:pt x="38" y="202"/>
                  </a:cubicBezTo>
                  <a:cubicBezTo>
                    <a:pt x="153" y="432"/>
                    <a:pt x="153" y="490"/>
                    <a:pt x="211" y="547"/>
                  </a:cubicBezTo>
                  <a:cubicBezTo>
                    <a:pt x="228" y="583"/>
                    <a:pt x="257" y="597"/>
                    <a:pt x="289" y="597"/>
                  </a:cubicBezTo>
                  <a:cubicBezTo>
                    <a:pt x="359" y="597"/>
                    <a:pt x="441" y="529"/>
                    <a:pt x="441" y="490"/>
                  </a:cubicBezTo>
                  <a:cubicBezTo>
                    <a:pt x="383" y="374"/>
                    <a:pt x="383" y="202"/>
                    <a:pt x="326" y="86"/>
                  </a:cubicBezTo>
                  <a:cubicBezTo>
                    <a:pt x="306" y="26"/>
                    <a:pt x="258" y="1"/>
                    <a:pt x="2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4"/>
            <p:cNvSpPr/>
            <p:nvPr/>
          </p:nvSpPr>
          <p:spPr>
            <a:xfrm>
              <a:off x="6958210" y="1583942"/>
              <a:ext cx="7792" cy="5574"/>
            </a:xfrm>
            <a:custGeom>
              <a:rect b="b" l="l" r="r" t="t"/>
              <a:pathLst>
                <a:path extrusionOk="0" h="289" w="404">
                  <a:moveTo>
                    <a:pt x="174" y="0"/>
                  </a:moveTo>
                  <a:cubicBezTo>
                    <a:pt x="1" y="0"/>
                    <a:pt x="1" y="288"/>
                    <a:pt x="174" y="288"/>
                  </a:cubicBezTo>
                  <a:cubicBezTo>
                    <a:pt x="404" y="288"/>
                    <a:pt x="404" y="0"/>
                    <a:pt x="1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4"/>
            <p:cNvSpPr/>
            <p:nvPr/>
          </p:nvSpPr>
          <p:spPr>
            <a:xfrm>
              <a:off x="7295375" y="736680"/>
              <a:ext cx="20695" cy="47987"/>
            </a:xfrm>
            <a:custGeom>
              <a:rect b="b" l="l" r="r" t="t"/>
              <a:pathLst>
                <a:path extrusionOk="0" h="2488" w="1073">
                  <a:moveTo>
                    <a:pt x="981" y="1"/>
                  </a:moveTo>
                  <a:cubicBezTo>
                    <a:pt x="967" y="1"/>
                    <a:pt x="957" y="8"/>
                    <a:pt x="957" y="25"/>
                  </a:cubicBezTo>
                  <a:cubicBezTo>
                    <a:pt x="554" y="774"/>
                    <a:pt x="265" y="1523"/>
                    <a:pt x="35" y="2272"/>
                  </a:cubicBezTo>
                  <a:cubicBezTo>
                    <a:pt x="0" y="2411"/>
                    <a:pt x="92" y="2488"/>
                    <a:pt x="183" y="2488"/>
                  </a:cubicBezTo>
                  <a:cubicBezTo>
                    <a:pt x="242" y="2488"/>
                    <a:pt x="300" y="2455"/>
                    <a:pt x="323" y="2387"/>
                  </a:cubicBezTo>
                  <a:cubicBezTo>
                    <a:pt x="669" y="1638"/>
                    <a:pt x="899" y="889"/>
                    <a:pt x="1072" y="82"/>
                  </a:cubicBezTo>
                  <a:cubicBezTo>
                    <a:pt x="1072" y="42"/>
                    <a:pt x="1014" y="1"/>
                    <a:pt x="9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4"/>
            <p:cNvSpPr/>
            <p:nvPr/>
          </p:nvSpPr>
          <p:spPr>
            <a:xfrm>
              <a:off x="7293138" y="767058"/>
              <a:ext cx="21814" cy="56898"/>
            </a:xfrm>
            <a:custGeom>
              <a:rect b="b" l="l" r="r" t="t"/>
              <a:pathLst>
                <a:path extrusionOk="0" h="2950" w="1131">
                  <a:moveTo>
                    <a:pt x="1000" y="0"/>
                  </a:moveTo>
                  <a:cubicBezTo>
                    <a:pt x="961" y="0"/>
                    <a:pt x="922" y="19"/>
                    <a:pt x="900" y="63"/>
                  </a:cubicBezTo>
                  <a:cubicBezTo>
                    <a:pt x="554" y="985"/>
                    <a:pt x="266" y="1907"/>
                    <a:pt x="36" y="2829"/>
                  </a:cubicBezTo>
                  <a:cubicBezTo>
                    <a:pt x="0" y="2900"/>
                    <a:pt x="75" y="2949"/>
                    <a:pt x="137" y="2949"/>
                  </a:cubicBezTo>
                  <a:cubicBezTo>
                    <a:pt x="175" y="2949"/>
                    <a:pt x="209" y="2930"/>
                    <a:pt x="209" y="2886"/>
                  </a:cubicBezTo>
                  <a:cubicBezTo>
                    <a:pt x="554" y="1964"/>
                    <a:pt x="842" y="1043"/>
                    <a:pt x="1130" y="121"/>
                  </a:cubicBezTo>
                  <a:cubicBezTo>
                    <a:pt x="1130" y="49"/>
                    <a:pt x="1064" y="0"/>
                    <a:pt x="10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4"/>
            <p:cNvSpPr/>
            <p:nvPr/>
          </p:nvSpPr>
          <p:spPr>
            <a:xfrm>
              <a:off x="7198243" y="917057"/>
              <a:ext cx="65250" cy="7368"/>
            </a:xfrm>
            <a:custGeom>
              <a:rect b="b" l="l" r="r" t="t"/>
              <a:pathLst>
                <a:path extrusionOk="0" h="382" w="3383">
                  <a:moveTo>
                    <a:pt x="3151" y="0"/>
                  </a:moveTo>
                  <a:cubicBezTo>
                    <a:pt x="3138" y="0"/>
                    <a:pt x="3125" y="2"/>
                    <a:pt x="3112" y="7"/>
                  </a:cubicBezTo>
                  <a:cubicBezTo>
                    <a:pt x="2334" y="136"/>
                    <a:pt x="1589" y="201"/>
                    <a:pt x="827" y="201"/>
                  </a:cubicBezTo>
                  <a:cubicBezTo>
                    <a:pt x="573" y="201"/>
                    <a:pt x="318" y="194"/>
                    <a:pt x="58" y="179"/>
                  </a:cubicBezTo>
                  <a:cubicBezTo>
                    <a:pt x="1" y="179"/>
                    <a:pt x="1" y="237"/>
                    <a:pt x="58" y="295"/>
                  </a:cubicBezTo>
                  <a:cubicBezTo>
                    <a:pt x="577" y="352"/>
                    <a:pt x="1095" y="381"/>
                    <a:pt x="1614" y="381"/>
                  </a:cubicBezTo>
                  <a:cubicBezTo>
                    <a:pt x="2133" y="381"/>
                    <a:pt x="2651" y="352"/>
                    <a:pt x="3170" y="295"/>
                  </a:cubicBezTo>
                  <a:cubicBezTo>
                    <a:pt x="3382" y="295"/>
                    <a:pt x="3301" y="0"/>
                    <a:pt x="31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4"/>
            <p:cNvSpPr/>
            <p:nvPr/>
          </p:nvSpPr>
          <p:spPr>
            <a:xfrm>
              <a:off x="7267138" y="916941"/>
              <a:ext cx="3337" cy="2469"/>
            </a:xfrm>
            <a:custGeom>
              <a:rect b="b" l="l" r="r" t="t"/>
              <a:pathLst>
                <a:path extrusionOk="0" h="128" w="173">
                  <a:moveTo>
                    <a:pt x="137" y="1"/>
                  </a:moveTo>
                  <a:cubicBezTo>
                    <a:pt x="131" y="1"/>
                    <a:pt x="124" y="4"/>
                    <a:pt x="116" y="13"/>
                  </a:cubicBezTo>
                  <a:cubicBezTo>
                    <a:pt x="1" y="13"/>
                    <a:pt x="1" y="128"/>
                    <a:pt x="116" y="128"/>
                  </a:cubicBezTo>
                  <a:cubicBezTo>
                    <a:pt x="166" y="128"/>
                    <a:pt x="173" y="1"/>
                    <a:pt x="1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4"/>
            <p:cNvSpPr/>
            <p:nvPr/>
          </p:nvSpPr>
          <p:spPr>
            <a:xfrm>
              <a:off x="7230473" y="934956"/>
              <a:ext cx="42259" cy="6693"/>
            </a:xfrm>
            <a:custGeom>
              <a:rect b="b" l="l" r="r" t="t"/>
              <a:pathLst>
                <a:path extrusionOk="0" h="347" w="2191">
                  <a:moveTo>
                    <a:pt x="2017" y="0"/>
                  </a:moveTo>
                  <a:cubicBezTo>
                    <a:pt x="1383" y="0"/>
                    <a:pt x="750" y="0"/>
                    <a:pt x="116" y="58"/>
                  </a:cubicBezTo>
                  <a:cubicBezTo>
                    <a:pt x="1" y="58"/>
                    <a:pt x="1" y="231"/>
                    <a:pt x="116" y="289"/>
                  </a:cubicBezTo>
                  <a:cubicBezTo>
                    <a:pt x="750" y="346"/>
                    <a:pt x="1383" y="346"/>
                    <a:pt x="2017" y="346"/>
                  </a:cubicBezTo>
                  <a:cubicBezTo>
                    <a:pt x="2190" y="289"/>
                    <a:pt x="2190" y="58"/>
                    <a:pt x="20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4"/>
            <p:cNvSpPr/>
            <p:nvPr/>
          </p:nvSpPr>
          <p:spPr>
            <a:xfrm>
              <a:off x="7239364" y="950367"/>
              <a:ext cx="33367" cy="10165"/>
            </a:xfrm>
            <a:custGeom>
              <a:rect b="b" l="l" r="r" t="t"/>
              <a:pathLst>
                <a:path extrusionOk="0" h="527" w="1730">
                  <a:moveTo>
                    <a:pt x="841" y="0"/>
                  </a:moveTo>
                  <a:cubicBezTo>
                    <a:pt x="614" y="0"/>
                    <a:pt x="387" y="43"/>
                    <a:pt x="173" y="123"/>
                  </a:cubicBezTo>
                  <a:cubicBezTo>
                    <a:pt x="1" y="123"/>
                    <a:pt x="1" y="411"/>
                    <a:pt x="173" y="411"/>
                  </a:cubicBezTo>
                  <a:cubicBezTo>
                    <a:pt x="289" y="383"/>
                    <a:pt x="418" y="368"/>
                    <a:pt x="548" y="368"/>
                  </a:cubicBezTo>
                  <a:cubicBezTo>
                    <a:pt x="678" y="368"/>
                    <a:pt x="807" y="383"/>
                    <a:pt x="922" y="411"/>
                  </a:cubicBezTo>
                  <a:cubicBezTo>
                    <a:pt x="1153" y="469"/>
                    <a:pt x="1326" y="469"/>
                    <a:pt x="1556" y="527"/>
                  </a:cubicBezTo>
                  <a:cubicBezTo>
                    <a:pt x="1729" y="527"/>
                    <a:pt x="1729" y="296"/>
                    <a:pt x="1614" y="181"/>
                  </a:cubicBezTo>
                  <a:cubicBezTo>
                    <a:pt x="1367" y="57"/>
                    <a:pt x="1103" y="0"/>
                    <a:pt x="8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4"/>
            <p:cNvSpPr/>
            <p:nvPr/>
          </p:nvSpPr>
          <p:spPr>
            <a:xfrm>
              <a:off x="7244919" y="974958"/>
              <a:ext cx="25575" cy="10030"/>
            </a:xfrm>
            <a:custGeom>
              <a:rect b="b" l="l" r="r" t="t"/>
              <a:pathLst>
                <a:path extrusionOk="0" h="520" w="1326">
                  <a:moveTo>
                    <a:pt x="231" y="1"/>
                  </a:moveTo>
                  <a:cubicBezTo>
                    <a:pt x="1" y="1"/>
                    <a:pt x="1" y="289"/>
                    <a:pt x="173" y="346"/>
                  </a:cubicBezTo>
                  <a:cubicBezTo>
                    <a:pt x="462" y="404"/>
                    <a:pt x="750" y="462"/>
                    <a:pt x="1095" y="519"/>
                  </a:cubicBezTo>
                  <a:cubicBezTo>
                    <a:pt x="1211" y="519"/>
                    <a:pt x="1326" y="231"/>
                    <a:pt x="1153" y="173"/>
                  </a:cubicBezTo>
                  <a:cubicBezTo>
                    <a:pt x="865" y="58"/>
                    <a:pt x="519" y="1"/>
                    <a:pt x="2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4"/>
            <p:cNvSpPr/>
            <p:nvPr/>
          </p:nvSpPr>
          <p:spPr>
            <a:xfrm>
              <a:off x="7261583" y="988305"/>
              <a:ext cx="7811" cy="6673"/>
            </a:xfrm>
            <a:custGeom>
              <a:rect b="b" l="l" r="r" t="t"/>
              <a:pathLst>
                <a:path extrusionOk="0" h="346" w="405">
                  <a:moveTo>
                    <a:pt x="231" y="0"/>
                  </a:moveTo>
                  <a:cubicBezTo>
                    <a:pt x="1" y="0"/>
                    <a:pt x="1" y="346"/>
                    <a:pt x="231" y="346"/>
                  </a:cubicBezTo>
                  <a:cubicBezTo>
                    <a:pt x="404" y="346"/>
                    <a:pt x="404" y="0"/>
                    <a:pt x="2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4"/>
            <p:cNvSpPr/>
            <p:nvPr/>
          </p:nvSpPr>
          <p:spPr>
            <a:xfrm>
              <a:off x="7267138" y="1006069"/>
              <a:ext cx="4475" cy="4475"/>
            </a:xfrm>
            <a:custGeom>
              <a:rect b="b" l="l" r="r" t="t"/>
              <a:pathLst>
                <a:path extrusionOk="0" h="232" w="232">
                  <a:moveTo>
                    <a:pt x="116" y="1"/>
                  </a:moveTo>
                  <a:cubicBezTo>
                    <a:pt x="1" y="1"/>
                    <a:pt x="1" y="174"/>
                    <a:pt x="116" y="231"/>
                  </a:cubicBezTo>
                  <a:cubicBezTo>
                    <a:pt x="231" y="174"/>
                    <a:pt x="231" y="1"/>
                    <a:pt x="1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4"/>
            <p:cNvSpPr/>
            <p:nvPr/>
          </p:nvSpPr>
          <p:spPr>
            <a:xfrm>
              <a:off x="7010441" y="1438360"/>
              <a:ext cx="57612" cy="41430"/>
            </a:xfrm>
            <a:custGeom>
              <a:rect b="b" l="l" r="r" t="t"/>
              <a:pathLst>
                <a:path extrusionOk="0" h="2148" w="2987">
                  <a:moveTo>
                    <a:pt x="173" y="1"/>
                  </a:moveTo>
                  <a:cubicBezTo>
                    <a:pt x="58" y="1"/>
                    <a:pt x="1" y="116"/>
                    <a:pt x="58" y="173"/>
                  </a:cubicBezTo>
                  <a:cubicBezTo>
                    <a:pt x="462" y="462"/>
                    <a:pt x="980" y="634"/>
                    <a:pt x="1383" y="922"/>
                  </a:cubicBezTo>
                  <a:cubicBezTo>
                    <a:pt x="1844" y="1326"/>
                    <a:pt x="2363" y="1671"/>
                    <a:pt x="2766" y="2132"/>
                  </a:cubicBezTo>
                  <a:cubicBezTo>
                    <a:pt x="2787" y="2143"/>
                    <a:pt x="2808" y="2148"/>
                    <a:pt x="2829" y="2148"/>
                  </a:cubicBezTo>
                  <a:cubicBezTo>
                    <a:pt x="2918" y="2148"/>
                    <a:pt x="2986" y="2054"/>
                    <a:pt x="2939" y="1960"/>
                  </a:cubicBezTo>
                  <a:cubicBezTo>
                    <a:pt x="2593" y="1499"/>
                    <a:pt x="2132" y="1153"/>
                    <a:pt x="1671" y="807"/>
                  </a:cubicBezTo>
                  <a:cubicBezTo>
                    <a:pt x="1211" y="462"/>
                    <a:pt x="692" y="173"/>
                    <a:pt x="1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4"/>
            <p:cNvSpPr/>
            <p:nvPr/>
          </p:nvSpPr>
          <p:spPr>
            <a:xfrm>
              <a:off x="7048746" y="1447637"/>
              <a:ext cx="47042" cy="33155"/>
            </a:xfrm>
            <a:custGeom>
              <a:rect b="b" l="l" r="r" t="t"/>
              <a:pathLst>
                <a:path extrusionOk="0" h="1719" w="2439">
                  <a:moveTo>
                    <a:pt x="226" y="0"/>
                  </a:moveTo>
                  <a:cubicBezTo>
                    <a:pt x="116" y="0"/>
                    <a:pt x="0" y="123"/>
                    <a:pt x="89" y="211"/>
                  </a:cubicBezTo>
                  <a:cubicBezTo>
                    <a:pt x="723" y="787"/>
                    <a:pt x="1414" y="1306"/>
                    <a:pt x="2163" y="1709"/>
                  </a:cubicBezTo>
                  <a:cubicBezTo>
                    <a:pt x="2182" y="1715"/>
                    <a:pt x="2200" y="1718"/>
                    <a:pt x="2218" y="1718"/>
                  </a:cubicBezTo>
                  <a:cubicBezTo>
                    <a:pt x="2358" y="1718"/>
                    <a:pt x="2438" y="1530"/>
                    <a:pt x="2336" y="1479"/>
                  </a:cubicBezTo>
                  <a:cubicBezTo>
                    <a:pt x="1587" y="1075"/>
                    <a:pt x="953" y="557"/>
                    <a:pt x="319" y="38"/>
                  </a:cubicBezTo>
                  <a:cubicBezTo>
                    <a:pt x="292" y="11"/>
                    <a:pt x="259" y="0"/>
                    <a:pt x="2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4"/>
            <p:cNvSpPr/>
            <p:nvPr/>
          </p:nvSpPr>
          <p:spPr>
            <a:xfrm>
              <a:off x="7292713" y="822934"/>
              <a:ext cx="35566" cy="103150"/>
            </a:xfrm>
            <a:custGeom>
              <a:rect b="b" l="l" r="r" t="t"/>
              <a:pathLst>
                <a:path extrusionOk="0" h="5348" w="1844">
                  <a:moveTo>
                    <a:pt x="1714" y="0"/>
                  </a:moveTo>
                  <a:cubicBezTo>
                    <a:pt x="1662" y="0"/>
                    <a:pt x="1604" y="32"/>
                    <a:pt x="1556" y="104"/>
                  </a:cubicBezTo>
                  <a:lnTo>
                    <a:pt x="634" y="3389"/>
                  </a:lnTo>
                  <a:cubicBezTo>
                    <a:pt x="519" y="3850"/>
                    <a:pt x="0" y="4829"/>
                    <a:pt x="288" y="5290"/>
                  </a:cubicBezTo>
                  <a:cubicBezTo>
                    <a:pt x="346" y="5348"/>
                    <a:pt x="403" y="5348"/>
                    <a:pt x="461" y="5348"/>
                  </a:cubicBezTo>
                  <a:cubicBezTo>
                    <a:pt x="576" y="5290"/>
                    <a:pt x="692" y="5232"/>
                    <a:pt x="692" y="5117"/>
                  </a:cubicBezTo>
                  <a:cubicBezTo>
                    <a:pt x="692" y="5002"/>
                    <a:pt x="634" y="4944"/>
                    <a:pt x="576" y="4944"/>
                  </a:cubicBezTo>
                  <a:lnTo>
                    <a:pt x="519" y="4944"/>
                  </a:lnTo>
                  <a:cubicBezTo>
                    <a:pt x="692" y="4368"/>
                    <a:pt x="1095" y="2928"/>
                    <a:pt x="1152" y="2755"/>
                  </a:cubicBezTo>
                  <a:cubicBezTo>
                    <a:pt x="1383" y="1891"/>
                    <a:pt x="1613" y="1026"/>
                    <a:pt x="1844" y="162"/>
                  </a:cubicBezTo>
                  <a:cubicBezTo>
                    <a:pt x="1844" y="62"/>
                    <a:pt x="1785" y="0"/>
                    <a:pt x="17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4"/>
            <p:cNvSpPr/>
            <p:nvPr/>
          </p:nvSpPr>
          <p:spPr>
            <a:xfrm>
              <a:off x="7308664" y="835220"/>
              <a:ext cx="30301" cy="78693"/>
            </a:xfrm>
            <a:custGeom>
              <a:rect b="b" l="l" r="r" t="t"/>
              <a:pathLst>
                <a:path extrusionOk="0" h="4080" w="1571">
                  <a:moveTo>
                    <a:pt x="1388" y="1"/>
                  </a:moveTo>
                  <a:cubicBezTo>
                    <a:pt x="1329" y="1"/>
                    <a:pt x="1270" y="33"/>
                    <a:pt x="1247" y="101"/>
                  </a:cubicBezTo>
                  <a:cubicBezTo>
                    <a:pt x="1074" y="735"/>
                    <a:pt x="902" y="1369"/>
                    <a:pt x="671" y="2003"/>
                  </a:cubicBezTo>
                  <a:cubicBezTo>
                    <a:pt x="383" y="2636"/>
                    <a:pt x="210" y="3270"/>
                    <a:pt x="37" y="3904"/>
                  </a:cubicBezTo>
                  <a:cubicBezTo>
                    <a:pt x="0" y="4016"/>
                    <a:pt x="83" y="4079"/>
                    <a:pt x="162" y="4079"/>
                  </a:cubicBezTo>
                  <a:cubicBezTo>
                    <a:pt x="205" y="4079"/>
                    <a:pt x="247" y="4060"/>
                    <a:pt x="268" y="4019"/>
                  </a:cubicBezTo>
                  <a:cubicBezTo>
                    <a:pt x="959" y="2982"/>
                    <a:pt x="1247" y="1426"/>
                    <a:pt x="1535" y="216"/>
                  </a:cubicBezTo>
                  <a:cubicBezTo>
                    <a:pt x="1570" y="77"/>
                    <a:pt x="1478" y="1"/>
                    <a:pt x="13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4"/>
            <p:cNvSpPr/>
            <p:nvPr/>
          </p:nvSpPr>
          <p:spPr>
            <a:xfrm>
              <a:off x="6618500" y="2126113"/>
              <a:ext cx="73022" cy="15276"/>
            </a:xfrm>
            <a:custGeom>
              <a:rect b="b" l="l" r="r" t="t"/>
              <a:pathLst>
                <a:path extrusionOk="0" h="792" w="3786">
                  <a:moveTo>
                    <a:pt x="233" y="1"/>
                  </a:moveTo>
                  <a:cubicBezTo>
                    <a:pt x="83" y="1"/>
                    <a:pt x="1" y="299"/>
                    <a:pt x="214" y="353"/>
                  </a:cubicBezTo>
                  <a:cubicBezTo>
                    <a:pt x="1080" y="626"/>
                    <a:pt x="1946" y="792"/>
                    <a:pt x="2841" y="792"/>
                  </a:cubicBezTo>
                  <a:cubicBezTo>
                    <a:pt x="3077" y="792"/>
                    <a:pt x="3315" y="780"/>
                    <a:pt x="3555" y="756"/>
                  </a:cubicBezTo>
                  <a:cubicBezTo>
                    <a:pt x="3786" y="698"/>
                    <a:pt x="3786" y="410"/>
                    <a:pt x="3555" y="353"/>
                  </a:cubicBezTo>
                  <a:cubicBezTo>
                    <a:pt x="2461" y="180"/>
                    <a:pt x="1424" y="237"/>
                    <a:pt x="271" y="7"/>
                  </a:cubicBezTo>
                  <a:cubicBezTo>
                    <a:pt x="258" y="3"/>
                    <a:pt x="245" y="1"/>
                    <a:pt x="2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4"/>
            <p:cNvSpPr/>
            <p:nvPr/>
          </p:nvSpPr>
          <p:spPr>
            <a:xfrm>
              <a:off x="6640391" y="2107347"/>
              <a:ext cx="58923" cy="15584"/>
            </a:xfrm>
            <a:custGeom>
              <a:rect b="b" l="l" r="r" t="t"/>
              <a:pathLst>
                <a:path extrusionOk="0" h="808" w="3055">
                  <a:moveTo>
                    <a:pt x="173" y="1"/>
                  </a:moveTo>
                  <a:cubicBezTo>
                    <a:pt x="0" y="1"/>
                    <a:pt x="0" y="173"/>
                    <a:pt x="116" y="231"/>
                  </a:cubicBezTo>
                  <a:cubicBezTo>
                    <a:pt x="980" y="634"/>
                    <a:pt x="1959" y="807"/>
                    <a:pt x="2881" y="807"/>
                  </a:cubicBezTo>
                  <a:cubicBezTo>
                    <a:pt x="3054" y="807"/>
                    <a:pt x="3054" y="634"/>
                    <a:pt x="2881" y="577"/>
                  </a:cubicBezTo>
                  <a:cubicBezTo>
                    <a:pt x="2420" y="461"/>
                    <a:pt x="1959" y="404"/>
                    <a:pt x="1498" y="346"/>
                  </a:cubicBezTo>
                  <a:cubicBezTo>
                    <a:pt x="1038" y="231"/>
                    <a:pt x="577" y="116"/>
                    <a:pt x="1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4"/>
            <p:cNvSpPr/>
            <p:nvPr/>
          </p:nvSpPr>
          <p:spPr>
            <a:xfrm>
              <a:off x="6665175" y="2093884"/>
              <a:ext cx="44130" cy="13482"/>
            </a:xfrm>
            <a:custGeom>
              <a:rect b="b" l="l" r="r" t="t"/>
              <a:pathLst>
                <a:path extrusionOk="0" h="699" w="2288">
                  <a:moveTo>
                    <a:pt x="232" y="1"/>
                  </a:moveTo>
                  <a:cubicBezTo>
                    <a:pt x="83" y="1"/>
                    <a:pt x="1" y="295"/>
                    <a:pt x="213" y="295"/>
                  </a:cubicBezTo>
                  <a:lnTo>
                    <a:pt x="1251" y="583"/>
                  </a:lnTo>
                  <a:cubicBezTo>
                    <a:pt x="1539" y="641"/>
                    <a:pt x="1884" y="699"/>
                    <a:pt x="2172" y="699"/>
                  </a:cubicBezTo>
                  <a:cubicBezTo>
                    <a:pt x="2288" y="699"/>
                    <a:pt x="2288" y="468"/>
                    <a:pt x="2172" y="410"/>
                  </a:cubicBezTo>
                  <a:cubicBezTo>
                    <a:pt x="1884" y="238"/>
                    <a:pt x="1596" y="180"/>
                    <a:pt x="1251" y="180"/>
                  </a:cubicBezTo>
                  <a:lnTo>
                    <a:pt x="271" y="7"/>
                  </a:lnTo>
                  <a:cubicBezTo>
                    <a:pt x="258" y="3"/>
                    <a:pt x="245" y="1"/>
                    <a:pt x="2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4"/>
            <p:cNvSpPr/>
            <p:nvPr/>
          </p:nvSpPr>
          <p:spPr>
            <a:xfrm>
              <a:off x="6685948" y="2070681"/>
              <a:ext cx="22258" cy="8911"/>
            </a:xfrm>
            <a:custGeom>
              <a:rect b="b" l="l" r="r" t="t"/>
              <a:pathLst>
                <a:path extrusionOk="0" h="462" w="1154">
                  <a:moveTo>
                    <a:pt x="231" y="0"/>
                  </a:moveTo>
                  <a:cubicBezTo>
                    <a:pt x="58" y="0"/>
                    <a:pt x="1" y="173"/>
                    <a:pt x="174" y="288"/>
                  </a:cubicBezTo>
                  <a:lnTo>
                    <a:pt x="865" y="461"/>
                  </a:lnTo>
                  <a:cubicBezTo>
                    <a:pt x="1038" y="461"/>
                    <a:pt x="1153" y="231"/>
                    <a:pt x="980" y="173"/>
                  </a:cubicBezTo>
                  <a:lnTo>
                    <a:pt x="23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4"/>
            <p:cNvSpPr/>
            <p:nvPr/>
          </p:nvSpPr>
          <p:spPr>
            <a:xfrm>
              <a:off x="6701513" y="2058453"/>
              <a:ext cx="2237" cy="3356"/>
            </a:xfrm>
            <a:custGeom>
              <a:rect b="b" l="l" r="r" t="t"/>
              <a:pathLst>
                <a:path extrusionOk="0" h="174" w="116">
                  <a:moveTo>
                    <a:pt x="58" y="0"/>
                  </a:moveTo>
                  <a:cubicBezTo>
                    <a:pt x="0" y="58"/>
                    <a:pt x="0" y="116"/>
                    <a:pt x="58" y="173"/>
                  </a:cubicBezTo>
                  <a:cubicBezTo>
                    <a:pt x="116" y="116"/>
                    <a:pt x="116" y="58"/>
                    <a:pt x="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4"/>
            <p:cNvSpPr/>
            <p:nvPr/>
          </p:nvSpPr>
          <p:spPr>
            <a:xfrm>
              <a:off x="6702612" y="2052898"/>
              <a:ext cx="19" cy="1119"/>
            </a:xfrm>
            <a:custGeom>
              <a:rect b="b" l="l" r="r" t="t"/>
              <a:pathLst>
                <a:path extrusionOk="0" h="58" w="1">
                  <a:moveTo>
                    <a:pt x="1" y="0"/>
                  </a:moveTo>
                  <a:lnTo>
                    <a:pt x="1" y="5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4"/>
            <p:cNvSpPr/>
            <p:nvPr/>
          </p:nvSpPr>
          <p:spPr>
            <a:xfrm>
              <a:off x="6967102" y="1485035"/>
              <a:ext cx="4475" cy="4455"/>
            </a:xfrm>
            <a:custGeom>
              <a:rect b="b" l="l" r="r" t="t"/>
              <a:pathLst>
                <a:path extrusionOk="0" h="231" w="232">
                  <a:moveTo>
                    <a:pt x="116" y="0"/>
                  </a:moveTo>
                  <a:cubicBezTo>
                    <a:pt x="1" y="0"/>
                    <a:pt x="1" y="231"/>
                    <a:pt x="116" y="231"/>
                  </a:cubicBezTo>
                  <a:cubicBezTo>
                    <a:pt x="231" y="231"/>
                    <a:pt x="231" y="0"/>
                    <a:pt x="11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4"/>
            <p:cNvSpPr/>
            <p:nvPr/>
          </p:nvSpPr>
          <p:spPr>
            <a:xfrm>
              <a:off x="6720858" y="1204557"/>
              <a:ext cx="168457" cy="54912"/>
            </a:xfrm>
            <a:custGeom>
              <a:rect b="b" l="l" r="r" t="t"/>
              <a:pathLst>
                <a:path extrusionOk="0" h="2847" w="8734">
                  <a:moveTo>
                    <a:pt x="288" y="0"/>
                  </a:moveTo>
                  <a:cubicBezTo>
                    <a:pt x="108" y="0"/>
                    <a:pt x="1" y="270"/>
                    <a:pt x="150" y="369"/>
                  </a:cubicBezTo>
                  <a:cubicBezTo>
                    <a:pt x="2627" y="1982"/>
                    <a:pt x="5450" y="2846"/>
                    <a:pt x="8389" y="2846"/>
                  </a:cubicBezTo>
                  <a:cubicBezTo>
                    <a:pt x="8716" y="2846"/>
                    <a:pt x="8734" y="2381"/>
                    <a:pt x="8440" y="2381"/>
                  </a:cubicBezTo>
                  <a:cubicBezTo>
                    <a:pt x="8424" y="2381"/>
                    <a:pt x="8407" y="2382"/>
                    <a:pt x="8389" y="2385"/>
                  </a:cubicBezTo>
                  <a:cubicBezTo>
                    <a:pt x="5566" y="2213"/>
                    <a:pt x="2858" y="1406"/>
                    <a:pt x="380" y="23"/>
                  </a:cubicBezTo>
                  <a:cubicBezTo>
                    <a:pt x="348" y="7"/>
                    <a:pt x="317" y="0"/>
                    <a:pt x="2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4"/>
            <p:cNvSpPr/>
            <p:nvPr/>
          </p:nvSpPr>
          <p:spPr>
            <a:xfrm>
              <a:off x="6785221" y="1205579"/>
              <a:ext cx="104114" cy="34988"/>
            </a:xfrm>
            <a:custGeom>
              <a:rect b="b" l="l" r="r" t="t"/>
              <a:pathLst>
                <a:path extrusionOk="0" h="1814" w="5398">
                  <a:moveTo>
                    <a:pt x="190" y="1"/>
                  </a:moveTo>
                  <a:cubicBezTo>
                    <a:pt x="65" y="1"/>
                    <a:pt x="0" y="210"/>
                    <a:pt x="97" y="258"/>
                  </a:cubicBezTo>
                  <a:cubicBezTo>
                    <a:pt x="1710" y="1007"/>
                    <a:pt x="3439" y="1583"/>
                    <a:pt x="5225" y="1814"/>
                  </a:cubicBezTo>
                  <a:cubicBezTo>
                    <a:pt x="5397" y="1814"/>
                    <a:pt x="5397" y="1641"/>
                    <a:pt x="5225" y="1583"/>
                  </a:cubicBezTo>
                  <a:cubicBezTo>
                    <a:pt x="3554" y="1065"/>
                    <a:pt x="1883" y="719"/>
                    <a:pt x="270" y="28"/>
                  </a:cubicBezTo>
                  <a:cubicBezTo>
                    <a:pt x="241" y="9"/>
                    <a:pt x="215" y="1"/>
                    <a:pt x="1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4"/>
            <p:cNvSpPr/>
            <p:nvPr/>
          </p:nvSpPr>
          <p:spPr>
            <a:xfrm>
              <a:off x="6808559" y="1188143"/>
              <a:ext cx="77439" cy="26867"/>
            </a:xfrm>
            <a:custGeom>
              <a:rect b="b" l="l" r="r" t="t"/>
              <a:pathLst>
                <a:path extrusionOk="0" h="1393" w="4015">
                  <a:moveTo>
                    <a:pt x="174" y="1"/>
                  </a:moveTo>
                  <a:cubicBezTo>
                    <a:pt x="75" y="1"/>
                    <a:pt x="0" y="189"/>
                    <a:pt x="154" y="240"/>
                  </a:cubicBezTo>
                  <a:cubicBezTo>
                    <a:pt x="1307" y="817"/>
                    <a:pt x="2517" y="1220"/>
                    <a:pt x="3842" y="1393"/>
                  </a:cubicBezTo>
                  <a:cubicBezTo>
                    <a:pt x="4015" y="1393"/>
                    <a:pt x="4015" y="1162"/>
                    <a:pt x="3842" y="1105"/>
                  </a:cubicBezTo>
                  <a:cubicBezTo>
                    <a:pt x="2632" y="701"/>
                    <a:pt x="1422" y="471"/>
                    <a:pt x="212" y="10"/>
                  </a:cubicBezTo>
                  <a:cubicBezTo>
                    <a:pt x="199" y="4"/>
                    <a:pt x="187"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4"/>
            <p:cNvSpPr/>
            <p:nvPr/>
          </p:nvSpPr>
          <p:spPr>
            <a:xfrm>
              <a:off x="6836275" y="1181508"/>
              <a:ext cx="50842" cy="12672"/>
            </a:xfrm>
            <a:custGeom>
              <a:rect b="b" l="l" r="r" t="t"/>
              <a:pathLst>
                <a:path extrusionOk="0" h="657" w="2636">
                  <a:moveTo>
                    <a:pt x="215" y="1"/>
                  </a:moveTo>
                  <a:cubicBezTo>
                    <a:pt x="34" y="1"/>
                    <a:pt x="0" y="244"/>
                    <a:pt x="158" y="296"/>
                  </a:cubicBezTo>
                  <a:cubicBezTo>
                    <a:pt x="782" y="536"/>
                    <a:pt x="1446" y="656"/>
                    <a:pt x="2084" y="656"/>
                  </a:cubicBezTo>
                  <a:cubicBezTo>
                    <a:pt x="2211" y="656"/>
                    <a:pt x="2338" y="652"/>
                    <a:pt x="2462" y="642"/>
                  </a:cubicBezTo>
                  <a:cubicBezTo>
                    <a:pt x="2635" y="584"/>
                    <a:pt x="2635" y="412"/>
                    <a:pt x="2462" y="354"/>
                  </a:cubicBezTo>
                  <a:cubicBezTo>
                    <a:pt x="1713" y="296"/>
                    <a:pt x="964" y="181"/>
                    <a:pt x="273" y="8"/>
                  </a:cubicBezTo>
                  <a:cubicBezTo>
                    <a:pt x="252" y="3"/>
                    <a:pt x="233" y="1"/>
                    <a:pt x="2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4"/>
            <p:cNvSpPr/>
            <p:nvPr/>
          </p:nvSpPr>
          <p:spPr>
            <a:xfrm>
              <a:off x="6847423" y="1161526"/>
              <a:ext cx="36357" cy="13482"/>
            </a:xfrm>
            <a:custGeom>
              <a:rect b="b" l="l" r="r" t="t"/>
              <a:pathLst>
                <a:path extrusionOk="0" h="699" w="1885">
                  <a:moveTo>
                    <a:pt x="278" y="1"/>
                  </a:moveTo>
                  <a:cubicBezTo>
                    <a:pt x="83" y="1"/>
                    <a:pt x="1" y="300"/>
                    <a:pt x="214" y="353"/>
                  </a:cubicBezTo>
                  <a:cubicBezTo>
                    <a:pt x="674" y="468"/>
                    <a:pt x="1135" y="583"/>
                    <a:pt x="1596" y="699"/>
                  </a:cubicBezTo>
                  <a:cubicBezTo>
                    <a:pt x="1827" y="699"/>
                    <a:pt x="1884" y="410"/>
                    <a:pt x="1712" y="353"/>
                  </a:cubicBezTo>
                  <a:cubicBezTo>
                    <a:pt x="1251" y="180"/>
                    <a:pt x="790" y="122"/>
                    <a:pt x="329" y="7"/>
                  </a:cubicBezTo>
                  <a:cubicBezTo>
                    <a:pt x="311" y="3"/>
                    <a:pt x="294" y="1"/>
                    <a:pt x="2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4"/>
            <p:cNvSpPr/>
            <p:nvPr/>
          </p:nvSpPr>
          <p:spPr>
            <a:xfrm>
              <a:off x="6872651" y="1138323"/>
              <a:ext cx="6673" cy="6673"/>
            </a:xfrm>
            <a:custGeom>
              <a:rect b="b" l="l" r="r" t="t"/>
              <a:pathLst>
                <a:path extrusionOk="0" h="346" w="346">
                  <a:moveTo>
                    <a:pt x="173" y="0"/>
                  </a:moveTo>
                  <a:cubicBezTo>
                    <a:pt x="0" y="0"/>
                    <a:pt x="0" y="288"/>
                    <a:pt x="173" y="346"/>
                  </a:cubicBezTo>
                  <a:cubicBezTo>
                    <a:pt x="346" y="288"/>
                    <a:pt x="346" y="0"/>
                    <a:pt x="1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4"/>
            <p:cNvSpPr/>
            <p:nvPr/>
          </p:nvSpPr>
          <p:spPr>
            <a:xfrm>
              <a:off x="7518300" y="2120674"/>
              <a:ext cx="57805" cy="10029"/>
            </a:xfrm>
            <a:custGeom>
              <a:rect b="b" l="l" r="r" t="t"/>
              <a:pathLst>
                <a:path extrusionOk="0" h="520" w="2997">
                  <a:moveTo>
                    <a:pt x="173" y="1"/>
                  </a:moveTo>
                  <a:cubicBezTo>
                    <a:pt x="0" y="1"/>
                    <a:pt x="0" y="347"/>
                    <a:pt x="173" y="347"/>
                  </a:cubicBezTo>
                  <a:cubicBezTo>
                    <a:pt x="1037" y="462"/>
                    <a:pt x="1902" y="519"/>
                    <a:pt x="2766" y="519"/>
                  </a:cubicBezTo>
                  <a:cubicBezTo>
                    <a:pt x="2939" y="519"/>
                    <a:pt x="2996" y="231"/>
                    <a:pt x="2823" y="174"/>
                  </a:cubicBezTo>
                  <a:cubicBezTo>
                    <a:pt x="1959" y="59"/>
                    <a:pt x="1095" y="1"/>
                    <a:pt x="1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4"/>
            <p:cNvSpPr/>
            <p:nvPr/>
          </p:nvSpPr>
          <p:spPr>
            <a:xfrm>
              <a:off x="7540519" y="2089563"/>
              <a:ext cx="32249" cy="6693"/>
            </a:xfrm>
            <a:custGeom>
              <a:rect b="b" l="l" r="r" t="t"/>
              <a:pathLst>
                <a:path extrusionOk="0" h="347" w="1672">
                  <a:moveTo>
                    <a:pt x="231" y="1"/>
                  </a:moveTo>
                  <a:cubicBezTo>
                    <a:pt x="1" y="1"/>
                    <a:pt x="1" y="346"/>
                    <a:pt x="231" y="346"/>
                  </a:cubicBezTo>
                  <a:lnTo>
                    <a:pt x="1441" y="346"/>
                  </a:lnTo>
                  <a:cubicBezTo>
                    <a:pt x="1671" y="346"/>
                    <a:pt x="1671" y="1"/>
                    <a:pt x="14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4"/>
            <p:cNvSpPr/>
            <p:nvPr/>
          </p:nvSpPr>
          <p:spPr>
            <a:xfrm>
              <a:off x="7562738" y="2071067"/>
              <a:ext cx="16703" cy="11843"/>
            </a:xfrm>
            <a:custGeom>
              <a:rect b="b" l="l" r="r" t="t"/>
              <a:pathLst>
                <a:path extrusionOk="0" h="614" w="866">
                  <a:moveTo>
                    <a:pt x="460" y="0"/>
                  </a:moveTo>
                  <a:cubicBezTo>
                    <a:pt x="424" y="0"/>
                    <a:pt x="385" y="12"/>
                    <a:pt x="347" y="38"/>
                  </a:cubicBezTo>
                  <a:lnTo>
                    <a:pt x="231" y="211"/>
                  </a:lnTo>
                  <a:cubicBezTo>
                    <a:pt x="174" y="268"/>
                    <a:pt x="174" y="268"/>
                    <a:pt x="174" y="326"/>
                  </a:cubicBezTo>
                  <a:lnTo>
                    <a:pt x="116" y="326"/>
                  </a:lnTo>
                  <a:cubicBezTo>
                    <a:pt x="1" y="384"/>
                    <a:pt x="1" y="556"/>
                    <a:pt x="116" y="614"/>
                  </a:cubicBezTo>
                  <a:lnTo>
                    <a:pt x="635" y="614"/>
                  </a:lnTo>
                  <a:cubicBezTo>
                    <a:pt x="865" y="614"/>
                    <a:pt x="865" y="326"/>
                    <a:pt x="635" y="326"/>
                  </a:cubicBezTo>
                  <a:lnTo>
                    <a:pt x="462" y="326"/>
                  </a:lnTo>
                  <a:lnTo>
                    <a:pt x="577" y="268"/>
                  </a:lnTo>
                  <a:cubicBezTo>
                    <a:pt x="666" y="134"/>
                    <a:pt x="583" y="0"/>
                    <a:pt x="4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4"/>
            <p:cNvSpPr/>
            <p:nvPr/>
          </p:nvSpPr>
          <p:spPr>
            <a:xfrm>
              <a:off x="7520537" y="1071531"/>
              <a:ext cx="50012" cy="10126"/>
            </a:xfrm>
            <a:custGeom>
              <a:rect b="b" l="l" r="r" t="t"/>
              <a:pathLst>
                <a:path extrusionOk="0" h="525" w="2593">
                  <a:moveTo>
                    <a:pt x="187" y="1"/>
                  </a:moveTo>
                  <a:cubicBezTo>
                    <a:pt x="0" y="1"/>
                    <a:pt x="15" y="352"/>
                    <a:pt x="230" y="352"/>
                  </a:cubicBezTo>
                  <a:cubicBezTo>
                    <a:pt x="979" y="410"/>
                    <a:pt x="1613" y="525"/>
                    <a:pt x="2304" y="525"/>
                  </a:cubicBezTo>
                  <a:cubicBezTo>
                    <a:pt x="2535" y="525"/>
                    <a:pt x="2592" y="179"/>
                    <a:pt x="2362" y="179"/>
                  </a:cubicBezTo>
                  <a:cubicBezTo>
                    <a:pt x="1670" y="64"/>
                    <a:pt x="921" y="64"/>
                    <a:pt x="230" y="6"/>
                  </a:cubicBezTo>
                  <a:cubicBezTo>
                    <a:pt x="215" y="2"/>
                    <a:pt x="200" y="1"/>
                    <a:pt x="1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4"/>
            <p:cNvSpPr/>
            <p:nvPr/>
          </p:nvSpPr>
          <p:spPr>
            <a:xfrm>
              <a:off x="7541638" y="1057470"/>
              <a:ext cx="34467" cy="8351"/>
            </a:xfrm>
            <a:custGeom>
              <a:rect b="b" l="l" r="r" t="t"/>
              <a:pathLst>
                <a:path extrusionOk="0" h="433" w="1787">
                  <a:moveTo>
                    <a:pt x="864" y="1"/>
                  </a:moveTo>
                  <a:cubicBezTo>
                    <a:pt x="634" y="1"/>
                    <a:pt x="403" y="15"/>
                    <a:pt x="173" y="44"/>
                  </a:cubicBezTo>
                  <a:cubicBezTo>
                    <a:pt x="0" y="101"/>
                    <a:pt x="0" y="332"/>
                    <a:pt x="173" y="390"/>
                  </a:cubicBezTo>
                  <a:cubicBezTo>
                    <a:pt x="403" y="418"/>
                    <a:pt x="634" y="433"/>
                    <a:pt x="864" y="433"/>
                  </a:cubicBezTo>
                  <a:cubicBezTo>
                    <a:pt x="1095" y="433"/>
                    <a:pt x="1325" y="418"/>
                    <a:pt x="1556" y="390"/>
                  </a:cubicBezTo>
                  <a:cubicBezTo>
                    <a:pt x="1786" y="332"/>
                    <a:pt x="1786" y="44"/>
                    <a:pt x="1556" y="44"/>
                  </a:cubicBezTo>
                  <a:cubicBezTo>
                    <a:pt x="1325" y="15"/>
                    <a:pt x="1095" y="1"/>
                    <a:pt x="8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4"/>
            <p:cNvSpPr/>
            <p:nvPr/>
          </p:nvSpPr>
          <p:spPr>
            <a:xfrm>
              <a:off x="7554194" y="1043737"/>
              <a:ext cx="18207" cy="9200"/>
            </a:xfrm>
            <a:custGeom>
              <a:rect b="b" l="l" r="r" t="t"/>
              <a:pathLst>
                <a:path extrusionOk="0" h="477" w="944">
                  <a:moveTo>
                    <a:pt x="232" y="0"/>
                  </a:moveTo>
                  <a:cubicBezTo>
                    <a:pt x="83" y="0"/>
                    <a:pt x="1" y="299"/>
                    <a:pt x="213" y="353"/>
                  </a:cubicBezTo>
                  <a:lnTo>
                    <a:pt x="732" y="468"/>
                  </a:lnTo>
                  <a:cubicBezTo>
                    <a:pt x="751" y="474"/>
                    <a:pt x="768" y="477"/>
                    <a:pt x="784" y="477"/>
                  </a:cubicBezTo>
                  <a:cubicBezTo>
                    <a:pt x="915" y="477"/>
                    <a:pt x="943" y="289"/>
                    <a:pt x="790" y="237"/>
                  </a:cubicBezTo>
                  <a:lnTo>
                    <a:pt x="271" y="7"/>
                  </a:lnTo>
                  <a:cubicBezTo>
                    <a:pt x="258" y="2"/>
                    <a:pt x="245" y="0"/>
                    <a:pt x="2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4"/>
            <p:cNvSpPr/>
            <p:nvPr/>
          </p:nvSpPr>
          <p:spPr>
            <a:xfrm>
              <a:off x="7571630" y="1034962"/>
              <a:ext cx="7811" cy="6693"/>
            </a:xfrm>
            <a:custGeom>
              <a:rect b="b" l="l" r="r" t="t"/>
              <a:pathLst>
                <a:path extrusionOk="0" h="347" w="405">
                  <a:moveTo>
                    <a:pt x="231" y="1"/>
                  </a:moveTo>
                  <a:cubicBezTo>
                    <a:pt x="1" y="1"/>
                    <a:pt x="1" y="289"/>
                    <a:pt x="231" y="347"/>
                  </a:cubicBezTo>
                  <a:cubicBezTo>
                    <a:pt x="404" y="289"/>
                    <a:pt x="404" y="1"/>
                    <a:pt x="2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4"/>
            <p:cNvSpPr/>
            <p:nvPr/>
          </p:nvSpPr>
          <p:spPr>
            <a:xfrm>
              <a:off x="7661895" y="944349"/>
              <a:ext cx="193820" cy="136382"/>
            </a:xfrm>
            <a:custGeom>
              <a:rect b="b" l="l" r="r" t="t"/>
              <a:pathLst>
                <a:path extrusionOk="0" h="7071" w="10049">
                  <a:moveTo>
                    <a:pt x="9822" y="1"/>
                  </a:moveTo>
                  <a:cubicBezTo>
                    <a:pt x="9791" y="1"/>
                    <a:pt x="9758" y="10"/>
                    <a:pt x="9725" y="32"/>
                  </a:cubicBezTo>
                  <a:cubicBezTo>
                    <a:pt x="6383" y="1991"/>
                    <a:pt x="3272" y="4584"/>
                    <a:pt x="103" y="6831"/>
                  </a:cubicBezTo>
                  <a:cubicBezTo>
                    <a:pt x="0" y="6882"/>
                    <a:pt x="80" y="7070"/>
                    <a:pt x="181" y="7070"/>
                  </a:cubicBezTo>
                  <a:cubicBezTo>
                    <a:pt x="193" y="7070"/>
                    <a:pt x="205" y="7068"/>
                    <a:pt x="218" y="7061"/>
                  </a:cubicBezTo>
                  <a:cubicBezTo>
                    <a:pt x="3445" y="4814"/>
                    <a:pt x="6959" y="2798"/>
                    <a:pt x="9955" y="262"/>
                  </a:cubicBezTo>
                  <a:cubicBezTo>
                    <a:pt x="10048" y="169"/>
                    <a:pt x="9953" y="1"/>
                    <a:pt x="9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4"/>
            <p:cNvSpPr/>
            <p:nvPr/>
          </p:nvSpPr>
          <p:spPr>
            <a:xfrm>
              <a:off x="7661645" y="1081367"/>
              <a:ext cx="17802" cy="131695"/>
            </a:xfrm>
            <a:custGeom>
              <a:rect b="b" l="l" r="r" t="t"/>
              <a:pathLst>
                <a:path extrusionOk="0" h="6828" w="923">
                  <a:moveTo>
                    <a:pt x="145" y="0"/>
                  </a:moveTo>
                  <a:cubicBezTo>
                    <a:pt x="73" y="0"/>
                    <a:pt x="1" y="44"/>
                    <a:pt x="1" y="130"/>
                  </a:cubicBezTo>
                  <a:cubicBezTo>
                    <a:pt x="1" y="1974"/>
                    <a:pt x="174" y="3817"/>
                    <a:pt x="519" y="5661"/>
                  </a:cubicBezTo>
                  <a:lnTo>
                    <a:pt x="519" y="6698"/>
                  </a:lnTo>
                  <a:cubicBezTo>
                    <a:pt x="548" y="6785"/>
                    <a:pt x="620" y="6828"/>
                    <a:pt x="685" y="6828"/>
                  </a:cubicBezTo>
                  <a:cubicBezTo>
                    <a:pt x="750" y="6828"/>
                    <a:pt x="807" y="6785"/>
                    <a:pt x="807" y="6698"/>
                  </a:cubicBezTo>
                  <a:lnTo>
                    <a:pt x="807" y="6065"/>
                  </a:lnTo>
                  <a:lnTo>
                    <a:pt x="807" y="6007"/>
                  </a:lnTo>
                  <a:lnTo>
                    <a:pt x="807" y="5776"/>
                  </a:lnTo>
                  <a:cubicBezTo>
                    <a:pt x="923" y="4278"/>
                    <a:pt x="865" y="2723"/>
                    <a:pt x="865" y="1225"/>
                  </a:cubicBezTo>
                  <a:cubicBezTo>
                    <a:pt x="836" y="1138"/>
                    <a:pt x="764" y="1095"/>
                    <a:pt x="699" y="1095"/>
                  </a:cubicBezTo>
                  <a:cubicBezTo>
                    <a:pt x="634" y="1095"/>
                    <a:pt x="577" y="1138"/>
                    <a:pt x="577" y="1225"/>
                  </a:cubicBezTo>
                  <a:lnTo>
                    <a:pt x="577" y="1513"/>
                  </a:lnTo>
                  <a:cubicBezTo>
                    <a:pt x="462" y="1052"/>
                    <a:pt x="404" y="591"/>
                    <a:pt x="289" y="130"/>
                  </a:cubicBezTo>
                  <a:cubicBezTo>
                    <a:pt x="289" y="44"/>
                    <a:pt x="217" y="0"/>
                    <a:pt x="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4"/>
            <p:cNvSpPr/>
            <p:nvPr/>
          </p:nvSpPr>
          <p:spPr>
            <a:xfrm>
              <a:off x="7705408" y="946625"/>
              <a:ext cx="174803" cy="264547"/>
            </a:xfrm>
            <a:custGeom>
              <a:rect b="b" l="l" r="r" t="t"/>
              <a:pathLst>
                <a:path extrusionOk="0" h="13716" w="9063">
                  <a:moveTo>
                    <a:pt x="8599" y="0"/>
                  </a:moveTo>
                  <a:cubicBezTo>
                    <a:pt x="8549" y="0"/>
                    <a:pt x="8506" y="29"/>
                    <a:pt x="8506" y="87"/>
                  </a:cubicBezTo>
                  <a:cubicBezTo>
                    <a:pt x="8448" y="2505"/>
                    <a:pt x="8333" y="4982"/>
                    <a:pt x="8391" y="7458"/>
                  </a:cubicBezTo>
                  <a:lnTo>
                    <a:pt x="8391" y="7458"/>
                  </a:lnTo>
                  <a:cubicBezTo>
                    <a:pt x="8389" y="7432"/>
                    <a:pt x="8375" y="7419"/>
                    <a:pt x="8355" y="7419"/>
                  </a:cubicBezTo>
                  <a:cubicBezTo>
                    <a:pt x="8333" y="7419"/>
                    <a:pt x="8304" y="7433"/>
                    <a:pt x="8275" y="7462"/>
                  </a:cubicBezTo>
                  <a:cubicBezTo>
                    <a:pt x="5395" y="9190"/>
                    <a:pt x="2802" y="11437"/>
                    <a:pt x="94" y="13454"/>
                  </a:cubicBezTo>
                  <a:cubicBezTo>
                    <a:pt x="1" y="13547"/>
                    <a:pt x="58" y="13716"/>
                    <a:pt x="175" y="13716"/>
                  </a:cubicBezTo>
                  <a:cubicBezTo>
                    <a:pt x="203" y="13716"/>
                    <a:pt x="234" y="13706"/>
                    <a:pt x="267" y="13684"/>
                  </a:cubicBezTo>
                  <a:cubicBezTo>
                    <a:pt x="2975" y="11725"/>
                    <a:pt x="5971" y="9882"/>
                    <a:pt x="8506" y="7692"/>
                  </a:cubicBezTo>
                  <a:lnTo>
                    <a:pt x="8621" y="7692"/>
                  </a:lnTo>
                  <a:cubicBezTo>
                    <a:pt x="8621" y="7807"/>
                    <a:pt x="8679" y="7865"/>
                    <a:pt x="8794" y="7865"/>
                  </a:cubicBezTo>
                  <a:cubicBezTo>
                    <a:pt x="8809" y="7869"/>
                    <a:pt x="8824" y="7871"/>
                    <a:pt x="8838" y="7871"/>
                  </a:cubicBezTo>
                  <a:cubicBezTo>
                    <a:pt x="9031" y="7871"/>
                    <a:pt x="9063" y="7519"/>
                    <a:pt x="8794" y="7519"/>
                  </a:cubicBezTo>
                  <a:cubicBezTo>
                    <a:pt x="8909" y="5042"/>
                    <a:pt x="8794" y="2564"/>
                    <a:pt x="8736" y="87"/>
                  </a:cubicBezTo>
                  <a:cubicBezTo>
                    <a:pt x="8708" y="29"/>
                    <a:pt x="8650" y="0"/>
                    <a:pt x="85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4"/>
            <p:cNvSpPr/>
            <p:nvPr/>
          </p:nvSpPr>
          <p:spPr>
            <a:xfrm>
              <a:off x="7652753" y="2099574"/>
              <a:ext cx="503423" cy="22238"/>
            </a:xfrm>
            <a:custGeom>
              <a:rect b="b" l="l" r="r" t="t"/>
              <a:pathLst>
                <a:path extrusionOk="0" h="1153" w="26101">
                  <a:moveTo>
                    <a:pt x="1326" y="0"/>
                  </a:moveTo>
                  <a:cubicBezTo>
                    <a:pt x="865" y="404"/>
                    <a:pt x="462" y="749"/>
                    <a:pt x="1" y="1153"/>
                  </a:cubicBezTo>
                  <a:lnTo>
                    <a:pt x="750" y="1153"/>
                  </a:lnTo>
                  <a:cubicBezTo>
                    <a:pt x="9219" y="1037"/>
                    <a:pt x="17631" y="864"/>
                    <a:pt x="26101" y="576"/>
                  </a:cubicBezTo>
                  <a:cubicBezTo>
                    <a:pt x="17862" y="288"/>
                    <a:pt x="9565" y="115"/>
                    <a:pt x="13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4"/>
            <p:cNvSpPr/>
            <p:nvPr/>
          </p:nvSpPr>
          <p:spPr>
            <a:xfrm>
              <a:off x="7618306" y="2126248"/>
              <a:ext cx="540108" cy="22238"/>
            </a:xfrm>
            <a:custGeom>
              <a:rect b="b" l="l" r="r" t="t"/>
              <a:pathLst>
                <a:path extrusionOk="0" h="1153" w="28003">
                  <a:moveTo>
                    <a:pt x="1441" y="0"/>
                  </a:moveTo>
                  <a:cubicBezTo>
                    <a:pt x="980" y="403"/>
                    <a:pt x="462" y="807"/>
                    <a:pt x="1" y="1152"/>
                  </a:cubicBezTo>
                  <a:lnTo>
                    <a:pt x="2190" y="1152"/>
                  </a:lnTo>
                  <a:cubicBezTo>
                    <a:pt x="10775" y="1095"/>
                    <a:pt x="19417" y="922"/>
                    <a:pt x="28002" y="634"/>
                  </a:cubicBezTo>
                  <a:cubicBezTo>
                    <a:pt x="19360" y="346"/>
                    <a:pt x="10775" y="173"/>
                    <a:pt x="2190" y="58"/>
                  </a:cubicBezTo>
                  <a:lnTo>
                    <a:pt x="14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4"/>
            <p:cNvSpPr/>
            <p:nvPr/>
          </p:nvSpPr>
          <p:spPr>
            <a:xfrm>
              <a:off x="7580521" y="2154022"/>
              <a:ext cx="578991" cy="22238"/>
            </a:xfrm>
            <a:custGeom>
              <a:rect b="b" l="l" r="r" t="t"/>
              <a:pathLst>
                <a:path extrusionOk="0" h="1153" w="30019">
                  <a:moveTo>
                    <a:pt x="1614" y="0"/>
                  </a:moveTo>
                  <a:cubicBezTo>
                    <a:pt x="1268" y="288"/>
                    <a:pt x="923" y="519"/>
                    <a:pt x="577" y="749"/>
                  </a:cubicBezTo>
                  <a:cubicBezTo>
                    <a:pt x="404" y="865"/>
                    <a:pt x="174" y="1037"/>
                    <a:pt x="1" y="1153"/>
                  </a:cubicBezTo>
                  <a:lnTo>
                    <a:pt x="3803" y="1153"/>
                  </a:lnTo>
                  <a:cubicBezTo>
                    <a:pt x="12561" y="1037"/>
                    <a:pt x="21261" y="865"/>
                    <a:pt x="30019" y="577"/>
                  </a:cubicBezTo>
                  <a:cubicBezTo>
                    <a:pt x="21261" y="288"/>
                    <a:pt x="12503" y="116"/>
                    <a:pt x="3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4"/>
            <p:cNvSpPr/>
            <p:nvPr/>
          </p:nvSpPr>
          <p:spPr>
            <a:xfrm>
              <a:off x="7743887" y="2018450"/>
              <a:ext cx="407853" cy="18902"/>
            </a:xfrm>
            <a:custGeom>
              <a:rect b="b" l="l" r="r" t="t"/>
              <a:pathLst>
                <a:path extrusionOk="0" h="980" w="21146">
                  <a:moveTo>
                    <a:pt x="980" y="0"/>
                  </a:moveTo>
                  <a:lnTo>
                    <a:pt x="0" y="980"/>
                  </a:lnTo>
                  <a:cubicBezTo>
                    <a:pt x="7029" y="922"/>
                    <a:pt x="14059" y="749"/>
                    <a:pt x="21145" y="519"/>
                  </a:cubicBezTo>
                  <a:cubicBezTo>
                    <a:pt x="14404" y="288"/>
                    <a:pt x="7721" y="115"/>
                    <a:pt x="9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4"/>
            <p:cNvSpPr/>
            <p:nvPr/>
          </p:nvSpPr>
          <p:spPr>
            <a:xfrm>
              <a:off x="7771661" y="1991776"/>
              <a:ext cx="377861" cy="17802"/>
            </a:xfrm>
            <a:custGeom>
              <a:rect b="b" l="l" r="r" t="t"/>
              <a:pathLst>
                <a:path extrusionOk="0" h="923" w="19591">
                  <a:moveTo>
                    <a:pt x="865" y="0"/>
                  </a:moveTo>
                  <a:cubicBezTo>
                    <a:pt x="577" y="289"/>
                    <a:pt x="289" y="692"/>
                    <a:pt x="1" y="922"/>
                  </a:cubicBezTo>
                  <a:cubicBezTo>
                    <a:pt x="6511" y="865"/>
                    <a:pt x="13080" y="692"/>
                    <a:pt x="19590" y="461"/>
                  </a:cubicBezTo>
                  <a:cubicBezTo>
                    <a:pt x="13368" y="231"/>
                    <a:pt x="7145" y="58"/>
                    <a:pt x="8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4"/>
            <p:cNvSpPr/>
            <p:nvPr/>
          </p:nvSpPr>
          <p:spPr>
            <a:xfrm>
              <a:off x="7714994" y="2045125"/>
              <a:ext cx="437846" cy="21120"/>
            </a:xfrm>
            <a:custGeom>
              <a:rect b="b" l="l" r="r" t="t"/>
              <a:pathLst>
                <a:path extrusionOk="0" h="1095" w="22701">
                  <a:moveTo>
                    <a:pt x="1095" y="0"/>
                  </a:moveTo>
                  <a:lnTo>
                    <a:pt x="0" y="1095"/>
                  </a:lnTo>
                  <a:cubicBezTo>
                    <a:pt x="7606" y="979"/>
                    <a:pt x="15153" y="807"/>
                    <a:pt x="22701" y="519"/>
                  </a:cubicBezTo>
                  <a:cubicBezTo>
                    <a:pt x="15499" y="288"/>
                    <a:pt x="8297" y="115"/>
                    <a:pt x="10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4"/>
            <p:cNvSpPr/>
            <p:nvPr/>
          </p:nvSpPr>
          <p:spPr>
            <a:xfrm>
              <a:off x="7684983" y="2072899"/>
              <a:ext cx="468976" cy="21139"/>
            </a:xfrm>
            <a:custGeom>
              <a:rect b="b" l="l" r="r" t="t"/>
              <a:pathLst>
                <a:path extrusionOk="0" h="1096" w="24315">
                  <a:moveTo>
                    <a:pt x="1211" y="0"/>
                  </a:moveTo>
                  <a:cubicBezTo>
                    <a:pt x="807" y="346"/>
                    <a:pt x="404" y="692"/>
                    <a:pt x="1" y="1095"/>
                  </a:cubicBezTo>
                  <a:cubicBezTo>
                    <a:pt x="8124" y="980"/>
                    <a:pt x="16248" y="807"/>
                    <a:pt x="24315" y="519"/>
                  </a:cubicBezTo>
                  <a:cubicBezTo>
                    <a:pt x="16594" y="231"/>
                    <a:pt x="8931" y="58"/>
                    <a:pt x="12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4"/>
            <p:cNvSpPr/>
            <p:nvPr/>
          </p:nvSpPr>
          <p:spPr>
            <a:xfrm>
              <a:off x="7201580" y="2151804"/>
              <a:ext cx="132254" cy="27890"/>
            </a:xfrm>
            <a:custGeom>
              <a:rect b="b" l="l" r="r" t="t"/>
              <a:pathLst>
                <a:path extrusionOk="0" h="1446" w="6857">
                  <a:moveTo>
                    <a:pt x="4783" y="0"/>
                  </a:moveTo>
                  <a:cubicBezTo>
                    <a:pt x="4725" y="58"/>
                    <a:pt x="4668" y="115"/>
                    <a:pt x="4552" y="173"/>
                  </a:cubicBezTo>
                  <a:lnTo>
                    <a:pt x="4495" y="231"/>
                  </a:lnTo>
                  <a:cubicBezTo>
                    <a:pt x="3335" y="987"/>
                    <a:pt x="1955" y="1390"/>
                    <a:pt x="586" y="1441"/>
                  </a:cubicBezTo>
                  <a:lnTo>
                    <a:pt x="6857" y="1441"/>
                  </a:lnTo>
                  <a:cubicBezTo>
                    <a:pt x="6338" y="1152"/>
                    <a:pt x="5820" y="980"/>
                    <a:pt x="5301" y="749"/>
                  </a:cubicBezTo>
                  <a:cubicBezTo>
                    <a:pt x="5301" y="749"/>
                    <a:pt x="5301" y="692"/>
                    <a:pt x="5301" y="692"/>
                  </a:cubicBezTo>
                  <a:lnTo>
                    <a:pt x="5013" y="634"/>
                  </a:lnTo>
                  <a:cubicBezTo>
                    <a:pt x="4840" y="519"/>
                    <a:pt x="4840" y="231"/>
                    <a:pt x="5071" y="231"/>
                  </a:cubicBezTo>
                  <a:lnTo>
                    <a:pt x="5244" y="231"/>
                  </a:lnTo>
                  <a:lnTo>
                    <a:pt x="5244" y="0"/>
                  </a:lnTo>
                  <a:close/>
                  <a:moveTo>
                    <a:pt x="1" y="1441"/>
                  </a:moveTo>
                  <a:cubicBezTo>
                    <a:pt x="98" y="1444"/>
                    <a:pt x="195" y="1446"/>
                    <a:pt x="293" y="1446"/>
                  </a:cubicBezTo>
                  <a:cubicBezTo>
                    <a:pt x="390" y="1446"/>
                    <a:pt x="488" y="1444"/>
                    <a:pt x="586" y="144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4"/>
            <p:cNvSpPr/>
            <p:nvPr/>
          </p:nvSpPr>
          <p:spPr>
            <a:xfrm>
              <a:off x="6937090" y="1987320"/>
              <a:ext cx="34486" cy="25595"/>
            </a:xfrm>
            <a:custGeom>
              <a:rect b="b" l="l" r="r" t="t"/>
              <a:pathLst>
                <a:path extrusionOk="0" h="1327" w="1788">
                  <a:moveTo>
                    <a:pt x="1729" y="1"/>
                  </a:moveTo>
                  <a:lnTo>
                    <a:pt x="1614" y="116"/>
                  </a:lnTo>
                  <a:cubicBezTo>
                    <a:pt x="1614" y="201"/>
                    <a:pt x="1583" y="254"/>
                    <a:pt x="1522" y="254"/>
                  </a:cubicBezTo>
                  <a:cubicBezTo>
                    <a:pt x="1499" y="254"/>
                    <a:pt x="1472" y="247"/>
                    <a:pt x="1441" y="231"/>
                  </a:cubicBezTo>
                  <a:cubicBezTo>
                    <a:pt x="980" y="635"/>
                    <a:pt x="520" y="980"/>
                    <a:pt x="1" y="1326"/>
                  </a:cubicBezTo>
                  <a:lnTo>
                    <a:pt x="1787" y="1326"/>
                  </a:lnTo>
                  <a:lnTo>
                    <a:pt x="17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4"/>
            <p:cNvSpPr/>
            <p:nvPr/>
          </p:nvSpPr>
          <p:spPr>
            <a:xfrm>
              <a:off x="6752625" y="2124011"/>
              <a:ext cx="256717" cy="26694"/>
            </a:xfrm>
            <a:custGeom>
              <a:rect b="b" l="l" r="r" t="t"/>
              <a:pathLst>
                <a:path extrusionOk="0" h="1384" w="13310">
                  <a:moveTo>
                    <a:pt x="11582" y="1"/>
                  </a:moveTo>
                  <a:cubicBezTo>
                    <a:pt x="8297" y="1"/>
                    <a:pt x="5013" y="58"/>
                    <a:pt x="1729" y="116"/>
                  </a:cubicBezTo>
                  <a:lnTo>
                    <a:pt x="1" y="1326"/>
                  </a:lnTo>
                  <a:cubicBezTo>
                    <a:pt x="4437" y="1384"/>
                    <a:pt x="8874" y="1384"/>
                    <a:pt x="13310" y="1384"/>
                  </a:cubicBezTo>
                  <a:cubicBezTo>
                    <a:pt x="12849" y="1211"/>
                    <a:pt x="12388" y="980"/>
                    <a:pt x="11985" y="750"/>
                  </a:cubicBezTo>
                  <a:lnTo>
                    <a:pt x="11927" y="692"/>
                  </a:lnTo>
                  <a:cubicBezTo>
                    <a:pt x="11904" y="700"/>
                    <a:pt x="11881" y="703"/>
                    <a:pt x="11858" y="703"/>
                  </a:cubicBezTo>
                  <a:cubicBezTo>
                    <a:pt x="11711" y="703"/>
                    <a:pt x="11582" y="554"/>
                    <a:pt x="11582" y="404"/>
                  </a:cubicBezTo>
                  <a:lnTo>
                    <a:pt x="115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4"/>
            <p:cNvSpPr/>
            <p:nvPr/>
          </p:nvSpPr>
          <p:spPr>
            <a:xfrm>
              <a:off x="6790409" y="2097336"/>
              <a:ext cx="185604" cy="25595"/>
            </a:xfrm>
            <a:custGeom>
              <a:rect b="b" l="l" r="r" t="t"/>
              <a:pathLst>
                <a:path extrusionOk="0" h="1327" w="9623">
                  <a:moveTo>
                    <a:pt x="9565" y="1"/>
                  </a:moveTo>
                  <a:lnTo>
                    <a:pt x="1672" y="59"/>
                  </a:lnTo>
                  <a:cubicBezTo>
                    <a:pt x="1153" y="462"/>
                    <a:pt x="577" y="865"/>
                    <a:pt x="1" y="1269"/>
                  </a:cubicBezTo>
                  <a:cubicBezTo>
                    <a:pt x="3227" y="1326"/>
                    <a:pt x="6396" y="1326"/>
                    <a:pt x="9623" y="1326"/>
                  </a:cubicBezTo>
                  <a:cubicBezTo>
                    <a:pt x="9623" y="923"/>
                    <a:pt x="9565" y="462"/>
                    <a:pt x="95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4"/>
            <p:cNvSpPr/>
            <p:nvPr/>
          </p:nvSpPr>
          <p:spPr>
            <a:xfrm>
              <a:off x="7294931" y="2144012"/>
              <a:ext cx="7792" cy="6693"/>
            </a:xfrm>
            <a:custGeom>
              <a:rect b="b" l="l" r="r" t="t"/>
              <a:pathLst>
                <a:path extrusionOk="0" h="347" w="404">
                  <a:moveTo>
                    <a:pt x="346" y="1"/>
                  </a:moveTo>
                  <a:cubicBezTo>
                    <a:pt x="231" y="174"/>
                    <a:pt x="116" y="231"/>
                    <a:pt x="0" y="347"/>
                  </a:cubicBezTo>
                  <a:lnTo>
                    <a:pt x="404" y="347"/>
                  </a:lnTo>
                  <a:cubicBezTo>
                    <a:pt x="404" y="231"/>
                    <a:pt x="404" y="116"/>
                    <a:pt x="3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4"/>
            <p:cNvSpPr/>
            <p:nvPr/>
          </p:nvSpPr>
          <p:spPr>
            <a:xfrm>
              <a:off x="6899326" y="2013995"/>
              <a:ext cx="73350" cy="26694"/>
            </a:xfrm>
            <a:custGeom>
              <a:rect b="b" l="l" r="r" t="t"/>
              <a:pathLst>
                <a:path extrusionOk="0" h="1384" w="3803">
                  <a:moveTo>
                    <a:pt x="1844" y="1"/>
                  </a:moveTo>
                  <a:cubicBezTo>
                    <a:pt x="1210" y="519"/>
                    <a:pt x="634" y="980"/>
                    <a:pt x="0" y="1384"/>
                  </a:cubicBezTo>
                  <a:lnTo>
                    <a:pt x="3803" y="1384"/>
                  </a:lnTo>
                  <a:lnTo>
                    <a:pt x="38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4"/>
            <p:cNvSpPr/>
            <p:nvPr/>
          </p:nvSpPr>
          <p:spPr>
            <a:xfrm>
              <a:off x="7798335" y="1964002"/>
              <a:ext cx="350068" cy="17783"/>
            </a:xfrm>
            <a:custGeom>
              <a:rect b="b" l="l" r="r" t="t"/>
              <a:pathLst>
                <a:path extrusionOk="0" h="922" w="18150">
                  <a:moveTo>
                    <a:pt x="865" y="0"/>
                  </a:moveTo>
                  <a:lnTo>
                    <a:pt x="0" y="922"/>
                  </a:lnTo>
                  <a:cubicBezTo>
                    <a:pt x="6050" y="864"/>
                    <a:pt x="12100" y="691"/>
                    <a:pt x="18150" y="461"/>
                  </a:cubicBezTo>
                  <a:cubicBezTo>
                    <a:pt x="12388" y="288"/>
                    <a:pt x="6626" y="115"/>
                    <a:pt x="8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4"/>
            <p:cNvSpPr/>
            <p:nvPr/>
          </p:nvSpPr>
          <p:spPr>
            <a:xfrm>
              <a:off x="6862641" y="2042888"/>
              <a:ext cx="111154" cy="25575"/>
            </a:xfrm>
            <a:custGeom>
              <a:rect b="b" l="l" r="r" t="t"/>
              <a:pathLst>
                <a:path extrusionOk="0" h="1326" w="5763">
                  <a:moveTo>
                    <a:pt x="1729" y="1"/>
                  </a:moveTo>
                  <a:cubicBezTo>
                    <a:pt x="1383" y="231"/>
                    <a:pt x="1095" y="404"/>
                    <a:pt x="807" y="635"/>
                  </a:cubicBezTo>
                  <a:cubicBezTo>
                    <a:pt x="577" y="865"/>
                    <a:pt x="289" y="1038"/>
                    <a:pt x="1" y="1268"/>
                  </a:cubicBezTo>
                  <a:cubicBezTo>
                    <a:pt x="1902" y="1268"/>
                    <a:pt x="3803" y="1326"/>
                    <a:pt x="5762" y="1326"/>
                  </a:cubicBezTo>
                  <a:cubicBezTo>
                    <a:pt x="5762" y="865"/>
                    <a:pt x="5762" y="404"/>
                    <a:pt x="57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4"/>
            <p:cNvSpPr/>
            <p:nvPr/>
          </p:nvSpPr>
          <p:spPr>
            <a:xfrm>
              <a:off x="6828193" y="2069562"/>
              <a:ext cx="146701" cy="26694"/>
            </a:xfrm>
            <a:custGeom>
              <a:rect b="b" l="l" r="r" t="t"/>
              <a:pathLst>
                <a:path extrusionOk="0" h="1384" w="7606">
                  <a:moveTo>
                    <a:pt x="7548" y="1"/>
                  </a:moveTo>
                  <a:lnTo>
                    <a:pt x="1556" y="58"/>
                  </a:lnTo>
                  <a:cubicBezTo>
                    <a:pt x="1038" y="462"/>
                    <a:pt x="519" y="922"/>
                    <a:pt x="1" y="1326"/>
                  </a:cubicBezTo>
                  <a:lnTo>
                    <a:pt x="7606" y="1383"/>
                  </a:lnTo>
                  <a:cubicBezTo>
                    <a:pt x="7606" y="922"/>
                    <a:pt x="7606" y="462"/>
                    <a:pt x="75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4"/>
            <p:cNvSpPr/>
            <p:nvPr/>
          </p:nvSpPr>
          <p:spPr>
            <a:xfrm>
              <a:off x="6232557" y="2078454"/>
              <a:ext cx="138928" cy="7792"/>
            </a:xfrm>
            <a:custGeom>
              <a:rect b="b" l="l" r="r" t="t"/>
              <a:pathLst>
                <a:path extrusionOk="0" h="404" w="7203">
                  <a:moveTo>
                    <a:pt x="7202" y="1"/>
                  </a:moveTo>
                  <a:lnTo>
                    <a:pt x="7202" y="1"/>
                  </a:lnTo>
                  <a:cubicBezTo>
                    <a:pt x="4783" y="116"/>
                    <a:pt x="2420" y="173"/>
                    <a:pt x="0" y="231"/>
                  </a:cubicBezTo>
                  <a:cubicBezTo>
                    <a:pt x="2363" y="289"/>
                    <a:pt x="4667" y="346"/>
                    <a:pt x="7030" y="404"/>
                  </a:cubicBezTo>
                  <a:lnTo>
                    <a:pt x="72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4"/>
            <p:cNvSpPr/>
            <p:nvPr/>
          </p:nvSpPr>
          <p:spPr>
            <a:xfrm>
              <a:off x="6297016" y="2025105"/>
              <a:ext cx="91133" cy="5593"/>
            </a:xfrm>
            <a:custGeom>
              <a:rect b="b" l="l" r="r" t="t"/>
              <a:pathLst>
                <a:path extrusionOk="0" h="290" w="4725">
                  <a:moveTo>
                    <a:pt x="4725" y="1"/>
                  </a:moveTo>
                  <a:lnTo>
                    <a:pt x="0" y="174"/>
                  </a:lnTo>
                  <a:cubicBezTo>
                    <a:pt x="1556" y="231"/>
                    <a:pt x="3111" y="231"/>
                    <a:pt x="4609" y="289"/>
                  </a:cubicBezTo>
                  <a:lnTo>
                    <a:pt x="47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4"/>
            <p:cNvSpPr/>
            <p:nvPr/>
          </p:nvSpPr>
          <p:spPr>
            <a:xfrm>
              <a:off x="6169217" y="2130684"/>
              <a:ext cx="265608" cy="14466"/>
            </a:xfrm>
            <a:custGeom>
              <a:rect b="b" l="l" r="r" t="t"/>
              <a:pathLst>
                <a:path extrusionOk="0" h="750" w="13771">
                  <a:moveTo>
                    <a:pt x="12445" y="0"/>
                  </a:moveTo>
                  <a:cubicBezTo>
                    <a:pt x="8297" y="116"/>
                    <a:pt x="4149" y="231"/>
                    <a:pt x="0" y="346"/>
                  </a:cubicBezTo>
                  <a:cubicBezTo>
                    <a:pt x="4552" y="519"/>
                    <a:pt x="9161" y="634"/>
                    <a:pt x="13770" y="749"/>
                  </a:cubicBezTo>
                  <a:cubicBezTo>
                    <a:pt x="13310" y="519"/>
                    <a:pt x="12849" y="289"/>
                    <a:pt x="124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4"/>
            <p:cNvSpPr/>
            <p:nvPr/>
          </p:nvSpPr>
          <p:spPr>
            <a:xfrm>
              <a:off x="6264786" y="2051779"/>
              <a:ext cx="114471" cy="6693"/>
            </a:xfrm>
            <a:custGeom>
              <a:rect b="b" l="l" r="r" t="t"/>
              <a:pathLst>
                <a:path extrusionOk="0" h="347" w="5935">
                  <a:moveTo>
                    <a:pt x="5935" y="1"/>
                  </a:moveTo>
                  <a:lnTo>
                    <a:pt x="5935" y="1"/>
                  </a:lnTo>
                  <a:cubicBezTo>
                    <a:pt x="3976" y="58"/>
                    <a:pt x="2017" y="116"/>
                    <a:pt x="0" y="174"/>
                  </a:cubicBezTo>
                  <a:cubicBezTo>
                    <a:pt x="1959" y="231"/>
                    <a:pt x="3918" y="289"/>
                    <a:pt x="5819" y="346"/>
                  </a:cubicBezTo>
                  <a:lnTo>
                    <a:pt x="59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4"/>
            <p:cNvSpPr/>
            <p:nvPr/>
          </p:nvSpPr>
          <p:spPr>
            <a:xfrm>
              <a:off x="6201446" y="2105129"/>
              <a:ext cx="181148" cy="10010"/>
            </a:xfrm>
            <a:custGeom>
              <a:rect b="b" l="l" r="r" t="t"/>
              <a:pathLst>
                <a:path extrusionOk="0" h="519" w="9392">
                  <a:moveTo>
                    <a:pt x="8700" y="0"/>
                  </a:moveTo>
                  <a:cubicBezTo>
                    <a:pt x="5819" y="116"/>
                    <a:pt x="2881" y="173"/>
                    <a:pt x="0" y="288"/>
                  </a:cubicBezTo>
                  <a:cubicBezTo>
                    <a:pt x="3111" y="346"/>
                    <a:pt x="6280" y="461"/>
                    <a:pt x="9392" y="519"/>
                  </a:cubicBezTo>
                  <a:lnTo>
                    <a:pt x="8758" y="116"/>
                  </a:lnTo>
                  <a:cubicBezTo>
                    <a:pt x="8758" y="116"/>
                    <a:pt x="8700" y="58"/>
                    <a:pt x="87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4"/>
            <p:cNvSpPr/>
            <p:nvPr/>
          </p:nvSpPr>
          <p:spPr>
            <a:xfrm>
              <a:off x="7822772" y="1937327"/>
              <a:ext cx="323413" cy="16684"/>
            </a:xfrm>
            <a:custGeom>
              <a:rect b="b" l="l" r="r" t="t"/>
              <a:pathLst>
                <a:path extrusionOk="0" h="865" w="16768">
                  <a:moveTo>
                    <a:pt x="808" y="0"/>
                  </a:moveTo>
                  <a:lnTo>
                    <a:pt x="1" y="864"/>
                  </a:lnTo>
                  <a:cubicBezTo>
                    <a:pt x="5590" y="807"/>
                    <a:pt x="11179" y="634"/>
                    <a:pt x="16767" y="461"/>
                  </a:cubicBezTo>
                  <a:cubicBezTo>
                    <a:pt x="11467" y="231"/>
                    <a:pt x="6166" y="115"/>
                    <a:pt x="8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4"/>
            <p:cNvSpPr/>
            <p:nvPr/>
          </p:nvSpPr>
          <p:spPr>
            <a:xfrm>
              <a:off x="6136987" y="2157359"/>
              <a:ext cx="361178" cy="16684"/>
            </a:xfrm>
            <a:custGeom>
              <a:rect b="b" l="l" r="r" t="t"/>
              <a:pathLst>
                <a:path extrusionOk="0" h="865" w="18726">
                  <a:moveTo>
                    <a:pt x="16767" y="0"/>
                  </a:moveTo>
                  <a:cubicBezTo>
                    <a:pt x="11178" y="115"/>
                    <a:pt x="5589" y="231"/>
                    <a:pt x="0" y="404"/>
                  </a:cubicBezTo>
                  <a:cubicBezTo>
                    <a:pt x="6223" y="634"/>
                    <a:pt x="12503" y="749"/>
                    <a:pt x="18726" y="864"/>
                  </a:cubicBezTo>
                  <a:cubicBezTo>
                    <a:pt x="18034" y="576"/>
                    <a:pt x="17400" y="288"/>
                    <a:pt x="167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4"/>
            <p:cNvSpPr/>
            <p:nvPr/>
          </p:nvSpPr>
          <p:spPr>
            <a:xfrm>
              <a:off x="6104758" y="2151804"/>
              <a:ext cx="1326884" cy="54468"/>
            </a:xfrm>
            <a:custGeom>
              <a:rect b="b" l="l" r="r" t="t"/>
              <a:pathLst>
                <a:path extrusionOk="0" h="2824" w="68795">
                  <a:moveTo>
                    <a:pt x="47015" y="0"/>
                  </a:moveTo>
                  <a:cubicBezTo>
                    <a:pt x="42464" y="0"/>
                    <a:pt x="37854" y="58"/>
                    <a:pt x="33303" y="115"/>
                  </a:cubicBezTo>
                  <a:lnTo>
                    <a:pt x="32035" y="1037"/>
                  </a:lnTo>
                  <a:cubicBezTo>
                    <a:pt x="32115" y="1117"/>
                    <a:pt x="32028" y="1226"/>
                    <a:pt x="31929" y="1226"/>
                  </a:cubicBezTo>
                  <a:cubicBezTo>
                    <a:pt x="31885" y="1226"/>
                    <a:pt x="31840" y="1205"/>
                    <a:pt x="31805" y="1152"/>
                  </a:cubicBezTo>
                  <a:lnTo>
                    <a:pt x="31632" y="1325"/>
                  </a:lnTo>
                  <a:cubicBezTo>
                    <a:pt x="38085" y="1383"/>
                    <a:pt x="44538" y="1383"/>
                    <a:pt x="50991" y="1441"/>
                  </a:cubicBezTo>
                  <a:cubicBezTo>
                    <a:pt x="44423" y="1441"/>
                    <a:pt x="37854" y="1441"/>
                    <a:pt x="31286" y="1556"/>
                  </a:cubicBezTo>
                  <a:cubicBezTo>
                    <a:pt x="30112" y="2320"/>
                    <a:pt x="28693" y="2632"/>
                    <a:pt x="27157" y="2632"/>
                  </a:cubicBezTo>
                  <a:cubicBezTo>
                    <a:pt x="25450" y="2632"/>
                    <a:pt x="23599" y="2247"/>
                    <a:pt x="21779" y="1671"/>
                  </a:cubicBezTo>
                  <a:cubicBezTo>
                    <a:pt x="14520" y="1729"/>
                    <a:pt x="7260" y="1902"/>
                    <a:pt x="1" y="2132"/>
                  </a:cubicBezTo>
                  <a:cubicBezTo>
                    <a:pt x="8873" y="2420"/>
                    <a:pt x="17746" y="2593"/>
                    <a:pt x="26619" y="2708"/>
                  </a:cubicBezTo>
                  <a:cubicBezTo>
                    <a:pt x="35550" y="2823"/>
                    <a:pt x="44423" y="2823"/>
                    <a:pt x="53295" y="2823"/>
                  </a:cubicBezTo>
                  <a:cubicBezTo>
                    <a:pt x="58481" y="2823"/>
                    <a:pt x="63666" y="2823"/>
                    <a:pt x="68794" y="2766"/>
                  </a:cubicBezTo>
                  <a:cubicBezTo>
                    <a:pt x="67123" y="2535"/>
                    <a:pt x="65452" y="2074"/>
                    <a:pt x="63897" y="1441"/>
                  </a:cubicBezTo>
                  <a:lnTo>
                    <a:pt x="56752" y="1441"/>
                  </a:lnTo>
                  <a:cubicBezTo>
                    <a:pt x="56176" y="1441"/>
                    <a:pt x="55542" y="1441"/>
                    <a:pt x="54966" y="1383"/>
                  </a:cubicBezTo>
                  <a:cubicBezTo>
                    <a:pt x="52374" y="1268"/>
                    <a:pt x="49493" y="1037"/>
                    <a:pt x="470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4"/>
            <p:cNvSpPr/>
            <p:nvPr/>
          </p:nvSpPr>
          <p:spPr>
            <a:xfrm>
              <a:off x="7509408" y="2181796"/>
              <a:ext cx="651223" cy="23357"/>
            </a:xfrm>
            <a:custGeom>
              <a:rect b="b" l="l" r="r" t="t"/>
              <a:pathLst>
                <a:path extrusionOk="0" h="1211" w="33764">
                  <a:moveTo>
                    <a:pt x="3284" y="1"/>
                  </a:moveTo>
                  <a:cubicBezTo>
                    <a:pt x="2305" y="577"/>
                    <a:pt x="1210" y="1038"/>
                    <a:pt x="0" y="1211"/>
                  </a:cubicBezTo>
                  <a:cubicBezTo>
                    <a:pt x="2363" y="1211"/>
                    <a:pt x="4782" y="1211"/>
                    <a:pt x="7145" y="1153"/>
                  </a:cubicBezTo>
                  <a:cubicBezTo>
                    <a:pt x="16018" y="1038"/>
                    <a:pt x="24890" y="865"/>
                    <a:pt x="33763" y="577"/>
                  </a:cubicBezTo>
                  <a:cubicBezTo>
                    <a:pt x="24890" y="289"/>
                    <a:pt x="16018" y="116"/>
                    <a:pt x="71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4"/>
            <p:cNvSpPr/>
            <p:nvPr/>
          </p:nvSpPr>
          <p:spPr>
            <a:xfrm>
              <a:off x="7872785" y="1882879"/>
              <a:ext cx="270064" cy="15565"/>
            </a:xfrm>
            <a:custGeom>
              <a:rect b="b" l="l" r="r" t="t"/>
              <a:pathLst>
                <a:path extrusionOk="0" h="807" w="14002">
                  <a:moveTo>
                    <a:pt x="692" y="0"/>
                  </a:moveTo>
                  <a:lnTo>
                    <a:pt x="1" y="807"/>
                  </a:lnTo>
                  <a:cubicBezTo>
                    <a:pt x="4668" y="691"/>
                    <a:pt x="9335" y="576"/>
                    <a:pt x="14001" y="403"/>
                  </a:cubicBezTo>
                  <a:cubicBezTo>
                    <a:pt x="9565" y="231"/>
                    <a:pt x="5129" y="115"/>
                    <a:pt x="6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4"/>
            <p:cNvSpPr/>
            <p:nvPr/>
          </p:nvSpPr>
          <p:spPr>
            <a:xfrm>
              <a:off x="7897242" y="1856204"/>
              <a:ext cx="244488" cy="14466"/>
            </a:xfrm>
            <a:custGeom>
              <a:rect b="b" l="l" r="r" t="t"/>
              <a:pathLst>
                <a:path extrusionOk="0" h="750" w="12676">
                  <a:moveTo>
                    <a:pt x="634" y="0"/>
                  </a:moveTo>
                  <a:lnTo>
                    <a:pt x="0" y="749"/>
                  </a:lnTo>
                  <a:cubicBezTo>
                    <a:pt x="4206" y="634"/>
                    <a:pt x="8412" y="519"/>
                    <a:pt x="12676" y="346"/>
                  </a:cubicBezTo>
                  <a:cubicBezTo>
                    <a:pt x="8643" y="231"/>
                    <a:pt x="4667" y="116"/>
                    <a:pt x="6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4"/>
            <p:cNvSpPr/>
            <p:nvPr/>
          </p:nvSpPr>
          <p:spPr>
            <a:xfrm>
              <a:off x="7848348" y="1910653"/>
              <a:ext cx="296719" cy="15584"/>
            </a:xfrm>
            <a:custGeom>
              <a:rect b="b" l="l" r="r" t="t"/>
              <a:pathLst>
                <a:path extrusionOk="0" h="808" w="15384">
                  <a:moveTo>
                    <a:pt x="749" y="0"/>
                  </a:moveTo>
                  <a:lnTo>
                    <a:pt x="0" y="807"/>
                  </a:lnTo>
                  <a:cubicBezTo>
                    <a:pt x="5128" y="749"/>
                    <a:pt x="10256" y="577"/>
                    <a:pt x="15384" y="404"/>
                  </a:cubicBezTo>
                  <a:cubicBezTo>
                    <a:pt x="10486" y="231"/>
                    <a:pt x="5647" y="58"/>
                    <a:pt x="7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4"/>
            <p:cNvSpPr/>
            <p:nvPr/>
          </p:nvSpPr>
          <p:spPr>
            <a:xfrm>
              <a:off x="6329226" y="1998449"/>
              <a:ext cx="66696" cy="4455"/>
            </a:xfrm>
            <a:custGeom>
              <a:rect b="b" l="l" r="r" t="t"/>
              <a:pathLst>
                <a:path extrusionOk="0" h="231" w="3458">
                  <a:moveTo>
                    <a:pt x="3458" y="0"/>
                  </a:moveTo>
                  <a:cubicBezTo>
                    <a:pt x="2306" y="58"/>
                    <a:pt x="1153" y="58"/>
                    <a:pt x="1" y="115"/>
                  </a:cubicBezTo>
                  <a:lnTo>
                    <a:pt x="3400" y="231"/>
                  </a:lnTo>
                  <a:cubicBezTo>
                    <a:pt x="3400" y="115"/>
                    <a:pt x="3458" y="58"/>
                    <a:pt x="34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4"/>
            <p:cNvSpPr/>
            <p:nvPr/>
          </p:nvSpPr>
          <p:spPr>
            <a:xfrm>
              <a:off x="6361455" y="1971775"/>
              <a:ext cx="43358" cy="2237"/>
            </a:xfrm>
            <a:custGeom>
              <a:rect b="b" l="l" r="r" t="t"/>
              <a:pathLst>
                <a:path extrusionOk="0" h="116" w="2248">
                  <a:moveTo>
                    <a:pt x="2248" y="0"/>
                  </a:moveTo>
                  <a:lnTo>
                    <a:pt x="1" y="58"/>
                  </a:lnTo>
                  <a:lnTo>
                    <a:pt x="2190" y="116"/>
                  </a:lnTo>
                  <a:lnTo>
                    <a:pt x="22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4"/>
            <p:cNvSpPr/>
            <p:nvPr/>
          </p:nvSpPr>
          <p:spPr>
            <a:xfrm>
              <a:off x="7920579" y="1829529"/>
              <a:ext cx="218932" cy="13347"/>
            </a:xfrm>
            <a:custGeom>
              <a:rect b="b" l="l" r="r" t="t"/>
              <a:pathLst>
                <a:path extrusionOk="0" h="692" w="11351">
                  <a:moveTo>
                    <a:pt x="634" y="0"/>
                  </a:moveTo>
                  <a:lnTo>
                    <a:pt x="0" y="692"/>
                  </a:lnTo>
                  <a:cubicBezTo>
                    <a:pt x="3803" y="577"/>
                    <a:pt x="7606" y="461"/>
                    <a:pt x="11351" y="346"/>
                  </a:cubicBezTo>
                  <a:cubicBezTo>
                    <a:pt x="7778" y="173"/>
                    <a:pt x="4206" y="58"/>
                    <a:pt x="6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4"/>
            <p:cNvSpPr/>
            <p:nvPr/>
          </p:nvSpPr>
          <p:spPr>
            <a:xfrm>
              <a:off x="6393684" y="1945100"/>
              <a:ext cx="18921" cy="1138"/>
            </a:xfrm>
            <a:custGeom>
              <a:rect b="b" l="l" r="r" t="t"/>
              <a:pathLst>
                <a:path extrusionOk="0" h="59" w="981">
                  <a:moveTo>
                    <a:pt x="980" y="1"/>
                  </a:moveTo>
                  <a:lnTo>
                    <a:pt x="1" y="58"/>
                  </a:lnTo>
                  <a:lnTo>
                    <a:pt x="980" y="58"/>
                  </a:lnTo>
                  <a:lnTo>
                    <a:pt x="9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 name="Google Shape;637;p24"/>
          <p:cNvGrpSpPr/>
          <p:nvPr/>
        </p:nvGrpSpPr>
        <p:grpSpPr>
          <a:xfrm>
            <a:off x="3269336" y="1125180"/>
            <a:ext cx="2605682" cy="142525"/>
            <a:chOff x="255575" y="2652425"/>
            <a:chExt cx="7071050" cy="386875"/>
          </a:xfrm>
        </p:grpSpPr>
        <p:sp>
          <p:nvSpPr>
            <p:cNvPr id="638" name="Google Shape;638;p24"/>
            <p:cNvSpPr/>
            <p:nvPr/>
          </p:nvSpPr>
          <p:spPr>
            <a:xfrm>
              <a:off x="514450" y="2847300"/>
              <a:ext cx="2623650" cy="25"/>
            </a:xfrm>
            <a:custGeom>
              <a:rect b="b" l="l" r="r" t="t"/>
              <a:pathLst>
                <a:path extrusionOk="0" fill="none" h="1" w="104946">
                  <a:moveTo>
                    <a:pt x="0" y="0"/>
                  </a:moveTo>
                  <a:lnTo>
                    <a:pt x="104946" y="0"/>
                  </a:ln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4"/>
            <p:cNvSpPr/>
            <p:nvPr/>
          </p:nvSpPr>
          <p:spPr>
            <a:xfrm>
              <a:off x="363175" y="2760025"/>
              <a:ext cx="154200" cy="174550"/>
            </a:xfrm>
            <a:custGeom>
              <a:rect b="b" l="l" r="r" t="t"/>
              <a:pathLst>
                <a:path extrusionOk="0" fill="none" h="6982" w="6168">
                  <a:moveTo>
                    <a:pt x="1" y="1"/>
                  </a:moveTo>
                  <a:lnTo>
                    <a:pt x="1" y="6982"/>
                  </a:lnTo>
                  <a:lnTo>
                    <a:pt x="6167" y="3491"/>
                  </a:lnTo>
                  <a:close/>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4"/>
            <p:cNvSpPr/>
            <p:nvPr/>
          </p:nvSpPr>
          <p:spPr>
            <a:xfrm>
              <a:off x="255575" y="2760025"/>
              <a:ext cx="25" cy="174550"/>
            </a:xfrm>
            <a:custGeom>
              <a:rect b="b" l="l" r="r" t="t"/>
              <a:pathLst>
                <a:path extrusionOk="0" fill="none" h="6982" w="1">
                  <a:moveTo>
                    <a:pt x="0" y="1"/>
                  </a:moveTo>
                  <a:lnTo>
                    <a:pt x="0" y="6982"/>
                  </a:ln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4"/>
            <p:cNvSpPr/>
            <p:nvPr/>
          </p:nvSpPr>
          <p:spPr>
            <a:xfrm>
              <a:off x="3257325" y="2783300"/>
              <a:ext cx="456700" cy="125100"/>
            </a:xfrm>
            <a:custGeom>
              <a:rect b="b" l="l" r="r" t="t"/>
              <a:pathLst>
                <a:path extrusionOk="0" h="5004" w="18268">
                  <a:moveTo>
                    <a:pt x="15126" y="1"/>
                  </a:moveTo>
                  <a:lnTo>
                    <a:pt x="1" y="2560"/>
                  </a:lnTo>
                  <a:lnTo>
                    <a:pt x="15126" y="5004"/>
                  </a:lnTo>
                  <a:lnTo>
                    <a:pt x="18268" y="2560"/>
                  </a:lnTo>
                  <a:lnTo>
                    <a:pt x="151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4"/>
            <p:cNvSpPr/>
            <p:nvPr/>
          </p:nvSpPr>
          <p:spPr>
            <a:xfrm>
              <a:off x="3257325" y="2652425"/>
              <a:ext cx="354900" cy="148350"/>
            </a:xfrm>
            <a:custGeom>
              <a:rect b="b" l="l" r="r" t="t"/>
              <a:pathLst>
                <a:path extrusionOk="0" h="5934" w="14196">
                  <a:moveTo>
                    <a:pt x="11054" y="0"/>
                  </a:moveTo>
                  <a:lnTo>
                    <a:pt x="1" y="5934"/>
                  </a:lnTo>
                  <a:lnTo>
                    <a:pt x="12334" y="3839"/>
                  </a:lnTo>
                  <a:lnTo>
                    <a:pt x="14195" y="1047"/>
                  </a:lnTo>
                  <a:lnTo>
                    <a:pt x="110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4"/>
            <p:cNvSpPr/>
            <p:nvPr/>
          </p:nvSpPr>
          <p:spPr>
            <a:xfrm>
              <a:off x="3257325" y="2890925"/>
              <a:ext cx="354900" cy="148375"/>
            </a:xfrm>
            <a:custGeom>
              <a:rect b="b" l="l" r="r" t="t"/>
              <a:pathLst>
                <a:path extrusionOk="0" h="5935" w="14196">
                  <a:moveTo>
                    <a:pt x="1" y="1"/>
                  </a:moveTo>
                  <a:lnTo>
                    <a:pt x="11054" y="5934"/>
                  </a:lnTo>
                  <a:lnTo>
                    <a:pt x="14195" y="4887"/>
                  </a:lnTo>
                  <a:lnTo>
                    <a:pt x="12334" y="209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4"/>
            <p:cNvSpPr/>
            <p:nvPr/>
          </p:nvSpPr>
          <p:spPr>
            <a:xfrm>
              <a:off x="4444075" y="2847300"/>
              <a:ext cx="2623675" cy="25"/>
            </a:xfrm>
            <a:custGeom>
              <a:rect b="b" l="l" r="r" t="t"/>
              <a:pathLst>
                <a:path extrusionOk="0" fill="none" h="1" w="104947">
                  <a:moveTo>
                    <a:pt x="104946" y="0"/>
                  </a:moveTo>
                  <a:lnTo>
                    <a:pt x="1" y="0"/>
                  </a:ln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4"/>
            <p:cNvSpPr/>
            <p:nvPr/>
          </p:nvSpPr>
          <p:spPr>
            <a:xfrm>
              <a:off x="7067725" y="2760025"/>
              <a:ext cx="154175" cy="174550"/>
            </a:xfrm>
            <a:custGeom>
              <a:rect b="b" l="l" r="r" t="t"/>
              <a:pathLst>
                <a:path extrusionOk="0" fill="none" h="6982" w="6167">
                  <a:moveTo>
                    <a:pt x="6167" y="6982"/>
                  </a:moveTo>
                  <a:lnTo>
                    <a:pt x="6167" y="1"/>
                  </a:lnTo>
                  <a:lnTo>
                    <a:pt x="0" y="3491"/>
                  </a:lnTo>
                  <a:close/>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4"/>
            <p:cNvSpPr/>
            <p:nvPr/>
          </p:nvSpPr>
          <p:spPr>
            <a:xfrm>
              <a:off x="7326600" y="2760025"/>
              <a:ext cx="25" cy="174550"/>
            </a:xfrm>
            <a:custGeom>
              <a:rect b="b" l="l" r="r" t="t"/>
              <a:pathLst>
                <a:path extrusionOk="0" fill="none" h="6982" w="1">
                  <a:moveTo>
                    <a:pt x="0" y="6982"/>
                  </a:moveTo>
                  <a:lnTo>
                    <a:pt x="0" y="1"/>
                  </a:ln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4"/>
            <p:cNvSpPr/>
            <p:nvPr/>
          </p:nvSpPr>
          <p:spPr>
            <a:xfrm>
              <a:off x="3868150" y="2783300"/>
              <a:ext cx="459600" cy="125100"/>
            </a:xfrm>
            <a:custGeom>
              <a:rect b="b" l="l" r="r" t="t"/>
              <a:pathLst>
                <a:path extrusionOk="0" h="5004" w="18384">
                  <a:moveTo>
                    <a:pt x="3142" y="1"/>
                  </a:moveTo>
                  <a:lnTo>
                    <a:pt x="1" y="2560"/>
                  </a:lnTo>
                  <a:lnTo>
                    <a:pt x="3142" y="5004"/>
                  </a:lnTo>
                  <a:lnTo>
                    <a:pt x="18384" y="2560"/>
                  </a:lnTo>
                  <a:lnTo>
                    <a:pt x="31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4"/>
            <p:cNvSpPr/>
            <p:nvPr/>
          </p:nvSpPr>
          <p:spPr>
            <a:xfrm>
              <a:off x="3972875" y="2890925"/>
              <a:ext cx="354875" cy="148375"/>
            </a:xfrm>
            <a:custGeom>
              <a:rect b="b" l="l" r="r" t="t"/>
              <a:pathLst>
                <a:path extrusionOk="0" h="5935" w="14195">
                  <a:moveTo>
                    <a:pt x="14195" y="1"/>
                  </a:moveTo>
                  <a:lnTo>
                    <a:pt x="1746" y="2095"/>
                  </a:lnTo>
                  <a:lnTo>
                    <a:pt x="0" y="4887"/>
                  </a:lnTo>
                  <a:lnTo>
                    <a:pt x="3142" y="5934"/>
                  </a:lnTo>
                  <a:lnTo>
                    <a:pt x="141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4"/>
            <p:cNvSpPr/>
            <p:nvPr/>
          </p:nvSpPr>
          <p:spPr>
            <a:xfrm>
              <a:off x="3972875" y="2652425"/>
              <a:ext cx="354875" cy="148350"/>
            </a:xfrm>
            <a:custGeom>
              <a:rect b="b" l="l" r="r" t="t"/>
              <a:pathLst>
                <a:path extrusionOk="0" h="5934" w="14195">
                  <a:moveTo>
                    <a:pt x="3142" y="0"/>
                  </a:moveTo>
                  <a:lnTo>
                    <a:pt x="0" y="1047"/>
                  </a:lnTo>
                  <a:lnTo>
                    <a:pt x="1746" y="3839"/>
                  </a:lnTo>
                  <a:lnTo>
                    <a:pt x="14195" y="5934"/>
                  </a:lnTo>
                  <a:lnTo>
                    <a:pt x="314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25"/>
          <p:cNvSpPr txBox="1"/>
          <p:nvPr>
            <p:ph type="title"/>
          </p:nvPr>
        </p:nvSpPr>
        <p:spPr>
          <a:xfrm>
            <a:off x="2715025" y="730647"/>
            <a:ext cx="3571200" cy="112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OBJECTIVE</a:t>
            </a:r>
            <a:endParaRPr/>
          </a:p>
        </p:txBody>
      </p:sp>
      <p:sp>
        <p:nvSpPr>
          <p:cNvPr id="655" name="Google Shape;655;p25"/>
          <p:cNvSpPr txBox="1"/>
          <p:nvPr>
            <p:ph idx="1" type="subTitle"/>
          </p:nvPr>
        </p:nvSpPr>
        <p:spPr>
          <a:xfrm>
            <a:off x="1266700" y="2235900"/>
            <a:ext cx="5799000" cy="6717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a:t>1.The objective of our project is to extract text from an image</a:t>
            </a:r>
            <a:endParaRPr/>
          </a:p>
          <a:p>
            <a:pPr indent="0" lvl="0" marL="457200" rtl="0" algn="ctr">
              <a:spcBef>
                <a:spcPts val="0"/>
              </a:spcBef>
              <a:spcAft>
                <a:spcPts val="0"/>
              </a:spcAft>
              <a:buNone/>
            </a:pPr>
            <a:r>
              <a:rPr lang="en"/>
              <a:t>2. Classifying the emotion in the text</a:t>
            </a:r>
            <a:endParaRPr/>
          </a:p>
          <a:p>
            <a:pPr indent="0" lvl="0" marL="457200" rtl="0" algn="ctr">
              <a:spcBef>
                <a:spcPts val="0"/>
              </a:spcBef>
              <a:spcAft>
                <a:spcPts val="0"/>
              </a:spcAft>
              <a:buNone/>
            </a:pPr>
            <a:r>
              <a:rPr lang="en"/>
              <a:t>3. Creating an APP for deployment of our project</a:t>
            </a:r>
            <a:endParaRPr/>
          </a:p>
        </p:txBody>
      </p:sp>
      <p:grpSp>
        <p:nvGrpSpPr>
          <p:cNvPr id="656" name="Google Shape;656;p25"/>
          <p:cNvGrpSpPr/>
          <p:nvPr/>
        </p:nvGrpSpPr>
        <p:grpSpPr>
          <a:xfrm>
            <a:off x="2685840" y="1757253"/>
            <a:ext cx="3629570" cy="198583"/>
            <a:chOff x="255575" y="2652425"/>
            <a:chExt cx="7071050" cy="386875"/>
          </a:xfrm>
        </p:grpSpPr>
        <p:sp>
          <p:nvSpPr>
            <p:cNvPr id="657" name="Google Shape;657;p25"/>
            <p:cNvSpPr/>
            <p:nvPr/>
          </p:nvSpPr>
          <p:spPr>
            <a:xfrm>
              <a:off x="514450" y="2847300"/>
              <a:ext cx="2623650" cy="25"/>
            </a:xfrm>
            <a:custGeom>
              <a:rect b="b" l="l" r="r" t="t"/>
              <a:pathLst>
                <a:path extrusionOk="0" fill="none" h="1" w="104946">
                  <a:moveTo>
                    <a:pt x="0" y="0"/>
                  </a:moveTo>
                  <a:lnTo>
                    <a:pt x="104946" y="0"/>
                  </a:ln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5"/>
            <p:cNvSpPr/>
            <p:nvPr/>
          </p:nvSpPr>
          <p:spPr>
            <a:xfrm>
              <a:off x="363175" y="2760025"/>
              <a:ext cx="154200" cy="174550"/>
            </a:xfrm>
            <a:custGeom>
              <a:rect b="b" l="l" r="r" t="t"/>
              <a:pathLst>
                <a:path extrusionOk="0" fill="none" h="6982" w="6168">
                  <a:moveTo>
                    <a:pt x="1" y="1"/>
                  </a:moveTo>
                  <a:lnTo>
                    <a:pt x="1" y="6982"/>
                  </a:lnTo>
                  <a:lnTo>
                    <a:pt x="6167" y="3491"/>
                  </a:lnTo>
                  <a:close/>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5"/>
            <p:cNvSpPr/>
            <p:nvPr/>
          </p:nvSpPr>
          <p:spPr>
            <a:xfrm>
              <a:off x="255575" y="2760025"/>
              <a:ext cx="25" cy="174550"/>
            </a:xfrm>
            <a:custGeom>
              <a:rect b="b" l="l" r="r" t="t"/>
              <a:pathLst>
                <a:path extrusionOk="0" fill="none" h="6982" w="1">
                  <a:moveTo>
                    <a:pt x="0" y="1"/>
                  </a:moveTo>
                  <a:lnTo>
                    <a:pt x="0" y="6982"/>
                  </a:ln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5"/>
            <p:cNvSpPr/>
            <p:nvPr/>
          </p:nvSpPr>
          <p:spPr>
            <a:xfrm>
              <a:off x="3257325" y="2783300"/>
              <a:ext cx="456700" cy="125100"/>
            </a:xfrm>
            <a:custGeom>
              <a:rect b="b" l="l" r="r" t="t"/>
              <a:pathLst>
                <a:path extrusionOk="0" h="5004" w="18268">
                  <a:moveTo>
                    <a:pt x="15126" y="1"/>
                  </a:moveTo>
                  <a:lnTo>
                    <a:pt x="1" y="2560"/>
                  </a:lnTo>
                  <a:lnTo>
                    <a:pt x="15126" y="5004"/>
                  </a:lnTo>
                  <a:lnTo>
                    <a:pt x="18268" y="2560"/>
                  </a:lnTo>
                  <a:lnTo>
                    <a:pt x="151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5"/>
            <p:cNvSpPr/>
            <p:nvPr/>
          </p:nvSpPr>
          <p:spPr>
            <a:xfrm>
              <a:off x="3257325" y="2652425"/>
              <a:ext cx="354900" cy="148350"/>
            </a:xfrm>
            <a:custGeom>
              <a:rect b="b" l="l" r="r" t="t"/>
              <a:pathLst>
                <a:path extrusionOk="0" h="5934" w="14196">
                  <a:moveTo>
                    <a:pt x="11054" y="0"/>
                  </a:moveTo>
                  <a:lnTo>
                    <a:pt x="1" y="5934"/>
                  </a:lnTo>
                  <a:lnTo>
                    <a:pt x="12334" y="3839"/>
                  </a:lnTo>
                  <a:lnTo>
                    <a:pt x="14195" y="1047"/>
                  </a:lnTo>
                  <a:lnTo>
                    <a:pt x="110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5"/>
            <p:cNvSpPr/>
            <p:nvPr/>
          </p:nvSpPr>
          <p:spPr>
            <a:xfrm>
              <a:off x="3257325" y="2890925"/>
              <a:ext cx="354900" cy="148375"/>
            </a:xfrm>
            <a:custGeom>
              <a:rect b="b" l="l" r="r" t="t"/>
              <a:pathLst>
                <a:path extrusionOk="0" h="5935" w="14196">
                  <a:moveTo>
                    <a:pt x="1" y="1"/>
                  </a:moveTo>
                  <a:lnTo>
                    <a:pt x="11054" y="5934"/>
                  </a:lnTo>
                  <a:lnTo>
                    <a:pt x="14195" y="4887"/>
                  </a:lnTo>
                  <a:lnTo>
                    <a:pt x="12334" y="209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5"/>
            <p:cNvSpPr/>
            <p:nvPr/>
          </p:nvSpPr>
          <p:spPr>
            <a:xfrm>
              <a:off x="4444075" y="2847300"/>
              <a:ext cx="2623675" cy="25"/>
            </a:xfrm>
            <a:custGeom>
              <a:rect b="b" l="l" r="r" t="t"/>
              <a:pathLst>
                <a:path extrusionOk="0" fill="none" h="1" w="104947">
                  <a:moveTo>
                    <a:pt x="104946" y="0"/>
                  </a:moveTo>
                  <a:lnTo>
                    <a:pt x="1" y="0"/>
                  </a:ln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5"/>
            <p:cNvSpPr/>
            <p:nvPr/>
          </p:nvSpPr>
          <p:spPr>
            <a:xfrm>
              <a:off x="7067725" y="2760025"/>
              <a:ext cx="154175" cy="174550"/>
            </a:xfrm>
            <a:custGeom>
              <a:rect b="b" l="l" r="r" t="t"/>
              <a:pathLst>
                <a:path extrusionOk="0" fill="none" h="6982" w="6167">
                  <a:moveTo>
                    <a:pt x="6167" y="6982"/>
                  </a:moveTo>
                  <a:lnTo>
                    <a:pt x="6167" y="1"/>
                  </a:lnTo>
                  <a:lnTo>
                    <a:pt x="0" y="3491"/>
                  </a:lnTo>
                  <a:close/>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5"/>
            <p:cNvSpPr/>
            <p:nvPr/>
          </p:nvSpPr>
          <p:spPr>
            <a:xfrm>
              <a:off x="7326600" y="2760025"/>
              <a:ext cx="25" cy="174550"/>
            </a:xfrm>
            <a:custGeom>
              <a:rect b="b" l="l" r="r" t="t"/>
              <a:pathLst>
                <a:path extrusionOk="0" fill="none" h="6982" w="1">
                  <a:moveTo>
                    <a:pt x="0" y="6982"/>
                  </a:moveTo>
                  <a:lnTo>
                    <a:pt x="0" y="1"/>
                  </a:ln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5"/>
            <p:cNvSpPr/>
            <p:nvPr/>
          </p:nvSpPr>
          <p:spPr>
            <a:xfrm>
              <a:off x="3868150" y="2783300"/>
              <a:ext cx="459600" cy="125100"/>
            </a:xfrm>
            <a:custGeom>
              <a:rect b="b" l="l" r="r" t="t"/>
              <a:pathLst>
                <a:path extrusionOk="0" h="5004" w="18384">
                  <a:moveTo>
                    <a:pt x="3142" y="1"/>
                  </a:moveTo>
                  <a:lnTo>
                    <a:pt x="1" y="2560"/>
                  </a:lnTo>
                  <a:lnTo>
                    <a:pt x="3142" y="5004"/>
                  </a:lnTo>
                  <a:lnTo>
                    <a:pt x="18384" y="2560"/>
                  </a:lnTo>
                  <a:lnTo>
                    <a:pt x="31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5"/>
            <p:cNvSpPr/>
            <p:nvPr/>
          </p:nvSpPr>
          <p:spPr>
            <a:xfrm>
              <a:off x="3972875" y="2890925"/>
              <a:ext cx="354875" cy="148375"/>
            </a:xfrm>
            <a:custGeom>
              <a:rect b="b" l="l" r="r" t="t"/>
              <a:pathLst>
                <a:path extrusionOk="0" h="5935" w="14195">
                  <a:moveTo>
                    <a:pt x="14195" y="1"/>
                  </a:moveTo>
                  <a:lnTo>
                    <a:pt x="1746" y="2095"/>
                  </a:lnTo>
                  <a:lnTo>
                    <a:pt x="0" y="4887"/>
                  </a:lnTo>
                  <a:lnTo>
                    <a:pt x="3142" y="5934"/>
                  </a:lnTo>
                  <a:lnTo>
                    <a:pt x="141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5"/>
            <p:cNvSpPr/>
            <p:nvPr/>
          </p:nvSpPr>
          <p:spPr>
            <a:xfrm>
              <a:off x="3972875" y="2652425"/>
              <a:ext cx="354875" cy="148350"/>
            </a:xfrm>
            <a:custGeom>
              <a:rect b="b" l="l" r="r" t="t"/>
              <a:pathLst>
                <a:path extrusionOk="0" h="5934" w="14195">
                  <a:moveTo>
                    <a:pt x="3142" y="0"/>
                  </a:moveTo>
                  <a:lnTo>
                    <a:pt x="0" y="1047"/>
                  </a:lnTo>
                  <a:lnTo>
                    <a:pt x="1746" y="3839"/>
                  </a:lnTo>
                  <a:lnTo>
                    <a:pt x="14195" y="5934"/>
                  </a:lnTo>
                  <a:lnTo>
                    <a:pt x="314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 name="Google Shape;669;p25"/>
          <p:cNvGrpSpPr/>
          <p:nvPr/>
        </p:nvGrpSpPr>
        <p:grpSpPr>
          <a:xfrm flipH="1">
            <a:off x="6866775" y="839197"/>
            <a:ext cx="1554856" cy="1288054"/>
            <a:chOff x="335075" y="271200"/>
            <a:chExt cx="1371125" cy="1135750"/>
          </a:xfrm>
        </p:grpSpPr>
        <p:sp>
          <p:nvSpPr>
            <p:cNvPr id="670" name="Google Shape;670;p25"/>
            <p:cNvSpPr/>
            <p:nvPr/>
          </p:nvSpPr>
          <p:spPr>
            <a:xfrm>
              <a:off x="584875" y="322275"/>
              <a:ext cx="9075" cy="8425"/>
            </a:xfrm>
            <a:custGeom>
              <a:rect b="b" l="l" r="r" t="t"/>
              <a:pathLst>
                <a:path extrusionOk="0" h="337" w="363">
                  <a:moveTo>
                    <a:pt x="69" y="0"/>
                  </a:moveTo>
                  <a:cubicBezTo>
                    <a:pt x="34" y="0"/>
                    <a:pt x="0" y="36"/>
                    <a:pt x="28" y="92"/>
                  </a:cubicBezTo>
                  <a:lnTo>
                    <a:pt x="258" y="321"/>
                  </a:lnTo>
                  <a:cubicBezTo>
                    <a:pt x="268" y="332"/>
                    <a:pt x="281" y="336"/>
                    <a:pt x="294" y="336"/>
                  </a:cubicBezTo>
                  <a:cubicBezTo>
                    <a:pt x="329" y="336"/>
                    <a:pt x="362" y="301"/>
                    <a:pt x="334" y="245"/>
                  </a:cubicBezTo>
                  <a:lnTo>
                    <a:pt x="105" y="15"/>
                  </a:lnTo>
                  <a:cubicBezTo>
                    <a:pt x="95" y="5"/>
                    <a:pt x="82" y="0"/>
                    <a:pt x="69" y="0"/>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5"/>
            <p:cNvSpPr/>
            <p:nvPr/>
          </p:nvSpPr>
          <p:spPr>
            <a:xfrm>
              <a:off x="1656725" y="729000"/>
              <a:ext cx="10275" cy="3100"/>
            </a:xfrm>
            <a:custGeom>
              <a:rect b="b" l="l" r="r" t="t"/>
              <a:pathLst>
                <a:path extrusionOk="0" h="124" w="411">
                  <a:moveTo>
                    <a:pt x="372" y="1"/>
                  </a:moveTo>
                  <a:lnTo>
                    <a:pt x="66" y="39"/>
                  </a:lnTo>
                  <a:cubicBezTo>
                    <a:pt x="1" y="39"/>
                    <a:pt x="19" y="123"/>
                    <a:pt x="50" y="123"/>
                  </a:cubicBezTo>
                  <a:cubicBezTo>
                    <a:pt x="55" y="123"/>
                    <a:pt x="61" y="121"/>
                    <a:pt x="66" y="116"/>
                  </a:cubicBezTo>
                  <a:lnTo>
                    <a:pt x="372" y="77"/>
                  </a:lnTo>
                  <a:cubicBezTo>
                    <a:pt x="410" y="77"/>
                    <a:pt x="410" y="1"/>
                    <a:pt x="372" y="1"/>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5"/>
            <p:cNvSpPr/>
            <p:nvPr/>
          </p:nvSpPr>
          <p:spPr>
            <a:xfrm>
              <a:off x="335075" y="271200"/>
              <a:ext cx="1371125" cy="1135750"/>
            </a:xfrm>
            <a:custGeom>
              <a:rect b="b" l="l" r="r" t="t"/>
              <a:pathLst>
                <a:path extrusionOk="0" h="45430" w="54845">
                  <a:moveTo>
                    <a:pt x="8797" y="3894"/>
                  </a:moveTo>
                  <a:cubicBezTo>
                    <a:pt x="8797" y="4009"/>
                    <a:pt x="8758" y="4124"/>
                    <a:pt x="8720" y="4238"/>
                  </a:cubicBezTo>
                  <a:cubicBezTo>
                    <a:pt x="8414" y="4774"/>
                    <a:pt x="8146" y="5309"/>
                    <a:pt x="7840" y="5883"/>
                  </a:cubicBezTo>
                  <a:cubicBezTo>
                    <a:pt x="7993" y="5194"/>
                    <a:pt x="8261" y="4544"/>
                    <a:pt x="8605" y="3971"/>
                  </a:cubicBezTo>
                  <a:cubicBezTo>
                    <a:pt x="8682" y="3932"/>
                    <a:pt x="8720" y="3932"/>
                    <a:pt x="8797" y="3894"/>
                  </a:cubicBezTo>
                  <a:close/>
                  <a:moveTo>
                    <a:pt x="8567" y="5041"/>
                  </a:moveTo>
                  <a:cubicBezTo>
                    <a:pt x="8491" y="5271"/>
                    <a:pt x="8452" y="5539"/>
                    <a:pt x="8376" y="5768"/>
                  </a:cubicBezTo>
                  <a:cubicBezTo>
                    <a:pt x="8146" y="6227"/>
                    <a:pt x="7840" y="6648"/>
                    <a:pt x="7573" y="7069"/>
                  </a:cubicBezTo>
                  <a:lnTo>
                    <a:pt x="7611" y="6839"/>
                  </a:lnTo>
                  <a:cubicBezTo>
                    <a:pt x="7611" y="6763"/>
                    <a:pt x="7687" y="6571"/>
                    <a:pt x="7726" y="6342"/>
                  </a:cubicBezTo>
                  <a:cubicBezTo>
                    <a:pt x="7764" y="6342"/>
                    <a:pt x="7764" y="6304"/>
                    <a:pt x="7802" y="6304"/>
                  </a:cubicBezTo>
                  <a:cubicBezTo>
                    <a:pt x="8032" y="5883"/>
                    <a:pt x="8299" y="5462"/>
                    <a:pt x="8567" y="5041"/>
                  </a:cubicBezTo>
                  <a:close/>
                  <a:moveTo>
                    <a:pt x="7420" y="6112"/>
                  </a:moveTo>
                  <a:cubicBezTo>
                    <a:pt x="7420" y="6380"/>
                    <a:pt x="7381" y="6571"/>
                    <a:pt x="7343" y="6763"/>
                  </a:cubicBezTo>
                  <a:cubicBezTo>
                    <a:pt x="7190" y="7451"/>
                    <a:pt x="6999" y="8178"/>
                    <a:pt x="6808" y="8866"/>
                  </a:cubicBezTo>
                  <a:cubicBezTo>
                    <a:pt x="6781" y="8839"/>
                    <a:pt x="6715" y="8812"/>
                    <a:pt x="6652" y="8812"/>
                  </a:cubicBezTo>
                  <a:cubicBezTo>
                    <a:pt x="6626" y="8812"/>
                    <a:pt x="6601" y="8817"/>
                    <a:pt x="6578" y="8828"/>
                  </a:cubicBezTo>
                  <a:cubicBezTo>
                    <a:pt x="6770" y="8254"/>
                    <a:pt x="6961" y="7642"/>
                    <a:pt x="7114" y="7069"/>
                  </a:cubicBezTo>
                  <a:cubicBezTo>
                    <a:pt x="7228" y="7030"/>
                    <a:pt x="7305" y="6839"/>
                    <a:pt x="7267" y="6533"/>
                  </a:cubicBezTo>
                  <a:lnTo>
                    <a:pt x="7267" y="6457"/>
                  </a:lnTo>
                  <a:cubicBezTo>
                    <a:pt x="7343" y="6342"/>
                    <a:pt x="7381" y="6227"/>
                    <a:pt x="7420" y="6112"/>
                  </a:cubicBezTo>
                  <a:close/>
                  <a:moveTo>
                    <a:pt x="8223" y="6533"/>
                  </a:moveTo>
                  <a:lnTo>
                    <a:pt x="8223" y="6533"/>
                  </a:lnTo>
                  <a:cubicBezTo>
                    <a:pt x="8185" y="6648"/>
                    <a:pt x="8146" y="6801"/>
                    <a:pt x="8146" y="6916"/>
                  </a:cubicBezTo>
                  <a:cubicBezTo>
                    <a:pt x="8146" y="6916"/>
                    <a:pt x="8108" y="6916"/>
                    <a:pt x="8108" y="6954"/>
                  </a:cubicBezTo>
                  <a:cubicBezTo>
                    <a:pt x="7840" y="7604"/>
                    <a:pt x="7496" y="8254"/>
                    <a:pt x="7114" y="8866"/>
                  </a:cubicBezTo>
                  <a:cubicBezTo>
                    <a:pt x="7190" y="8484"/>
                    <a:pt x="7305" y="8101"/>
                    <a:pt x="7381" y="7719"/>
                  </a:cubicBezTo>
                  <a:cubicBezTo>
                    <a:pt x="7687" y="7336"/>
                    <a:pt x="7955" y="6916"/>
                    <a:pt x="8223" y="6533"/>
                  </a:cubicBezTo>
                  <a:close/>
                  <a:moveTo>
                    <a:pt x="7955" y="7872"/>
                  </a:moveTo>
                  <a:lnTo>
                    <a:pt x="7840" y="8369"/>
                  </a:lnTo>
                  <a:cubicBezTo>
                    <a:pt x="7534" y="9096"/>
                    <a:pt x="7114" y="9746"/>
                    <a:pt x="6731" y="10396"/>
                  </a:cubicBezTo>
                  <a:cubicBezTo>
                    <a:pt x="6770" y="10281"/>
                    <a:pt x="6808" y="10166"/>
                    <a:pt x="6846" y="10013"/>
                  </a:cubicBezTo>
                  <a:cubicBezTo>
                    <a:pt x="6884" y="9822"/>
                    <a:pt x="6922" y="9631"/>
                    <a:pt x="6999" y="9402"/>
                  </a:cubicBezTo>
                  <a:cubicBezTo>
                    <a:pt x="7343" y="8943"/>
                    <a:pt x="7687" y="8445"/>
                    <a:pt x="7955" y="7872"/>
                  </a:cubicBezTo>
                  <a:close/>
                  <a:moveTo>
                    <a:pt x="7228" y="10205"/>
                  </a:moveTo>
                  <a:lnTo>
                    <a:pt x="7228" y="10205"/>
                  </a:lnTo>
                  <a:cubicBezTo>
                    <a:pt x="6922" y="10817"/>
                    <a:pt x="6578" y="11467"/>
                    <a:pt x="6311" y="12117"/>
                  </a:cubicBezTo>
                  <a:lnTo>
                    <a:pt x="6617" y="11008"/>
                  </a:lnTo>
                  <a:cubicBezTo>
                    <a:pt x="6617" y="10970"/>
                    <a:pt x="6655" y="10970"/>
                    <a:pt x="6655" y="10970"/>
                  </a:cubicBezTo>
                  <a:cubicBezTo>
                    <a:pt x="6884" y="10740"/>
                    <a:pt x="7075" y="10472"/>
                    <a:pt x="7228" y="10205"/>
                  </a:cubicBezTo>
                  <a:close/>
                  <a:moveTo>
                    <a:pt x="6999" y="3588"/>
                  </a:moveTo>
                  <a:cubicBezTo>
                    <a:pt x="6999" y="3626"/>
                    <a:pt x="6999" y="3626"/>
                    <a:pt x="6999" y="3665"/>
                  </a:cubicBezTo>
                  <a:cubicBezTo>
                    <a:pt x="7267" y="3894"/>
                    <a:pt x="7573" y="4009"/>
                    <a:pt x="7917" y="4009"/>
                  </a:cubicBezTo>
                  <a:lnTo>
                    <a:pt x="7993" y="4009"/>
                  </a:lnTo>
                  <a:lnTo>
                    <a:pt x="7917" y="4124"/>
                  </a:lnTo>
                  <a:cubicBezTo>
                    <a:pt x="7898" y="4047"/>
                    <a:pt x="7840" y="4009"/>
                    <a:pt x="7778" y="4009"/>
                  </a:cubicBezTo>
                  <a:cubicBezTo>
                    <a:pt x="7716" y="4009"/>
                    <a:pt x="7649" y="4047"/>
                    <a:pt x="7611" y="4124"/>
                  </a:cubicBezTo>
                  <a:cubicBezTo>
                    <a:pt x="7573" y="4238"/>
                    <a:pt x="7534" y="4353"/>
                    <a:pt x="7496" y="4506"/>
                  </a:cubicBezTo>
                  <a:lnTo>
                    <a:pt x="7343" y="4774"/>
                  </a:lnTo>
                  <a:cubicBezTo>
                    <a:pt x="7381" y="4544"/>
                    <a:pt x="7420" y="4315"/>
                    <a:pt x="7496" y="4124"/>
                  </a:cubicBezTo>
                  <a:cubicBezTo>
                    <a:pt x="7496" y="4047"/>
                    <a:pt x="7458" y="4009"/>
                    <a:pt x="7381" y="4009"/>
                  </a:cubicBezTo>
                  <a:cubicBezTo>
                    <a:pt x="7359" y="3998"/>
                    <a:pt x="7337" y="3993"/>
                    <a:pt x="7315" y="3993"/>
                  </a:cubicBezTo>
                  <a:cubicBezTo>
                    <a:pt x="7263" y="3993"/>
                    <a:pt x="7217" y="4020"/>
                    <a:pt x="7190" y="4047"/>
                  </a:cubicBezTo>
                  <a:cubicBezTo>
                    <a:pt x="6770" y="5233"/>
                    <a:pt x="6425" y="6457"/>
                    <a:pt x="6234" y="7719"/>
                  </a:cubicBezTo>
                  <a:cubicBezTo>
                    <a:pt x="5813" y="8981"/>
                    <a:pt x="5469" y="10243"/>
                    <a:pt x="5201" y="11543"/>
                  </a:cubicBezTo>
                  <a:cubicBezTo>
                    <a:pt x="5087" y="12041"/>
                    <a:pt x="4972" y="12576"/>
                    <a:pt x="4895" y="13111"/>
                  </a:cubicBezTo>
                  <a:cubicBezTo>
                    <a:pt x="4628" y="14068"/>
                    <a:pt x="4360" y="15024"/>
                    <a:pt x="4092" y="15980"/>
                  </a:cubicBezTo>
                  <a:cubicBezTo>
                    <a:pt x="3870" y="16537"/>
                    <a:pt x="3647" y="17058"/>
                    <a:pt x="3494" y="17647"/>
                  </a:cubicBezTo>
                  <a:lnTo>
                    <a:pt x="3494" y="17647"/>
                  </a:lnTo>
                  <a:lnTo>
                    <a:pt x="4016" y="15597"/>
                  </a:lnTo>
                  <a:cubicBezTo>
                    <a:pt x="5048" y="11658"/>
                    <a:pt x="6349" y="7642"/>
                    <a:pt x="6999" y="3588"/>
                  </a:cubicBezTo>
                  <a:close/>
                  <a:moveTo>
                    <a:pt x="53582" y="21181"/>
                  </a:moveTo>
                  <a:lnTo>
                    <a:pt x="53621" y="21220"/>
                  </a:lnTo>
                  <a:lnTo>
                    <a:pt x="53697" y="21258"/>
                  </a:lnTo>
                  <a:cubicBezTo>
                    <a:pt x="53621" y="21411"/>
                    <a:pt x="53506" y="21564"/>
                    <a:pt x="53429" y="21755"/>
                  </a:cubicBezTo>
                  <a:cubicBezTo>
                    <a:pt x="53506" y="21564"/>
                    <a:pt x="53544" y="21373"/>
                    <a:pt x="53582" y="21181"/>
                  </a:cubicBezTo>
                  <a:close/>
                  <a:moveTo>
                    <a:pt x="53888" y="21373"/>
                  </a:moveTo>
                  <a:cubicBezTo>
                    <a:pt x="54003" y="21411"/>
                    <a:pt x="54080" y="21449"/>
                    <a:pt x="54194" y="21487"/>
                  </a:cubicBezTo>
                  <a:lnTo>
                    <a:pt x="54194" y="21526"/>
                  </a:lnTo>
                  <a:cubicBezTo>
                    <a:pt x="54156" y="21602"/>
                    <a:pt x="54080" y="21717"/>
                    <a:pt x="54041" y="21831"/>
                  </a:cubicBezTo>
                  <a:lnTo>
                    <a:pt x="54003" y="21831"/>
                  </a:lnTo>
                  <a:cubicBezTo>
                    <a:pt x="53984" y="21812"/>
                    <a:pt x="53955" y="21803"/>
                    <a:pt x="53927" y="21803"/>
                  </a:cubicBezTo>
                  <a:cubicBezTo>
                    <a:pt x="53898" y="21803"/>
                    <a:pt x="53869" y="21812"/>
                    <a:pt x="53850" y="21831"/>
                  </a:cubicBezTo>
                  <a:cubicBezTo>
                    <a:pt x="53850" y="21717"/>
                    <a:pt x="53850" y="21602"/>
                    <a:pt x="53850" y="21487"/>
                  </a:cubicBezTo>
                  <a:cubicBezTo>
                    <a:pt x="53850" y="21411"/>
                    <a:pt x="53888" y="21373"/>
                    <a:pt x="53888" y="21373"/>
                  </a:cubicBezTo>
                  <a:close/>
                  <a:moveTo>
                    <a:pt x="54615" y="21487"/>
                  </a:moveTo>
                  <a:lnTo>
                    <a:pt x="54386" y="21870"/>
                  </a:lnTo>
                  <a:cubicBezTo>
                    <a:pt x="54424" y="21755"/>
                    <a:pt x="54462" y="21640"/>
                    <a:pt x="54462" y="21526"/>
                  </a:cubicBezTo>
                  <a:lnTo>
                    <a:pt x="54577" y="21526"/>
                  </a:lnTo>
                  <a:cubicBezTo>
                    <a:pt x="54577" y="21487"/>
                    <a:pt x="54615" y="21487"/>
                    <a:pt x="54615" y="21487"/>
                  </a:cubicBezTo>
                  <a:close/>
                  <a:moveTo>
                    <a:pt x="53927" y="22099"/>
                  </a:moveTo>
                  <a:lnTo>
                    <a:pt x="53927" y="22137"/>
                  </a:lnTo>
                  <a:lnTo>
                    <a:pt x="53812" y="22252"/>
                  </a:lnTo>
                  <a:cubicBezTo>
                    <a:pt x="53812" y="22214"/>
                    <a:pt x="53812" y="22176"/>
                    <a:pt x="53812" y="22099"/>
                  </a:cubicBezTo>
                  <a:lnTo>
                    <a:pt x="53850" y="22099"/>
                  </a:lnTo>
                  <a:cubicBezTo>
                    <a:pt x="53850" y="22118"/>
                    <a:pt x="53860" y="22128"/>
                    <a:pt x="53874" y="22128"/>
                  </a:cubicBezTo>
                  <a:cubicBezTo>
                    <a:pt x="53888" y="22128"/>
                    <a:pt x="53907" y="22118"/>
                    <a:pt x="53927" y="22099"/>
                  </a:cubicBezTo>
                  <a:close/>
                  <a:moveTo>
                    <a:pt x="52970" y="22558"/>
                  </a:moveTo>
                  <a:cubicBezTo>
                    <a:pt x="52932" y="22635"/>
                    <a:pt x="52894" y="22711"/>
                    <a:pt x="52856" y="22788"/>
                  </a:cubicBezTo>
                  <a:lnTo>
                    <a:pt x="52817" y="22826"/>
                  </a:lnTo>
                  <a:cubicBezTo>
                    <a:pt x="52856" y="22749"/>
                    <a:pt x="52932" y="22635"/>
                    <a:pt x="52970" y="22558"/>
                  </a:cubicBezTo>
                  <a:close/>
                  <a:moveTo>
                    <a:pt x="2868" y="20072"/>
                  </a:moveTo>
                  <a:lnTo>
                    <a:pt x="2868" y="20072"/>
                  </a:lnTo>
                  <a:cubicBezTo>
                    <a:pt x="2754" y="20569"/>
                    <a:pt x="2677" y="21067"/>
                    <a:pt x="2601" y="21564"/>
                  </a:cubicBezTo>
                  <a:cubicBezTo>
                    <a:pt x="2562" y="21640"/>
                    <a:pt x="2562" y="21755"/>
                    <a:pt x="2524" y="21870"/>
                  </a:cubicBezTo>
                  <a:cubicBezTo>
                    <a:pt x="2371" y="22290"/>
                    <a:pt x="2218" y="22711"/>
                    <a:pt x="2027" y="23170"/>
                  </a:cubicBezTo>
                  <a:cubicBezTo>
                    <a:pt x="2333" y="22137"/>
                    <a:pt x="2601" y="21105"/>
                    <a:pt x="2868" y="20072"/>
                  </a:cubicBezTo>
                  <a:close/>
                  <a:moveTo>
                    <a:pt x="52588" y="19460"/>
                  </a:moveTo>
                  <a:cubicBezTo>
                    <a:pt x="52856" y="19498"/>
                    <a:pt x="53085" y="19575"/>
                    <a:pt x="53353" y="19613"/>
                  </a:cubicBezTo>
                  <a:cubicBezTo>
                    <a:pt x="52550" y="20875"/>
                    <a:pt x="51785" y="22137"/>
                    <a:pt x="51058" y="23400"/>
                  </a:cubicBezTo>
                  <a:cubicBezTo>
                    <a:pt x="51058" y="23352"/>
                    <a:pt x="51014" y="23320"/>
                    <a:pt x="50972" y="23320"/>
                  </a:cubicBezTo>
                  <a:cubicBezTo>
                    <a:pt x="50946" y="23320"/>
                    <a:pt x="50920" y="23332"/>
                    <a:pt x="50905" y="23361"/>
                  </a:cubicBezTo>
                  <a:cubicBezTo>
                    <a:pt x="50255" y="23859"/>
                    <a:pt x="49720" y="24432"/>
                    <a:pt x="49184" y="25044"/>
                  </a:cubicBezTo>
                  <a:cubicBezTo>
                    <a:pt x="48916" y="25388"/>
                    <a:pt x="48687" y="25694"/>
                    <a:pt x="48419" y="26000"/>
                  </a:cubicBezTo>
                  <a:cubicBezTo>
                    <a:pt x="48381" y="26039"/>
                    <a:pt x="48343" y="26077"/>
                    <a:pt x="48343" y="26077"/>
                  </a:cubicBezTo>
                  <a:cubicBezTo>
                    <a:pt x="48534" y="25656"/>
                    <a:pt x="48725" y="25197"/>
                    <a:pt x="48916" y="24738"/>
                  </a:cubicBezTo>
                  <a:cubicBezTo>
                    <a:pt x="49452" y="24279"/>
                    <a:pt x="49949" y="23744"/>
                    <a:pt x="50446" y="23208"/>
                  </a:cubicBezTo>
                  <a:cubicBezTo>
                    <a:pt x="50943" y="22749"/>
                    <a:pt x="51402" y="22252"/>
                    <a:pt x="51861" y="21755"/>
                  </a:cubicBezTo>
                  <a:cubicBezTo>
                    <a:pt x="51915" y="21674"/>
                    <a:pt x="51836" y="21593"/>
                    <a:pt x="51757" y="21593"/>
                  </a:cubicBezTo>
                  <a:cubicBezTo>
                    <a:pt x="51725" y="21593"/>
                    <a:pt x="51692" y="21607"/>
                    <a:pt x="51670" y="21640"/>
                  </a:cubicBezTo>
                  <a:cubicBezTo>
                    <a:pt x="50943" y="22596"/>
                    <a:pt x="49987" y="23323"/>
                    <a:pt x="49146" y="24203"/>
                  </a:cubicBezTo>
                  <a:cubicBezTo>
                    <a:pt x="49299" y="23859"/>
                    <a:pt x="49452" y="23476"/>
                    <a:pt x="49605" y="23132"/>
                  </a:cubicBezTo>
                  <a:cubicBezTo>
                    <a:pt x="49632" y="23159"/>
                    <a:pt x="49678" y="23186"/>
                    <a:pt x="49716" y="23186"/>
                  </a:cubicBezTo>
                  <a:cubicBezTo>
                    <a:pt x="49732" y="23186"/>
                    <a:pt x="49747" y="23181"/>
                    <a:pt x="49758" y="23170"/>
                  </a:cubicBezTo>
                  <a:cubicBezTo>
                    <a:pt x="50676" y="22443"/>
                    <a:pt x="51555" y="21640"/>
                    <a:pt x="52358" y="20761"/>
                  </a:cubicBezTo>
                  <a:cubicBezTo>
                    <a:pt x="52448" y="20701"/>
                    <a:pt x="52375" y="20572"/>
                    <a:pt x="52284" y="20572"/>
                  </a:cubicBezTo>
                  <a:cubicBezTo>
                    <a:pt x="52258" y="20572"/>
                    <a:pt x="52231" y="20582"/>
                    <a:pt x="52205" y="20608"/>
                  </a:cubicBezTo>
                  <a:cubicBezTo>
                    <a:pt x="51326" y="21334"/>
                    <a:pt x="50446" y="22137"/>
                    <a:pt x="49681" y="23017"/>
                  </a:cubicBezTo>
                  <a:cubicBezTo>
                    <a:pt x="49949" y="22405"/>
                    <a:pt x="50178" y="21755"/>
                    <a:pt x="50446" y="21143"/>
                  </a:cubicBezTo>
                  <a:cubicBezTo>
                    <a:pt x="50484" y="21181"/>
                    <a:pt x="50523" y="21181"/>
                    <a:pt x="50561" y="21181"/>
                  </a:cubicBezTo>
                  <a:lnTo>
                    <a:pt x="50561" y="21220"/>
                  </a:lnTo>
                  <a:cubicBezTo>
                    <a:pt x="51173" y="20722"/>
                    <a:pt x="51785" y="20187"/>
                    <a:pt x="52320" y="19537"/>
                  </a:cubicBezTo>
                  <a:cubicBezTo>
                    <a:pt x="52358" y="19498"/>
                    <a:pt x="52320" y="19460"/>
                    <a:pt x="52282" y="19460"/>
                  </a:cubicBezTo>
                  <a:close/>
                  <a:moveTo>
                    <a:pt x="1912" y="28295"/>
                  </a:moveTo>
                  <a:lnTo>
                    <a:pt x="2295" y="28448"/>
                  </a:lnTo>
                  <a:lnTo>
                    <a:pt x="1874" y="28333"/>
                  </a:lnTo>
                  <a:lnTo>
                    <a:pt x="1912" y="28295"/>
                  </a:lnTo>
                  <a:close/>
                  <a:moveTo>
                    <a:pt x="51020" y="23553"/>
                  </a:moveTo>
                  <a:lnTo>
                    <a:pt x="51020" y="23553"/>
                  </a:lnTo>
                  <a:cubicBezTo>
                    <a:pt x="50829" y="23897"/>
                    <a:pt x="50637" y="24241"/>
                    <a:pt x="50446" y="24585"/>
                  </a:cubicBezTo>
                  <a:cubicBezTo>
                    <a:pt x="50370" y="24585"/>
                    <a:pt x="50331" y="24585"/>
                    <a:pt x="50293" y="24623"/>
                  </a:cubicBezTo>
                  <a:cubicBezTo>
                    <a:pt x="49414" y="25503"/>
                    <a:pt x="48572" y="26421"/>
                    <a:pt x="47807" y="27415"/>
                  </a:cubicBezTo>
                  <a:cubicBezTo>
                    <a:pt x="47778" y="27474"/>
                    <a:pt x="47816" y="27555"/>
                    <a:pt x="47870" y="27555"/>
                  </a:cubicBezTo>
                  <a:cubicBezTo>
                    <a:pt x="47886" y="27555"/>
                    <a:pt x="47904" y="27548"/>
                    <a:pt x="47922" y="27530"/>
                  </a:cubicBezTo>
                  <a:cubicBezTo>
                    <a:pt x="48687" y="26880"/>
                    <a:pt x="49375" y="26115"/>
                    <a:pt x="49987" y="25350"/>
                  </a:cubicBezTo>
                  <a:lnTo>
                    <a:pt x="49987" y="25350"/>
                  </a:lnTo>
                  <a:cubicBezTo>
                    <a:pt x="49834" y="25656"/>
                    <a:pt x="49681" y="25962"/>
                    <a:pt x="49528" y="26268"/>
                  </a:cubicBezTo>
                  <a:cubicBezTo>
                    <a:pt x="49490" y="26230"/>
                    <a:pt x="49452" y="26211"/>
                    <a:pt x="49418" y="26211"/>
                  </a:cubicBezTo>
                  <a:cubicBezTo>
                    <a:pt x="49385" y="26211"/>
                    <a:pt x="49356" y="26230"/>
                    <a:pt x="49337" y="26268"/>
                  </a:cubicBezTo>
                  <a:cubicBezTo>
                    <a:pt x="48572" y="27033"/>
                    <a:pt x="47845" y="27836"/>
                    <a:pt x="47157" y="28678"/>
                  </a:cubicBezTo>
                  <a:cubicBezTo>
                    <a:pt x="47540" y="27874"/>
                    <a:pt x="47884" y="27071"/>
                    <a:pt x="48228" y="26268"/>
                  </a:cubicBezTo>
                  <a:lnTo>
                    <a:pt x="48266" y="26268"/>
                  </a:lnTo>
                  <a:cubicBezTo>
                    <a:pt x="48266" y="26306"/>
                    <a:pt x="48304" y="26345"/>
                    <a:pt x="48343" y="26345"/>
                  </a:cubicBezTo>
                  <a:cubicBezTo>
                    <a:pt x="48359" y="26360"/>
                    <a:pt x="48381" y="26370"/>
                    <a:pt x="48407" y="26370"/>
                  </a:cubicBezTo>
                  <a:cubicBezTo>
                    <a:pt x="48444" y="26370"/>
                    <a:pt x="48489" y="26351"/>
                    <a:pt x="48534" y="26306"/>
                  </a:cubicBezTo>
                  <a:cubicBezTo>
                    <a:pt x="48572" y="26268"/>
                    <a:pt x="48572" y="26230"/>
                    <a:pt x="48534" y="26192"/>
                  </a:cubicBezTo>
                  <a:cubicBezTo>
                    <a:pt x="48649" y="26153"/>
                    <a:pt x="48725" y="26115"/>
                    <a:pt x="48725" y="26115"/>
                  </a:cubicBezTo>
                  <a:cubicBezTo>
                    <a:pt x="48993" y="25847"/>
                    <a:pt x="49222" y="25541"/>
                    <a:pt x="49414" y="25197"/>
                  </a:cubicBezTo>
                  <a:cubicBezTo>
                    <a:pt x="49873" y="24623"/>
                    <a:pt x="50408" y="24050"/>
                    <a:pt x="51020" y="23553"/>
                  </a:cubicBezTo>
                  <a:close/>
                  <a:moveTo>
                    <a:pt x="1224" y="26421"/>
                  </a:moveTo>
                  <a:cubicBezTo>
                    <a:pt x="1224" y="26459"/>
                    <a:pt x="1262" y="26498"/>
                    <a:pt x="1300" y="26536"/>
                  </a:cubicBezTo>
                  <a:cubicBezTo>
                    <a:pt x="1109" y="27109"/>
                    <a:pt x="956" y="27683"/>
                    <a:pt x="803" y="28257"/>
                  </a:cubicBezTo>
                  <a:cubicBezTo>
                    <a:pt x="765" y="28372"/>
                    <a:pt x="803" y="28486"/>
                    <a:pt x="918" y="28563"/>
                  </a:cubicBezTo>
                  <a:cubicBezTo>
                    <a:pt x="918" y="28563"/>
                    <a:pt x="918" y="28601"/>
                    <a:pt x="918" y="28639"/>
                  </a:cubicBezTo>
                  <a:cubicBezTo>
                    <a:pt x="880" y="28639"/>
                    <a:pt x="841" y="28678"/>
                    <a:pt x="841" y="28716"/>
                  </a:cubicBezTo>
                  <a:lnTo>
                    <a:pt x="841" y="28831"/>
                  </a:lnTo>
                  <a:cubicBezTo>
                    <a:pt x="765" y="28716"/>
                    <a:pt x="727" y="28601"/>
                    <a:pt x="688" y="28486"/>
                  </a:cubicBezTo>
                  <a:cubicBezTo>
                    <a:pt x="841" y="27798"/>
                    <a:pt x="1033" y="27109"/>
                    <a:pt x="1224" y="26421"/>
                  </a:cubicBezTo>
                  <a:close/>
                  <a:moveTo>
                    <a:pt x="5240" y="15291"/>
                  </a:moveTo>
                  <a:lnTo>
                    <a:pt x="5240" y="15291"/>
                  </a:lnTo>
                  <a:cubicBezTo>
                    <a:pt x="4245" y="19422"/>
                    <a:pt x="3213" y="23514"/>
                    <a:pt x="2180" y="27607"/>
                  </a:cubicBezTo>
                  <a:cubicBezTo>
                    <a:pt x="2104" y="27683"/>
                    <a:pt x="2065" y="27836"/>
                    <a:pt x="2180" y="27913"/>
                  </a:cubicBezTo>
                  <a:cubicBezTo>
                    <a:pt x="2180" y="27913"/>
                    <a:pt x="2180" y="27913"/>
                    <a:pt x="2180" y="27951"/>
                  </a:cubicBezTo>
                  <a:cubicBezTo>
                    <a:pt x="2158" y="27973"/>
                    <a:pt x="2174" y="27995"/>
                    <a:pt x="2192" y="27995"/>
                  </a:cubicBezTo>
                  <a:cubicBezTo>
                    <a:pt x="2205" y="27995"/>
                    <a:pt x="2218" y="27983"/>
                    <a:pt x="2218" y="27951"/>
                  </a:cubicBezTo>
                  <a:cubicBezTo>
                    <a:pt x="2237" y="27970"/>
                    <a:pt x="2266" y="27980"/>
                    <a:pt x="2295" y="27980"/>
                  </a:cubicBezTo>
                  <a:cubicBezTo>
                    <a:pt x="2323" y="27980"/>
                    <a:pt x="2352" y="27970"/>
                    <a:pt x="2371" y="27951"/>
                  </a:cubicBezTo>
                  <a:cubicBezTo>
                    <a:pt x="3366" y="28372"/>
                    <a:pt x="4360" y="28792"/>
                    <a:pt x="5354" y="29175"/>
                  </a:cubicBezTo>
                  <a:cubicBezTo>
                    <a:pt x="4245" y="28754"/>
                    <a:pt x="3098" y="28372"/>
                    <a:pt x="1989" y="28027"/>
                  </a:cubicBezTo>
                  <a:cubicBezTo>
                    <a:pt x="2027" y="27874"/>
                    <a:pt x="2065" y="27760"/>
                    <a:pt x="2104" y="27607"/>
                  </a:cubicBezTo>
                  <a:cubicBezTo>
                    <a:pt x="2371" y="26574"/>
                    <a:pt x="2601" y="25541"/>
                    <a:pt x="2715" y="24509"/>
                  </a:cubicBezTo>
                  <a:cubicBezTo>
                    <a:pt x="2715" y="24470"/>
                    <a:pt x="2715" y="24432"/>
                    <a:pt x="2715" y="24394"/>
                  </a:cubicBezTo>
                  <a:cubicBezTo>
                    <a:pt x="2830" y="23935"/>
                    <a:pt x="2907" y="23514"/>
                    <a:pt x="3021" y="23055"/>
                  </a:cubicBezTo>
                  <a:lnTo>
                    <a:pt x="3021" y="23017"/>
                  </a:lnTo>
                  <a:cubicBezTo>
                    <a:pt x="3021" y="22941"/>
                    <a:pt x="3021" y="22864"/>
                    <a:pt x="2983" y="22826"/>
                  </a:cubicBezTo>
                  <a:lnTo>
                    <a:pt x="3404" y="21564"/>
                  </a:lnTo>
                  <a:cubicBezTo>
                    <a:pt x="3786" y="20569"/>
                    <a:pt x="4207" y="19613"/>
                    <a:pt x="4207" y="18542"/>
                  </a:cubicBezTo>
                  <a:cubicBezTo>
                    <a:pt x="4360" y="18083"/>
                    <a:pt x="4513" y="17663"/>
                    <a:pt x="4628" y="17204"/>
                  </a:cubicBezTo>
                  <a:cubicBezTo>
                    <a:pt x="4666" y="17165"/>
                    <a:pt x="4666" y="17127"/>
                    <a:pt x="4704" y="17089"/>
                  </a:cubicBezTo>
                  <a:cubicBezTo>
                    <a:pt x="4704" y="17051"/>
                    <a:pt x="4704" y="17012"/>
                    <a:pt x="4742" y="16936"/>
                  </a:cubicBezTo>
                  <a:cubicBezTo>
                    <a:pt x="4895" y="16401"/>
                    <a:pt x="5087" y="15827"/>
                    <a:pt x="5240" y="15291"/>
                  </a:cubicBezTo>
                  <a:close/>
                  <a:moveTo>
                    <a:pt x="1186" y="28754"/>
                  </a:moveTo>
                  <a:cubicBezTo>
                    <a:pt x="1224" y="28754"/>
                    <a:pt x="1224" y="28754"/>
                    <a:pt x="1262" y="28792"/>
                  </a:cubicBezTo>
                  <a:lnTo>
                    <a:pt x="1606" y="28907"/>
                  </a:lnTo>
                  <a:cubicBezTo>
                    <a:pt x="1989" y="29098"/>
                    <a:pt x="2371" y="29289"/>
                    <a:pt x="2715" y="29481"/>
                  </a:cubicBezTo>
                  <a:cubicBezTo>
                    <a:pt x="2104" y="29442"/>
                    <a:pt x="1492" y="29175"/>
                    <a:pt x="1071" y="28754"/>
                  </a:cubicBezTo>
                  <a:close/>
                  <a:moveTo>
                    <a:pt x="7458" y="10205"/>
                  </a:moveTo>
                  <a:lnTo>
                    <a:pt x="7458" y="10205"/>
                  </a:lnTo>
                  <a:cubicBezTo>
                    <a:pt x="7381" y="10625"/>
                    <a:pt x="7305" y="11008"/>
                    <a:pt x="7228" y="11390"/>
                  </a:cubicBezTo>
                  <a:cubicBezTo>
                    <a:pt x="7197" y="11374"/>
                    <a:pt x="7159" y="11365"/>
                    <a:pt x="7122" y="11365"/>
                  </a:cubicBezTo>
                  <a:cubicBezTo>
                    <a:pt x="7070" y="11365"/>
                    <a:pt x="7021" y="11384"/>
                    <a:pt x="6999" y="11429"/>
                  </a:cubicBezTo>
                  <a:cubicBezTo>
                    <a:pt x="6731" y="12155"/>
                    <a:pt x="6311" y="12805"/>
                    <a:pt x="6043" y="13532"/>
                  </a:cubicBezTo>
                  <a:cubicBezTo>
                    <a:pt x="6016" y="13586"/>
                    <a:pt x="6065" y="13640"/>
                    <a:pt x="6124" y="13640"/>
                  </a:cubicBezTo>
                  <a:cubicBezTo>
                    <a:pt x="6148" y="13640"/>
                    <a:pt x="6173" y="13631"/>
                    <a:pt x="6196" y="13609"/>
                  </a:cubicBezTo>
                  <a:cubicBezTo>
                    <a:pt x="6578" y="13035"/>
                    <a:pt x="6922" y="12423"/>
                    <a:pt x="7152" y="11735"/>
                  </a:cubicBezTo>
                  <a:lnTo>
                    <a:pt x="7152" y="11735"/>
                  </a:lnTo>
                  <a:cubicBezTo>
                    <a:pt x="6961" y="12691"/>
                    <a:pt x="6731" y="13647"/>
                    <a:pt x="6540" y="14603"/>
                  </a:cubicBezTo>
                  <a:cubicBezTo>
                    <a:pt x="5584" y="18542"/>
                    <a:pt x="4589" y="22482"/>
                    <a:pt x="3557" y="26383"/>
                  </a:cubicBezTo>
                  <a:cubicBezTo>
                    <a:pt x="3519" y="26498"/>
                    <a:pt x="3633" y="26612"/>
                    <a:pt x="3786" y="26612"/>
                  </a:cubicBezTo>
                  <a:cubicBezTo>
                    <a:pt x="3888" y="26606"/>
                    <a:pt x="3991" y="26603"/>
                    <a:pt x="4095" y="26603"/>
                  </a:cubicBezTo>
                  <a:cubicBezTo>
                    <a:pt x="5858" y="26603"/>
                    <a:pt x="7857" y="27492"/>
                    <a:pt x="9447" y="28142"/>
                  </a:cubicBezTo>
                  <a:cubicBezTo>
                    <a:pt x="10785" y="28678"/>
                    <a:pt x="12086" y="29289"/>
                    <a:pt x="13386" y="29863"/>
                  </a:cubicBezTo>
                  <a:lnTo>
                    <a:pt x="14151" y="30207"/>
                  </a:lnTo>
                  <a:cubicBezTo>
                    <a:pt x="14151" y="30246"/>
                    <a:pt x="14151" y="30284"/>
                    <a:pt x="14151" y="30284"/>
                  </a:cubicBezTo>
                  <a:lnTo>
                    <a:pt x="15107" y="31852"/>
                  </a:lnTo>
                  <a:cubicBezTo>
                    <a:pt x="15260" y="32081"/>
                    <a:pt x="15375" y="32273"/>
                    <a:pt x="15490" y="32502"/>
                  </a:cubicBezTo>
                  <a:lnTo>
                    <a:pt x="14610" y="32196"/>
                  </a:lnTo>
                  <a:cubicBezTo>
                    <a:pt x="14457" y="31967"/>
                    <a:pt x="14227" y="31775"/>
                    <a:pt x="14074" y="31508"/>
                  </a:cubicBezTo>
                  <a:cubicBezTo>
                    <a:pt x="13692" y="30972"/>
                    <a:pt x="13386" y="30437"/>
                    <a:pt x="13118" y="29825"/>
                  </a:cubicBezTo>
                  <a:cubicBezTo>
                    <a:pt x="13092" y="29785"/>
                    <a:pt x="13056" y="29768"/>
                    <a:pt x="13022" y="29768"/>
                  </a:cubicBezTo>
                  <a:cubicBezTo>
                    <a:pt x="12958" y="29768"/>
                    <a:pt x="12902" y="29827"/>
                    <a:pt x="12927" y="29901"/>
                  </a:cubicBezTo>
                  <a:cubicBezTo>
                    <a:pt x="13157" y="30475"/>
                    <a:pt x="13463" y="31049"/>
                    <a:pt x="13807" y="31546"/>
                  </a:cubicBezTo>
                  <a:cubicBezTo>
                    <a:pt x="13921" y="31699"/>
                    <a:pt x="13998" y="31852"/>
                    <a:pt x="14113" y="32043"/>
                  </a:cubicBezTo>
                  <a:lnTo>
                    <a:pt x="13195" y="31699"/>
                  </a:lnTo>
                  <a:cubicBezTo>
                    <a:pt x="12812" y="31049"/>
                    <a:pt x="12430" y="30399"/>
                    <a:pt x="12086" y="29748"/>
                  </a:cubicBezTo>
                  <a:cubicBezTo>
                    <a:pt x="12072" y="29708"/>
                    <a:pt x="12045" y="29692"/>
                    <a:pt x="12017" y="29692"/>
                  </a:cubicBezTo>
                  <a:cubicBezTo>
                    <a:pt x="11964" y="29692"/>
                    <a:pt x="11908" y="29750"/>
                    <a:pt x="11933" y="29825"/>
                  </a:cubicBezTo>
                  <a:cubicBezTo>
                    <a:pt x="12200" y="30360"/>
                    <a:pt x="12468" y="30972"/>
                    <a:pt x="12774" y="31546"/>
                  </a:cubicBezTo>
                  <a:lnTo>
                    <a:pt x="11933" y="31202"/>
                  </a:lnTo>
                  <a:cubicBezTo>
                    <a:pt x="11856" y="31164"/>
                    <a:pt x="11818" y="31087"/>
                    <a:pt x="11780" y="31011"/>
                  </a:cubicBezTo>
                  <a:cubicBezTo>
                    <a:pt x="11550" y="30552"/>
                    <a:pt x="11321" y="30093"/>
                    <a:pt x="11168" y="29595"/>
                  </a:cubicBezTo>
                  <a:cubicBezTo>
                    <a:pt x="11152" y="29547"/>
                    <a:pt x="11109" y="29526"/>
                    <a:pt x="11067" y="29526"/>
                  </a:cubicBezTo>
                  <a:cubicBezTo>
                    <a:pt x="11010" y="29526"/>
                    <a:pt x="10954" y="29567"/>
                    <a:pt x="10977" y="29634"/>
                  </a:cubicBezTo>
                  <a:cubicBezTo>
                    <a:pt x="11130" y="30131"/>
                    <a:pt x="11321" y="30590"/>
                    <a:pt x="11550" y="31049"/>
                  </a:cubicBezTo>
                  <a:lnTo>
                    <a:pt x="10862" y="30819"/>
                  </a:lnTo>
                  <a:lnTo>
                    <a:pt x="10824" y="30781"/>
                  </a:lnTo>
                  <a:cubicBezTo>
                    <a:pt x="10556" y="30284"/>
                    <a:pt x="10288" y="29787"/>
                    <a:pt x="10097" y="29289"/>
                  </a:cubicBezTo>
                  <a:cubicBezTo>
                    <a:pt x="10084" y="29249"/>
                    <a:pt x="10052" y="29233"/>
                    <a:pt x="10019" y="29233"/>
                  </a:cubicBezTo>
                  <a:cubicBezTo>
                    <a:pt x="9958" y="29233"/>
                    <a:pt x="9894" y="29291"/>
                    <a:pt x="9944" y="29366"/>
                  </a:cubicBezTo>
                  <a:cubicBezTo>
                    <a:pt x="10097" y="29787"/>
                    <a:pt x="10288" y="30246"/>
                    <a:pt x="10518" y="30705"/>
                  </a:cubicBezTo>
                  <a:lnTo>
                    <a:pt x="10135" y="30552"/>
                  </a:lnTo>
                  <a:cubicBezTo>
                    <a:pt x="9753" y="29825"/>
                    <a:pt x="9294" y="29136"/>
                    <a:pt x="8911" y="28448"/>
                  </a:cubicBezTo>
                  <a:cubicBezTo>
                    <a:pt x="8897" y="28406"/>
                    <a:pt x="8868" y="28390"/>
                    <a:pt x="8838" y="28390"/>
                  </a:cubicBezTo>
                  <a:cubicBezTo>
                    <a:pt x="8786" y="28390"/>
                    <a:pt x="8734" y="28438"/>
                    <a:pt x="8758" y="28486"/>
                  </a:cubicBezTo>
                  <a:cubicBezTo>
                    <a:pt x="9102" y="29136"/>
                    <a:pt x="9408" y="29787"/>
                    <a:pt x="9714" y="30399"/>
                  </a:cubicBezTo>
                  <a:lnTo>
                    <a:pt x="8950" y="30131"/>
                  </a:lnTo>
                  <a:cubicBezTo>
                    <a:pt x="8529" y="29481"/>
                    <a:pt x="8146" y="28831"/>
                    <a:pt x="7802" y="28142"/>
                  </a:cubicBezTo>
                  <a:cubicBezTo>
                    <a:pt x="7789" y="28102"/>
                    <a:pt x="7757" y="28085"/>
                    <a:pt x="7724" y="28085"/>
                  </a:cubicBezTo>
                  <a:cubicBezTo>
                    <a:pt x="7663" y="28085"/>
                    <a:pt x="7599" y="28144"/>
                    <a:pt x="7649" y="28219"/>
                  </a:cubicBezTo>
                  <a:cubicBezTo>
                    <a:pt x="7917" y="28792"/>
                    <a:pt x="8185" y="29366"/>
                    <a:pt x="8491" y="29940"/>
                  </a:cubicBezTo>
                  <a:lnTo>
                    <a:pt x="8032" y="29787"/>
                  </a:lnTo>
                  <a:cubicBezTo>
                    <a:pt x="7917" y="29595"/>
                    <a:pt x="7802" y="29404"/>
                    <a:pt x="7726" y="29251"/>
                  </a:cubicBezTo>
                  <a:cubicBezTo>
                    <a:pt x="7381" y="28639"/>
                    <a:pt x="7037" y="28066"/>
                    <a:pt x="6655" y="27492"/>
                  </a:cubicBezTo>
                  <a:cubicBezTo>
                    <a:pt x="6633" y="27459"/>
                    <a:pt x="6605" y="27445"/>
                    <a:pt x="6578" y="27445"/>
                  </a:cubicBezTo>
                  <a:cubicBezTo>
                    <a:pt x="6510" y="27445"/>
                    <a:pt x="6447" y="27535"/>
                    <a:pt x="6502" y="27645"/>
                  </a:cubicBezTo>
                  <a:cubicBezTo>
                    <a:pt x="6884" y="28295"/>
                    <a:pt x="7228" y="28907"/>
                    <a:pt x="7611" y="29557"/>
                  </a:cubicBezTo>
                  <a:lnTo>
                    <a:pt x="7649" y="29634"/>
                  </a:lnTo>
                  <a:lnTo>
                    <a:pt x="7649" y="29634"/>
                  </a:lnTo>
                  <a:lnTo>
                    <a:pt x="7152" y="29442"/>
                  </a:lnTo>
                  <a:cubicBezTo>
                    <a:pt x="7037" y="29289"/>
                    <a:pt x="6961" y="29175"/>
                    <a:pt x="6884" y="29022"/>
                  </a:cubicBezTo>
                  <a:cubicBezTo>
                    <a:pt x="6578" y="28563"/>
                    <a:pt x="6311" y="28027"/>
                    <a:pt x="6081" y="27492"/>
                  </a:cubicBezTo>
                  <a:cubicBezTo>
                    <a:pt x="6059" y="27469"/>
                    <a:pt x="6033" y="27460"/>
                    <a:pt x="6009" y="27460"/>
                  </a:cubicBezTo>
                  <a:cubicBezTo>
                    <a:pt x="5951" y="27460"/>
                    <a:pt x="5901" y="27514"/>
                    <a:pt x="5928" y="27568"/>
                  </a:cubicBezTo>
                  <a:cubicBezTo>
                    <a:pt x="6158" y="28142"/>
                    <a:pt x="6425" y="28678"/>
                    <a:pt x="6693" y="29213"/>
                  </a:cubicBezTo>
                  <a:lnTo>
                    <a:pt x="6731" y="29289"/>
                  </a:lnTo>
                  <a:lnTo>
                    <a:pt x="6272" y="29175"/>
                  </a:lnTo>
                  <a:lnTo>
                    <a:pt x="6119" y="28907"/>
                  </a:lnTo>
                  <a:cubicBezTo>
                    <a:pt x="5890" y="28410"/>
                    <a:pt x="5622" y="27951"/>
                    <a:pt x="5278" y="27568"/>
                  </a:cubicBezTo>
                  <a:cubicBezTo>
                    <a:pt x="5240" y="27549"/>
                    <a:pt x="5211" y="27540"/>
                    <a:pt x="5187" y="27540"/>
                  </a:cubicBezTo>
                  <a:cubicBezTo>
                    <a:pt x="5163" y="27540"/>
                    <a:pt x="5144" y="27549"/>
                    <a:pt x="5125" y="27568"/>
                  </a:cubicBezTo>
                  <a:cubicBezTo>
                    <a:pt x="5048" y="27607"/>
                    <a:pt x="5048" y="27645"/>
                    <a:pt x="5087" y="27721"/>
                  </a:cubicBezTo>
                  <a:lnTo>
                    <a:pt x="5125" y="27721"/>
                  </a:lnTo>
                  <a:cubicBezTo>
                    <a:pt x="5163" y="27836"/>
                    <a:pt x="5546" y="28601"/>
                    <a:pt x="5737" y="28983"/>
                  </a:cubicBezTo>
                  <a:lnTo>
                    <a:pt x="2524" y="27721"/>
                  </a:lnTo>
                  <a:cubicBezTo>
                    <a:pt x="3480" y="23744"/>
                    <a:pt x="4437" y="19766"/>
                    <a:pt x="5431" y="15789"/>
                  </a:cubicBezTo>
                  <a:lnTo>
                    <a:pt x="6234" y="12576"/>
                  </a:lnTo>
                  <a:lnTo>
                    <a:pt x="6311" y="12576"/>
                  </a:lnTo>
                  <a:cubicBezTo>
                    <a:pt x="6731" y="11811"/>
                    <a:pt x="7114" y="11008"/>
                    <a:pt x="7458" y="10205"/>
                  </a:cubicBezTo>
                  <a:close/>
                  <a:moveTo>
                    <a:pt x="11894" y="2020"/>
                  </a:moveTo>
                  <a:cubicBezTo>
                    <a:pt x="12353" y="2479"/>
                    <a:pt x="12965" y="2823"/>
                    <a:pt x="13616" y="2900"/>
                  </a:cubicBezTo>
                  <a:cubicBezTo>
                    <a:pt x="11550" y="9555"/>
                    <a:pt x="9600" y="16133"/>
                    <a:pt x="6999" y="22635"/>
                  </a:cubicBezTo>
                  <a:cubicBezTo>
                    <a:pt x="6961" y="22673"/>
                    <a:pt x="6961" y="22711"/>
                    <a:pt x="6999" y="22788"/>
                  </a:cubicBezTo>
                  <a:cubicBezTo>
                    <a:pt x="6846" y="23361"/>
                    <a:pt x="7420" y="23820"/>
                    <a:pt x="7879" y="24279"/>
                  </a:cubicBezTo>
                  <a:cubicBezTo>
                    <a:pt x="9294" y="25580"/>
                    <a:pt x="10900" y="26689"/>
                    <a:pt x="12621" y="27568"/>
                  </a:cubicBezTo>
                  <a:cubicBezTo>
                    <a:pt x="14495" y="28525"/>
                    <a:pt x="16522" y="28907"/>
                    <a:pt x="18396" y="29748"/>
                  </a:cubicBezTo>
                  <a:cubicBezTo>
                    <a:pt x="19773" y="30360"/>
                    <a:pt x="20729" y="31469"/>
                    <a:pt x="21724" y="32540"/>
                  </a:cubicBezTo>
                  <a:cubicBezTo>
                    <a:pt x="19658" y="31164"/>
                    <a:pt x="17325" y="30207"/>
                    <a:pt x="15069" y="29213"/>
                  </a:cubicBezTo>
                  <a:cubicBezTo>
                    <a:pt x="11856" y="27721"/>
                    <a:pt x="8605" y="26039"/>
                    <a:pt x="5278" y="24853"/>
                  </a:cubicBezTo>
                  <a:cubicBezTo>
                    <a:pt x="7420" y="17242"/>
                    <a:pt x="9982" y="9707"/>
                    <a:pt x="11894" y="2020"/>
                  </a:cubicBezTo>
                  <a:close/>
                  <a:moveTo>
                    <a:pt x="14457" y="30360"/>
                  </a:moveTo>
                  <a:lnTo>
                    <a:pt x="15490" y="30819"/>
                  </a:lnTo>
                  <a:cubicBezTo>
                    <a:pt x="15757" y="31393"/>
                    <a:pt x="16025" y="31967"/>
                    <a:pt x="16293" y="32540"/>
                  </a:cubicBezTo>
                  <a:cubicBezTo>
                    <a:pt x="16331" y="32617"/>
                    <a:pt x="16369" y="32732"/>
                    <a:pt x="16407" y="32808"/>
                  </a:cubicBezTo>
                  <a:lnTo>
                    <a:pt x="15948" y="32655"/>
                  </a:lnTo>
                  <a:cubicBezTo>
                    <a:pt x="15757" y="32349"/>
                    <a:pt x="15528" y="32043"/>
                    <a:pt x="15337" y="31737"/>
                  </a:cubicBezTo>
                  <a:cubicBezTo>
                    <a:pt x="15031" y="31278"/>
                    <a:pt x="14725" y="30819"/>
                    <a:pt x="14457" y="30360"/>
                  </a:cubicBezTo>
                  <a:close/>
                  <a:moveTo>
                    <a:pt x="4422" y="30318"/>
                  </a:moveTo>
                  <a:cubicBezTo>
                    <a:pt x="6122" y="30818"/>
                    <a:pt x="7696" y="31575"/>
                    <a:pt x="9408" y="32158"/>
                  </a:cubicBezTo>
                  <a:cubicBezTo>
                    <a:pt x="9714" y="32234"/>
                    <a:pt x="10059" y="32349"/>
                    <a:pt x="10365" y="32426"/>
                  </a:cubicBezTo>
                  <a:cubicBezTo>
                    <a:pt x="10365" y="32464"/>
                    <a:pt x="10365" y="32502"/>
                    <a:pt x="10403" y="32502"/>
                  </a:cubicBezTo>
                  <a:lnTo>
                    <a:pt x="11168" y="32846"/>
                  </a:lnTo>
                  <a:cubicBezTo>
                    <a:pt x="10594" y="32655"/>
                    <a:pt x="10059" y="32464"/>
                    <a:pt x="9485" y="32234"/>
                  </a:cubicBezTo>
                  <a:lnTo>
                    <a:pt x="4551" y="30360"/>
                  </a:lnTo>
                  <a:cubicBezTo>
                    <a:pt x="4509" y="30346"/>
                    <a:pt x="4466" y="30332"/>
                    <a:pt x="4422" y="30318"/>
                  </a:cubicBezTo>
                  <a:close/>
                  <a:moveTo>
                    <a:pt x="14572" y="414"/>
                  </a:moveTo>
                  <a:cubicBezTo>
                    <a:pt x="16446" y="2364"/>
                    <a:pt x="18549" y="4047"/>
                    <a:pt x="20844" y="5424"/>
                  </a:cubicBezTo>
                  <a:cubicBezTo>
                    <a:pt x="20860" y="5429"/>
                    <a:pt x="20875" y="5432"/>
                    <a:pt x="20889" y="5432"/>
                  </a:cubicBezTo>
                  <a:cubicBezTo>
                    <a:pt x="20977" y="5432"/>
                    <a:pt x="21025" y="5337"/>
                    <a:pt x="20959" y="5271"/>
                  </a:cubicBezTo>
                  <a:cubicBezTo>
                    <a:pt x="20653" y="5041"/>
                    <a:pt x="20385" y="4812"/>
                    <a:pt x="20117" y="4583"/>
                  </a:cubicBezTo>
                  <a:lnTo>
                    <a:pt x="20117" y="4583"/>
                  </a:lnTo>
                  <a:cubicBezTo>
                    <a:pt x="20844" y="5041"/>
                    <a:pt x="21647" y="5424"/>
                    <a:pt x="22489" y="5768"/>
                  </a:cubicBezTo>
                  <a:cubicBezTo>
                    <a:pt x="23789" y="6304"/>
                    <a:pt x="25127" y="6763"/>
                    <a:pt x="26466" y="7145"/>
                  </a:cubicBezTo>
                  <a:cubicBezTo>
                    <a:pt x="27996" y="7566"/>
                    <a:pt x="29679" y="7795"/>
                    <a:pt x="30788" y="9057"/>
                  </a:cubicBezTo>
                  <a:cubicBezTo>
                    <a:pt x="31094" y="9478"/>
                    <a:pt x="31362" y="9937"/>
                    <a:pt x="31553" y="10434"/>
                  </a:cubicBezTo>
                  <a:lnTo>
                    <a:pt x="31515" y="10549"/>
                  </a:lnTo>
                  <a:cubicBezTo>
                    <a:pt x="31438" y="10587"/>
                    <a:pt x="31362" y="10625"/>
                    <a:pt x="31285" y="10664"/>
                  </a:cubicBezTo>
                  <a:lnTo>
                    <a:pt x="31438" y="10472"/>
                  </a:lnTo>
                  <a:cubicBezTo>
                    <a:pt x="31500" y="10442"/>
                    <a:pt x="31437" y="10337"/>
                    <a:pt x="31371" y="10337"/>
                  </a:cubicBezTo>
                  <a:cubicBezTo>
                    <a:pt x="31355" y="10337"/>
                    <a:pt x="31338" y="10343"/>
                    <a:pt x="31323" y="10358"/>
                  </a:cubicBezTo>
                  <a:cubicBezTo>
                    <a:pt x="31170" y="10511"/>
                    <a:pt x="31056" y="10664"/>
                    <a:pt x="30903" y="10817"/>
                  </a:cubicBezTo>
                  <a:cubicBezTo>
                    <a:pt x="30903" y="10817"/>
                    <a:pt x="30903" y="10855"/>
                    <a:pt x="30903" y="10893"/>
                  </a:cubicBezTo>
                  <a:cubicBezTo>
                    <a:pt x="30864" y="10931"/>
                    <a:pt x="30864" y="10970"/>
                    <a:pt x="30826" y="11008"/>
                  </a:cubicBezTo>
                  <a:cubicBezTo>
                    <a:pt x="30859" y="10942"/>
                    <a:pt x="30835" y="10847"/>
                    <a:pt x="30754" y="10847"/>
                  </a:cubicBezTo>
                  <a:cubicBezTo>
                    <a:pt x="30741" y="10847"/>
                    <a:pt x="30727" y="10850"/>
                    <a:pt x="30711" y="10855"/>
                  </a:cubicBezTo>
                  <a:lnTo>
                    <a:pt x="30673" y="10855"/>
                  </a:lnTo>
                  <a:cubicBezTo>
                    <a:pt x="30635" y="10893"/>
                    <a:pt x="30597" y="10931"/>
                    <a:pt x="30597" y="11008"/>
                  </a:cubicBezTo>
                  <a:cubicBezTo>
                    <a:pt x="30553" y="11184"/>
                    <a:pt x="30616" y="11242"/>
                    <a:pt x="30721" y="11242"/>
                  </a:cubicBezTo>
                  <a:cubicBezTo>
                    <a:pt x="30890" y="11242"/>
                    <a:pt x="31167" y="11093"/>
                    <a:pt x="31285" y="11046"/>
                  </a:cubicBezTo>
                  <a:lnTo>
                    <a:pt x="31285" y="11046"/>
                  </a:lnTo>
                  <a:cubicBezTo>
                    <a:pt x="31017" y="11620"/>
                    <a:pt x="30711" y="12232"/>
                    <a:pt x="30444" y="12805"/>
                  </a:cubicBezTo>
                  <a:cubicBezTo>
                    <a:pt x="30138" y="13073"/>
                    <a:pt x="29832" y="13417"/>
                    <a:pt x="29832" y="13762"/>
                  </a:cubicBezTo>
                  <a:cubicBezTo>
                    <a:pt x="29832" y="13819"/>
                    <a:pt x="29870" y="13848"/>
                    <a:pt x="29908" y="13848"/>
                  </a:cubicBezTo>
                  <a:cubicBezTo>
                    <a:pt x="29946" y="13848"/>
                    <a:pt x="29985" y="13819"/>
                    <a:pt x="29985" y="13762"/>
                  </a:cubicBezTo>
                  <a:cubicBezTo>
                    <a:pt x="30023" y="13570"/>
                    <a:pt x="30138" y="13417"/>
                    <a:pt x="30252" y="13264"/>
                  </a:cubicBezTo>
                  <a:lnTo>
                    <a:pt x="30252" y="13264"/>
                  </a:lnTo>
                  <a:cubicBezTo>
                    <a:pt x="28340" y="17663"/>
                    <a:pt x="26772" y="22214"/>
                    <a:pt x="25166" y="26765"/>
                  </a:cubicBezTo>
                  <a:lnTo>
                    <a:pt x="25089" y="26918"/>
                  </a:lnTo>
                  <a:cubicBezTo>
                    <a:pt x="24936" y="25809"/>
                    <a:pt x="24516" y="24776"/>
                    <a:pt x="23865" y="23897"/>
                  </a:cubicBezTo>
                  <a:cubicBezTo>
                    <a:pt x="23855" y="23887"/>
                    <a:pt x="23842" y="23882"/>
                    <a:pt x="23829" y="23882"/>
                  </a:cubicBezTo>
                  <a:cubicBezTo>
                    <a:pt x="23794" y="23882"/>
                    <a:pt x="23761" y="23917"/>
                    <a:pt x="23789" y="23973"/>
                  </a:cubicBezTo>
                  <a:cubicBezTo>
                    <a:pt x="24477" y="25044"/>
                    <a:pt x="24860" y="26306"/>
                    <a:pt x="24898" y="27568"/>
                  </a:cubicBezTo>
                  <a:cubicBezTo>
                    <a:pt x="24860" y="27683"/>
                    <a:pt x="24822" y="27836"/>
                    <a:pt x="24783" y="27951"/>
                  </a:cubicBezTo>
                  <a:cubicBezTo>
                    <a:pt x="24554" y="27224"/>
                    <a:pt x="24210" y="26536"/>
                    <a:pt x="23827" y="25924"/>
                  </a:cubicBezTo>
                  <a:cubicBezTo>
                    <a:pt x="23816" y="25913"/>
                    <a:pt x="23801" y="25908"/>
                    <a:pt x="23787" y="25908"/>
                  </a:cubicBezTo>
                  <a:cubicBezTo>
                    <a:pt x="23751" y="25908"/>
                    <a:pt x="23712" y="25935"/>
                    <a:pt x="23712" y="25962"/>
                  </a:cubicBezTo>
                  <a:cubicBezTo>
                    <a:pt x="24018" y="26536"/>
                    <a:pt x="24286" y="27109"/>
                    <a:pt x="24477" y="27760"/>
                  </a:cubicBezTo>
                  <a:cubicBezTo>
                    <a:pt x="24554" y="27951"/>
                    <a:pt x="24592" y="28142"/>
                    <a:pt x="24592" y="28372"/>
                  </a:cubicBezTo>
                  <a:cubicBezTo>
                    <a:pt x="24477" y="28639"/>
                    <a:pt x="24363" y="28907"/>
                    <a:pt x="24248" y="29213"/>
                  </a:cubicBezTo>
                  <a:cubicBezTo>
                    <a:pt x="24133" y="28678"/>
                    <a:pt x="23904" y="28142"/>
                    <a:pt x="23636" y="27645"/>
                  </a:cubicBezTo>
                  <a:cubicBezTo>
                    <a:pt x="23626" y="27635"/>
                    <a:pt x="23613" y="27630"/>
                    <a:pt x="23599" y="27630"/>
                  </a:cubicBezTo>
                  <a:cubicBezTo>
                    <a:pt x="23562" y="27630"/>
                    <a:pt x="23521" y="27665"/>
                    <a:pt x="23521" y="27721"/>
                  </a:cubicBezTo>
                  <a:cubicBezTo>
                    <a:pt x="23827" y="28295"/>
                    <a:pt x="24018" y="28945"/>
                    <a:pt x="24095" y="29634"/>
                  </a:cubicBezTo>
                  <a:lnTo>
                    <a:pt x="24057" y="29748"/>
                  </a:lnTo>
                  <a:cubicBezTo>
                    <a:pt x="23636" y="30858"/>
                    <a:pt x="23024" y="31852"/>
                    <a:pt x="22603" y="32923"/>
                  </a:cubicBezTo>
                  <a:cubicBezTo>
                    <a:pt x="20882" y="31164"/>
                    <a:pt x="19505" y="29595"/>
                    <a:pt x="16943" y="28831"/>
                  </a:cubicBezTo>
                  <a:cubicBezTo>
                    <a:pt x="15222" y="28333"/>
                    <a:pt x="13539" y="27683"/>
                    <a:pt x="11971" y="26842"/>
                  </a:cubicBezTo>
                  <a:cubicBezTo>
                    <a:pt x="11130" y="26345"/>
                    <a:pt x="7267" y="24279"/>
                    <a:pt x="7152" y="22826"/>
                  </a:cubicBezTo>
                  <a:cubicBezTo>
                    <a:pt x="7190" y="22826"/>
                    <a:pt x="7267" y="22788"/>
                    <a:pt x="7267" y="22749"/>
                  </a:cubicBezTo>
                  <a:cubicBezTo>
                    <a:pt x="10135" y="15521"/>
                    <a:pt x="12965" y="8025"/>
                    <a:pt x="14572" y="414"/>
                  </a:cubicBezTo>
                  <a:close/>
                  <a:moveTo>
                    <a:pt x="15796" y="30934"/>
                  </a:moveTo>
                  <a:lnTo>
                    <a:pt x="16522" y="31278"/>
                  </a:lnTo>
                  <a:cubicBezTo>
                    <a:pt x="16675" y="31775"/>
                    <a:pt x="16828" y="32273"/>
                    <a:pt x="17058" y="32732"/>
                  </a:cubicBezTo>
                  <a:cubicBezTo>
                    <a:pt x="17096" y="32846"/>
                    <a:pt x="17172" y="32961"/>
                    <a:pt x="17211" y="33076"/>
                  </a:cubicBezTo>
                  <a:lnTo>
                    <a:pt x="16790" y="32923"/>
                  </a:lnTo>
                  <a:cubicBezTo>
                    <a:pt x="16713" y="32808"/>
                    <a:pt x="16675" y="32617"/>
                    <a:pt x="16599" y="32502"/>
                  </a:cubicBezTo>
                  <a:cubicBezTo>
                    <a:pt x="16484" y="32311"/>
                    <a:pt x="16369" y="32081"/>
                    <a:pt x="16254" y="31852"/>
                  </a:cubicBezTo>
                  <a:lnTo>
                    <a:pt x="15796" y="30934"/>
                  </a:lnTo>
                  <a:close/>
                  <a:moveTo>
                    <a:pt x="23177" y="32387"/>
                  </a:moveTo>
                  <a:lnTo>
                    <a:pt x="23177" y="32387"/>
                  </a:lnTo>
                  <a:cubicBezTo>
                    <a:pt x="23139" y="32617"/>
                    <a:pt x="23062" y="32808"/>
                    <a:pt x="22986" y="32999"/>
                  </a:cubicBezTo>
                  <a:cubicBezTo>
                    <a:pt x="22986" y="32999"/>
                    <a:pt x="22986" y="33076"/>
                    <a:pt x="22986" y="33076"/>
                  </a:cubicBezTo>
                  <a:lnTo>
                    <a:pt x="22909" y="33267"/>
                  </a:lnTo>
                  <a:lnTo>
                    <a:pt x="22833" y="33191"/>
                  </a:lnTo>
                  <a:cubicBezTo>
                    <a:pt x="22947" y="32923"/>
                    <a:pt x="23062" y="32655"/>
                    <a:pt x="23177" y="32387"/>
                  </a:cubicBezTo>
                  <a:close/>
                  <a:moveTo>
                    <a:pt x="16828" y="31431"/>
                  </a:moveTo>
                  <a:lnTo>
                    <a:pt x="17287" y="31661"/>
                  </a:lnTo>
                  <a:cubicBezTo>
                    <a:pt x="17517" y="32273"/>
                    <a:pt x="17784" y="32885"/>
                    <a:pt x="18090" y="33458"/>
                  </a:cubicBezTo>
                  <a:lnTo>
                    <a:pt x="17670" y="33267"/>
                  </a:lnTo>
                  <a:cubicBezTo>
                    <a:pt x="17555" y="33076"/>
                    <a:pt x="17402" y="32885"/>
                    <a:pt x="17287" y="32655"/>
                  </a:cubicBezTo>
                  <a:cubicBezTo>
                    <a:pt x="17096" y="32273"/>
                    <a:pt x="16943" y="31852"/>
                    <a:pt x="16828" y="31431"/>
                  </a:cubicBezTo>
                  <a:close/>
                  <a:moveTo>
                    <a:pt x="21456" y="33497"/>
                  </a:moveTo>
                  <a:lnTo>
                    <a:pt x="21609" y="33573"/>
                  </a:lnTo>
                  <a:lnTo>
                    <a:pt x="21532" y="33650"/>
                  </a:lnTo>
                  <a:cubicBezTo>
                    <a:pt x="21532" y="33611"/>
                    <a:pt x="21494" y="33535"/>
                    <a:pt x="21456" y="33497"/>
                  </a:cubicBezTo>
                  <a:close/>
                  <a:moveTo>
                    <a:pt x="17631" y="31814"/>
                  </a:moveTo>
                  <a:lnTo>
                    <a:pt x="18243" y="32081"/>
                  </a:lnTo>
                  <a:cubicBezTo>
                    <a:pt x="18434" y="32579"/>
                    <a:pt x="18626" y="33038"/>
                    <a:pt x="18855" y="33497"/>
                  </a:cubicBezTo>
                  <a:lnTo>
                    <a:pt x="19008" y="33841"/>
                  </a:lnTo>
                  <a:cubicBezTo>
                    <a:pt x="18893" y="33802"/>
                    <a:pt x="18740" y="33726"/>
                    <a:pt x="18626" y="33688"/>
                  </a:cubicBezTo>
                  <a:cubicBezTo>
                    <a:pt x="18473" y="33382"/>
                    <a:pt x="18281" y="33114"/>
                    <a:pt x="18129" y="32846"/>
                  </a:cubicBezTo>
                  <a:cubicBezTo>
                    <a:pt x="17976" y="32540"/>
                    <a:pt x="17784" y="32158"/>
                    <a:pt x="17631" y="31814"/>
                  </a:cubicBezTo>
                  <a:close/>
                  <a:moveTo>
                    <a:pt x="22642" y="33726"/>
                  </a:moveTo>
                  <a:lnTo>
                    <a:pt x="22718" y="33802"/>
                  </a:lnTo>
                  <a:cubicBezTo>
                    <a:pt x="22680" y="33841"/>
                    <a:pt x="22680" y="33879"/>
                    <a:pt x="22718" y="33917"/>
                  </a:cubicBezTo>
                  <a:lnTo>
                    <a:pt x="22527" y="33917"/>
                  </a:lnTo>
                  <a:cubicBezTo>
                    <a:pt x="22527" y="33917"/>
                    <a:pt x="22527" y="33879"/>
                    <a:pt x="22527" y="33841"/>
                  </a:cubicBezTo>
                  <a:cubicBezTo>
                    <a:pt x="22565" y="33841"/>
                    <a:pt x="22603" y="33802"/>
                    <a:pt x="22603" y="33764"/>
                  </a:cubicBezTo>
                  <a:lnTo>
                    <a:pt x="22642" y="33726"/>
                  </a:lnTo>
                  <a:close/>
                  <a:moveTo>
                    <a:pt x="20270" y="32999"/>
                  </a:moveTo>
                  <a:lnTo>
                    <a:pt x="21073" y="33344"/>
                  </a:lnTo>
                  <a:lnTo>
                    <a:pt x="21265" y="33802"/>
                  </a:lnTo>
                  <a:cubicBezTo>
                    <a:pt x="21112" y="33917"/>
                    <a:pt x="20997" y="33994"/>
                    <a:pt x="20882" y="34070"/>
                  </a:cubicBezTo>
                  <a:cubicBezTo>
                    <a:pt x="20806" y="33955"/>
                    <a:pt x="20767" y="33879"/>
                    <a:pt x="20691" y="33802"/>
                  </a:cubicBezTo>
                  <a:cubicBezTo>
                    <a:pt x="20576" y="33535"/>
                    <a:pt x="20423" y="33267"/>
                    <a:pt x="20270" y="32999"/>
                  </a:cubicBezTo>
                  <a:close/>
                  <a:moveTo>
                    <a:pt x="18587" y="32196"/>
                  </a:moveTo>
                  <a:lnTo>
                    <a:pt x="19123" y="32464"/>
                  </a:lnTo>
                  <a:cubicBezTo>
                    <a:pt x="19276" y="32885"/>
                    <a:pt x="19467" y="33267"/>
                    <a:pt x="19658" y="33688"/>
                  </a:cubicBezTo>
                  <a:lnTo>
                    <a:pt x="19811" y="34108"/>
                  </a:lnTo>
                  <a:cubicBezTo>
                    <a:pt x="19697" y="34070"/>
                    <a:pt x="19582" y="34032"/>
                    <a:pt x="19505" y="33994"/>
                  </a:cubicBezTo>
                  <a:cubicBezTo>
                    <a:pt x="19352" y="33764"/>
                    <a:pt x="19199" y="33535"/>
                    <a:pt x="19085" y="33344"/>
                  </a:cubicBezTo>
                  <a:cubicBezTo>
                    <a:pt x="18893" y="32961"/>
                    <a:pt x="18740" y="32579"/>
                    <a:pt x="18587" y="32196"/>
                  </a:cubicBezTo>
                  <a:close/>
                  <a:moveTo>
                    <a:pt x="19467" y="32579"/>
                  </a:moveTo>
                  <a:lnTo>
                    <a:pt x="20117" y="32885"/>
                  </a:lnTo>
                  <a:cubicBezTo>
                    <a:pt x="20041" y="32885"/>
                    <a:pt x="20003" y="32999"/>
                    <a:pt x="20041" y="33038"/>
                  </a:cubicBezTo>
                  <a:lnTo>
                    <a:pt x="20079" y="33038"/>
                  </a:lnTo>
                  <a:cubicBezTo>
                    <a:pt x="20232" y="33344"/>
                    <a:pt x="20347" y="33650"/>
                    <a:pt x="20500" y="33955"/>
                  </a:cubicBezTo>
                  <a:cubicBezTo>
                    <a:pt x="20538" y="33994"/>
                    <a:pt x="20576" y="34070"/>
                    <a:pt x="20614" y="34147"/>
                  </a:cubicBezTo>
                  <a:lnTo>
                    <a:pt x="20194" y="34147"/>
                  </a:lnTo>
                  <a:cubicBezTo>
                    <a:pt x="20079" y="33917"/>
                    <a:pt x="19964" y="33726"/>
                    <a:pt x="19888" y="33497"/>
                  </a:cubicBezTo>
                  <a:cubicBezTo>
                    <a:pt x="19735" y="33191"/>
                    <a:pt x="19582" y="32885"/>
                    <a:pt x="19467" y="32579"/>
                  </a:cubicBezTo>
                  <a:close/>
                  <a:moveTo>
                    <a:pt x="21226" y="34644"/>
                  </a:moveTo>
                  <a:lnTo>
                    <a:pt x="21145" y="34726"/>
                  </a:lnTo>
                  <a:lnTo>
                    <a:pt x="21145" y="34726"/>
                  </a:lnTo>
                  <a:cubicBezTo>
                    <a:pt x="21148" y="34713"/>
                    <a:pt x="21150" y="34698"/>
                    <a:pt x="21150" y="34682"/>
                  </a:cubicBezTo>
                  <a:lnTo>
                    <a:pt x="21226" y="34644"/>
                  </a:lnTo>
                  <a:close/>
                  <a:moveTo>
                    <a:pt x="20882" y="34682"/>
                  </a:moveTo>
                  <a:cubicBezTo>
                    <a:pt x="20920" y="34682"/>
                    <a:pt x="20920" y="34720"/>
                    <a:pt x="20920" y="34720"/>
                  </a:cubicBezTo>
                  <a:lnTo>
                    <a:pt x="20920" y="34759"/>
                  </a:lnTo>
                  <a:lnTo>
                    <a:pt x="20767" y="34682"/>
                  </a:lnTo>
                  <a:close/>
                  <a:moveTo>
                    <a:pt x="21079" y="34792"/>
                  </a:moveTo>
                  <a:lnTo>
                    <a:pt x="21073" y="34797"/>
                  </a:lnTo>
                  <a:lnTo>
                    <a:pt x="21035" y="34797"/>
                  </a:lnTo>
                  <a:cubicBezTo>
                    <a:pt x="21051" y="34797"/>
                    <a:pt x="21066" y="34795"/>
                    <a:pt x="21079" y="34792"/>
                  </a:cubicBezTo>
                  <a:close/>
                  <a:moveTo>
                    <a:pt x="24210" y="35103"/>
                  </a:moveTo>
                  <a:lnTo>
                    <a:pt x="25242" y="35409"/>
                  </a:lnTo>
                  <a:cubicBezTo>
                    <a:pt x="25089" y="35600"/>
                    <a:pt x="24898" y="35868"/>
                    <a:pt x="24707" y="36059"/>
                  </a:cubicBezTo>
                  <a:lnTo>
                    <a:pt x="24707" y="36097"/>
                  </a:lnTo>
                  <a:cubicBezTo>
                    <a:pt x="24516" y="35830"/>
                    <a:pt x="24401" y="35447"/>
                    <a:pt x="24210" y="35103"/>
                  </a:cubicBezTo>
                  <a:close/>
                  <a:moveTo>
                    <a:pt x="23751" y="35983"/>
                  </a:moveTo>
                  <a:cubicBezTo>
                    <a:pt x="23751" y="36021"/>
                    <a:pt x="23751" y="36059"/>
                    <a:pt x="23789" y="36097"/>
                  </a:cubicBezTo>
                  <a:lnTo>
                    <a:pt x="23789" y="36136"/>
                  </a:lnTo>
                  <a:lnTo>
                    <a:pt x="23674" y="36136"/>
                  </a:lnTo>
                  <a:cubicBezTo>
                    <a:pt x="23674" y="36059"/>
                    <a:pt x="23712" y="36021"/>
                    <a:pt x="23751" y="35983"/>
                  </a:cubicBezTo>
                  <a:close/>
                  <a:moveTo>
                    <a:pt x="19926" y="36288"/>
                  </a:moveTo>
                  <a:lnTo>
                    <a:pt x="20003" y="36327"/>
                  </a:lnTo>
                  <a:cubicBezTo>
                    <a:pt x="20003" y="36327"/>
                    <a:pt x="20003" y="36365"/>
                    <a:pt x="20003" y="36365"/>
                  </a:cubicBezTo>
                  <a:lnTo>
                    <a:pt x="19926" y="36288"/>
                  </a:lnTo>
                  <a:close/>
                  <a:moveTo>
                    <a:pt x="33442" y="10320"/>
                  </a:moveTo>
                  <a:cubicBezTo>
                    <a:pt x="34888" y="10320"/>
                    <a:pt x="36150" y="11080"/>
                    <a:pt x="37443" y="11658"/>
                  </a:cubicBezTo>
                  <a:cubicBezTo>
                    <a:pt x="38705" y="12270"/>
                    <a:pt x="40043" y="12767"/>
                    <a:pt x="41382" y="13188"/>
                  </a:cubicBezTo>
                  <a:cubicBezTo>
                    <a:pt x="42223" y="13456"/>
                    <a:pt x="43065" y="13647"/>
                    <a:pt x="43944" y="13800"/>
                  </a:cubicBezTo>
                  <a:lnTo>
                    <a:pt x="42835" y="13800"/>
                  </a:lnTo>
                  <a:cubicBezTo>
                    <a:pt x="42721" y="13800"/>
                    <a:pt x="42721" y="13991"/>
                    <a:pt x="42835" y="13991"/>
                  </a:cubicBezTo>
                  <a:cubicBezTo>
                    <a:pt x="44399" y="14237"/>
                    <a:pt x="45963" y="14352"/>
                    <a:pt x="47527" y="14352"/>
                  </a:cubicBezTo>
                  <a:cubicBezTo>
                    <a:pt x="48640" y="14352"/>
                    <a:pt x="49753" y="14294"/>
                    <a:pt x="50867" y="14182"/>
                  </a:cubicBezTo>
                  <a:lnTo>
                    <a:pt x="50867" y="14182"/>
                  </a:lnTo>
                  <a:cubicBezTo>
                    <a:pt x="47195" y="21028"/>
                    <a:pt x="44518" y="28601"/>
                    <a:pt x="42109" y="35944"/>
                  </a:cubicBezTo>
                  <a:cubicBezTo>
                    <a:pt x="42070" y="35983"/>
                    <a:pt x="42070" y="36021"/>
                    <a:pt x="42109" y="36059"/>
                  </a:cubicBezTo>
                  <a:cubicBezTo>
                    <a:pt x="41458" y="36327"/>
                    <a:pt x="40770" y="36518"/>
                    <a:pt x="40043" y="36556"/>
                  </a:cubicBezTo>
                  <a:cubicBezTo>
                    <a:pt x="39661" y="36556"/>
                    <a:pt x="39240" y="36518"/>
                    <a:pt x="38858" y="36480"/>
                  </a:cubicBezTo>
                  <a:cubicBezTo>
                    <a:pt x="37940" y="36441"/>
                    <a:pt x="37060" y="36327"/>
                    <a:pt x="36142" y="36136"/>
                  </a:cubicBezTo>
                  <a:cubicBezTo>
                    <a:pt x="34306" y="35753"/>
                    <a:pt x="32509" y="35179"/>
                    <a:pt x="30788" y="34414"/>
                  </a:cubicBezTo>
                  <a:cubicBezTo>
                    <a:pt x="29450" y="33833"/>
                    <a:pt x="28241" y="33654"/>
                    <a:pt x="27024" y="33654"/>
                  </a:cubicBezTo>
                  <a:cubicBezTo>
                    <a:pt x="25840" y="33654"/>
                    <a:pt x="24650" y="33823"/>
                    <a:pt x="23330" y="33955"/>
                  </a:cubicBezTo>
                  <a:cubicBezTo>
                    <a:pt x="23330" y="33917"/>
                    <a:pt x="23330" y="33879"/>
                    <a:pt x="23330" y="33879"/>
                  </a:cubicBezTo>
                  <a:cubicBezTo>
                    <a:pt x="23368" y="33802"/>
                    <a:pt x="23368" y="33688"/>
                    <a:pt x="23330" y="33650"/>
                  </a:cubicBezTo>
                  <a:lnTo>
                    <a:pt x="23330" y="33650"/>
                  </a:lnTo>
                  <a:cubicBezTo>
                    <a:pt x="23342" y="33652"/>
                    <a:pt x="23353" y="33654"/>
                    <a:pt x="23364" y="33654"/>
                  </a:cubicBezTo>
                  <a:cubicBezTo>
                    <a:pt x="23493" y="33654"/>
                    <a:pt x="23548" y="33455"/>
                    <a:pt x="23406" y="33420"/>
                  </a:cubicBezTo>
                  <a:lnTo>
                    <a:pt x="23253" y="33344"/>
                  </a:lnTo>
                  <a:lnTo>
                    <a:pt x="23215" y="33344"/>
                  </a:lnTo>
                  <a:cubicBezTo>
                    <a:pt x="23559" y="32387"/>
                    <a:pt x="23904" y="31431"/>
                    <a:pt x="24210" y="30475"/>
                  </a:cubicBezTo>
                  <a:cubicBezTo>
                    <a:pt x="24230" y="30485"/>
                    <a:pt x="24251" y="30490"/>
                    <a:pt x="24270" y="30490"/>
                  </a:cubicBezTo>
                  <a:cubicBezTo>
                    <a:pt x="24324" y="30490"/>
                    <a:pt x="24373" y="30455"/>
                    <a:pt x="24401" y="30399"/>
                  </a:cubicBezTo>
                  <a:cubicBezTo>
                    <a:pt x="24401" y="30284"/>
                    <a:pt x="24401" y="30131"/>
                    <a:pt x="24401" y="30016"/>
                  </a:cubicBezTo>
                  <a:lnTo>
                    <a:pt x="24592" y="29442"/>
                  </a:lnTo>
                  <a:lnTo>
                    <a:pt x="24592" y="29557"/>
                  </a:lnTo>
                  <a:cubicBezTo>
                    <a:pt x="24568" y="29604"/>
                    <a:pt x="24618" y="29637"/>
                    <a:pt x="24659" y="29637"/>
                  </a:cubicBezTo>
                  <a:cubicBezTo>
                    <a:pt x="24684" y="29637"/>
                    <a:pt x="24707" y="29625"/>
                    <a:pt x="24707" y="29595"/>
                  </a:cubicBezTo>
                  <a:cubicBezTo>
                    <a:pt x="24783" y="29404"/>
                    <a:pt x="24822" y="29213"/>
                    <a:pt x="24860" y="29022"/>
                  </a:cubicBezTo>
                  <a:cubicBezTo>
                    <a:pt x="25127" y="28678"/>
                    <a:pt x="25395" y="28333"/>
                    <a:pt x="25701" y="27989"/>
                  </a:cubicBezTo>
                  <a:cubicBezTo>
                    <a:pt x="25728" y="27962"/>
                    <a:pt x="25698" y="27935"/>
                    <a:pt x="25664" y="27935"/>
                  </a:cubicBezTo>
                  <a:cubicBezTo>
                    <a:pt x="25650" y="27935"/>
                    <a:pt x="25636" y="27940"/>
                    <a:pt x="25625" y="27951"/>
                  </a:cubicBezTo>
                  <a:cubicBezTo>
                    <a:pt x="25357" y="28180"/>
                    <a:pt x="25127" y="28448"/>
                    <a:pt x="24860" y="28754"/>
                  </a:cubicBezTo>
                  <a:cubicBezTo>
                    <a:pt x="24860" y="28601"/>
                    <a:pt x="24860" y="28486"/>
                    <a:pt x="24822" y="28333"/>
                  </a:cubicBezTo>
                  <a:cubicBezTo>
                    <a:pt x="25204" y="27683"/>
                    <a:pt x="25701" y="27148"/>
                    <a:pt x="26313" y="26727"/>
                  </a:cubicBezTo>
                  <a:cubicBezTo>
                    <a:pt x="26340" y="26700"/>
                    <a:pt x="26329" y="26673"/>
                    <a:pt x="26307" y="26673"/>
                  </a:cubicBezTo>
                  <a:cubicBezTo>
                    <a:pt x="26297" y="26673"/>
                    <a:pt x="26286" y="26678"/>
                    <a:pt x="26275" y="26689"/>
                  </a:cubicBezTo>
                  <a:cubicBezTo>
                    <a:pt x="25854" y="26918"/>
                    <a:pt x="25472" y="27262"/>
                    <a:pt x="25166" y="27645"/>
                  </a:cubicBezTo>
                  <a:cubicBezTo>
                    <a:pt x="25357" y="27186"/>
                    <a:pt x="25548" y="26765"/>
                    <a:pt x="25778" y="26345"/>
                  </a:cubicBezTo>
                  <a:cubicBezTo>
                    <a:pt x="26390" y="25618"/>
                    <a:pt x="27231" y="25044"/>
                    <a:pt x="28149" y="24776"/>
                  </a:cubicBezTo>
                  <a:cubicBezTo>
                    <a:pt x="28214" y="24776"/>
                    <a:pt x="28196" y="24692"/>
                    <a:pt x="28165" y="24692"/>
                  </a:cubicBezTo>
                  <a:cubicBezTo>
                    <a:pt x="28160" y="24692"/>
                    <a:pt x="28154" y="24694"/>
                    <a:pt x="28149" y="24700"/>
                  </a:cubicBezTo>
                  <a:cubicBezTo>
                    <a:pt x="27193" y="24929"/>
                    <a:pt x="26313" y="25427"/>
                    <a:pt x="25625" y="26115"/>
                  </a:cubicBezTo>
                  <a:lnTo>
                    <a:pt x="25892" y="25388"/>
                  </a:lnTo>
                  <a:lnTo>
                    <a:pt x="25954" y="25327"/>
                  </a:lnTo>
                  <a:lnTo>
                    <a:pt x="25954" y="25327"/>
                  </a:lnTo>
                  <a:cubicBezTo>
                    <a:pt x="25946" y="25347"/>
                    <a:pt x="25938" y="25368"/>
                    <a:pt x="25931" y="25388"/>
                  </a:cubicBezTo>
                  <a:lnTo>
                    <a:pt x="26849" y="24432"/>
                  </a:lnTo>
                  <a:lnTo>
                    <a:pt x="25954" y="25327"/>
                  </a:lnTo>
                  <a:lnTo>
                    <a:pt x="25954" y="25327"/>
                  </a:lnTo>
                  <a:cubicBezTo>
                    <a:pt x="27018" y="22518"/>
                    <a:pt x="28157" y="19746"/>
                    <a:pt x="29296" y="16974"/>
                  </a:cubicBezTo>
                  <a:cubicBezTo>
                    <a:pt x="29679" y="16630"/>
                    <a:pt x="30023" y="16209"/>
                    <a:pt x="30329" y="15789"/>
                  </a:cubicBezTo>
                  <a:cubicBezTo>
                    <a:pt x="30360" y="15758"/>
                    <a:pt x="30316" y="15702"/>
                    <a:pt x="30277" y="15702"/>
                  </a:cubicBezTo>
                  <a:cubicBezTo>
                    <a:pt x="30268" y="15702"/>
                    <a:pt x="30260" y="15705"/>
                    <a:pt x="30252" y="15712"/>
                  </a:cubicBezTo>
                  <a:cubicBezTo>
                    <a:pt x="29985" y="16095"/>
                    <a:pt x="29679" y="16401"/>
                    <a:pt x="29373" y="16745"/>
                  </a:cubicBezTo>
                  <a:cubicBezTo>
                    <a:pt x="29488" y="16477"/>
                    <a:pt x="29564" y="16248"/>
                    <a:pt x="29679" y="15980"/>
                  </a:cubicBezTo>
                  <a:cubicBezTo>
                    <a:pt x="30291" y="15177"/>
                    <a:pt x="30941" y="14450"/>
                    <a:pt x="31706" y="13762"/>
                  </a:cubicBezTo>
                  <a:cubicBezTo>
                    <a:pt x="31736" y="13762"/>
                    <a:pt x="31718" y="13713"/>
                    <a:pt x="31670" y="13713"/>
                  </a:cubicBezTo>
                  <a:cubicBezTo>
                    <a:pt x="31658" y="13713"/>
                    <a:pt x="31645" y="13716"/>
                    <a:pt x="31629" y="13723"/>
                  </a:cubicBezTo>
                  <a:cubicBezTo>
                    <a:pt x="31017" y="14182"/>
                    <a:pt x="30444" y="14718"/>
                    <a:pt x="29946" y="15291"/>
                  </a:cubicBezTo>
                  <a:cubicBezTo>
                    <a:pt x="29985" y="15177"/>
                    <a:pt x="30023" y="15100"/>
                    <a:pt x="30061" y="15024"/>
                  </a:cubicBezTo>
                  <a:cubicBezTo>
                    <a:pt x="30329" y="14718"/>
                    <a:pt x="30597" y="14412"/>
                    <a:pt x="30903" y="14144"/>
                  </a:cubicBezTo>
                  <a:cubicBezTo>
                    <a:pt x="31362" y="13723"/>
                    <a:pt x="31859" y="13303"/>
                    <a:pt x="32279" y="12920"/>
                  </a:cubicBezTo>
                  <a:cubicBezTo>
                    <a:pt x="32311" y="12858"/>
                    <a:pt x="32291" y="12795"/>
                    <a:pt x="32262" y="12795"/>
                  </a:cubicBezTo>
                  <a:cubicBezTo>
                    <a:pt x="32255" y="12795"/>
                    <a:pt x="32248" y="12798"/>
                    <a:pt x="32241" y="12805"/>
                  </a:cubicBezTo>
                  <a:cubicBezTo>
                    <a:pt x="31553" y="13226"/>
                    <a:pt x="30903" y="13723"/>
                    <a:pt x="30329" y="14259"/>
                  </a:cubicBezTo>
                  <a:lnTo>
                    <a:pt x="30520" y="13800"/>
                  </a:lnTo>
                  <a:cubicBezTo>
                    <a:pt x="30673" y="13609"/>
                    <a:pt x="30826" y="13456"/>
                    <a:pt x="31017" y="13264"/>
                  </a:cubicBezTo>
                  <a:cubicBezTo>
                    <a:pt x="31400" y="12920"/>
                    <a:pt x="31820" y="12614"/>
                    <a:pt x="32279" y="12308"/>
                  </a:cubicBezTo>
                  <a:cubicBezTo>
                    <a:pt x="32341" y="12277"/>
                    <a:pt x="32303" y="12221"/>
                    <a:pt x="32266" y="12221"/>
                  </a:cubicBezTo>
                  <a:cubicBezTo>
                    <a:pt x="32257" y="12221"/>
                    <a:pt x="32249" y="12224"/>
                    <a:pt x="32241" y="12232"/>
                  </a:cubicBezTo>
                  <a:cubicBezTo>
                    <a:pt x="31706" y="12461"/>
                    <a:pt x="31247" y="12729"/>
                    <a:pt x="30788" y="13111"/>
                  </a:cubicBezTo>
                  <a:lnTo>
                    <a:pt x="30979" y="12576"/>
                  </a:lnTo>
                  <a:lnTo>
                    <a:pt x="31323" y="12346"/>
                  </a:lnTo>
                  <a:cubicBezTo>
                    <a:pt x="31782" y="12002"/>
                    <a:pt x="32279" y="11696"/>
                    <a:pt x="32815" y="11429"/>
                  </a:cubicBezTo>
                  <a:cubicBezTo>
                    <a:pt x="32883" y="11395"/>
                    <a:pt x="32830" y="11269"/>
                    <a:pt x="32763" y="11269"/>
                  </a:cubicBezTo>
                  <a:cubicBezTo>
                    <a:pt x="32755" y="11269"/>
                    <a:pt x="32747" y="11271"/>
                    <a:pt x="32738" y="11276"/>
                  </a:cubicBezTo>
                  <a:cubicBezTo>
                    <a:pt x="32165" y="11543"/>
                    <a:pt x="31629" y="11849"/>
                    <a:pt x="31132" y="12232"/>
                  </a:cubicBezTo>
                  <a:cubicBezTo>
                    <a:pt x="31323" y="11773"/>
                    <a:pt x="31476" y="11276"/>
                    <a:pt x="31668" y="10817"/>
                  </a:cubicBezTo>
                  <a:cubicBezTo>
                    <a:pt x="31744" y="10970"/>
                    <a:pt x="31820" y="11123"/>
                    <a:pt x="31935" y="11161"/>
                  </a:cubicBezTo>
                  <a:cubicBezTo>
                    <a:pt x="31859" y="11237"/>
                    <a:pt x="31820" y="11314"/>
                    <a:pt x="31744" y="11390"/>
                  </a:cubicBezTo>
                  <a:cubicBezTo>
                    <a:pt x="31713" y="11421"/>
                    <a:pt x="31757" y="11477"/>
                    <a:pt x="31795" y="11477"/>
                  </a:cubicBezTo>
                  <a:cubicBezTo>
                    <a:pt x="31804" y="11477"/>
                    <a:pt x="31813" y="11474"/>
                    <a:pt x="31820" y="11467"/>
                  </a:cubicBezTo>
                  <a:cubicBezTo>
                    <a:pt x="32165" y="11084"/>
                    <a:pt x="32585" y="10817"/>
                    <a:pt x="33083" y="10664"/>
                  </a:cubicBezTo>
                  <a:cubicBezTo>
                    <a:pt x="33159" y="10664"/>
                    <a:pt x="33159" y="10549"/>
                    <a:pt x="33083" y="10549"/>
                  </a:cubicBezTo>
                  <a:cubicBezTo>
                    <a:pt x="32738" y="10625"/>
                    <a:pt x="32432" y="10778"/>
                    <a:pt x="32165" y="10970"/>
                  </a:cubicBezTo>
                  <a:cubicBezTo>
                    <a:pt x="32203" y="10931"/>
                    <a:pt x="32203" y="10893"/>
                    <a:pt x="32165" y="10855"/>
                  </a:cubicBezTo>
                  <a:lnTo>
                    <a:pt x="32165" y="10817"/>
                  </a:lnTo>
                  <a:cubicBezTo>
                    <a:pt x="32144" y="10806"/>
                    <a:pt x="32121" y="10802"/>
                    <a:pt x="32098" y="10802"/>
                  </a:cubicBezTo>
                  <a:cubicBezTo>
                    <a:pt x="32035" y="10802"/>
                    <a:pt x="31973" y="10837"/>
                    <a:pt x="31973" y="10893"/>
                  </a:cubicBezTo>
                  <a:cubicBezTo>
                    <a:pt x="31973" y="10855"/>
                    <a:pt x="31973" y="10778"/>
                    <a:pt x="31973" y="10740"/>
                  </a:cubicBezTo>
                  <a:cubicBezTo>
                    <a:pt x="32012" y="10740"/>
                    <a:pt x="32050" y="10740"/>
                    <a:pt x="32050" y="10702"/>
                  </a:cubicBezTo>
                  <a:lnTo>
                    <a:pt x="32050" y="10664"/>
                  </a:lnTo>
                  <a:cubicBezTo>
                    <a:pt x="32318" y="10511"/>
                    <a:pt x="32624" y="10434"/>
                    <a:pt x="32891" y="10358"/>
                  </a:cubicBezTo>
                  <a:cubicBezTo>
                    <a:pt x="33078" y="10332"/>
                    <a:pt x="33261" y="10320"/>
                    <a:pt x="33442" y="10320"/>
                  </a:cubicBezTo>
                  <a:close/>
                  <a:moveTo>
                    <a:pt x="21647" y="36594"/>
                  </a:moveTo>
                  <a:cubicBezTo>
                    <a:pt x="21593" y="36608"/>
                    <a:pt x="21548" y="36636"/>
                    <a:pt x="21515" y="36673"/>
                  </a:cubicBezTo>
                  <a:lnTo>
                    <a:pt x="21515" y="36673"/>
                  </a:lnTo>
                  <a:cubicBezTo>
                    <a:pt x="21522" y="36660"/>
                    <a:pt x="21528" y="36647"/>
                    <a:pt x="21532" y="36633"/>
                  </a:cubicBezTo>
                  <a:cubicBezTo>
                    <a:pt x="21571" y="36594"/>
                    <a:pt x="21609" y="36594"/>
                    <a:pt x="21647" y="36594"/>
                  </a:cubicBezTo>
                  <a:close/>
                  <a:moveTo>
                    <a:pt x="21478" y="36728"/>
                  </a:moveTo>
                  <a:cubicBezTo>
                    <a:pt x="21446" y="36789"/>
                    <a:pt x="21437" y="36864"/>
                    <a:pt x="21456" y="36939"/>
                  </a:cubicBezTo>
                  <a:lnTo>
                    <a:pt x="21265" y="36862"/>
                  </a:lnTo>
                  <a:cubicBezTo>
                    <a:pt x="21344" y="36836"/>
                    <a:pt x="21424" y="36791"/>
                    <a:pt x="21478" y="36728"/>
                  </a:cubicBezTo>
                  <a:close/>
                  <a:moveTo>
                    <a:pt x="46622" y="35294"/>
                  </a:moveTo>
                  <a:cubicBezTo>
                    <a:pt x="46622" y="35332"/>
                    <a:pt x="46583" y="35371"/>
                    <a:pt x="46583" y="35409"/>
                  </a:cubicBezTo>
                  <a:lnTo>
                    <a:pt x="45780" y="37053"/>
                  </a:lnTo>
                  <a:lnTo>
                    <a:pt x="46622" y="35294"/>
                  </a:lnTo>
                  <a:close/>
                  <a:moveTo>
                    <a:pt x="25280" y="36939"/>
                  </a:moveTo>
                  <a:lnTo>
                    <a:pt x="25548" y="37053"/>
                  </a:lnTo>
                  <a:lnTo>
                    <a:pt x="25510" y="37092"/>
                  </a:lnTo>
                  <a:lnTo>
                    <a:pt x="25280" y="36939"/>
                  </a:lnTo>
                  <a:close/>
                  <a:moveTo>
                    <a:pt x="25625" y="37092"/>
                  </a:moveTo>
                  <a:lnTo>
                    <a:pt x="26045" y="37245"/>
                  </a:lnTo>
                  <a:lnTo>
                    <a:pt x="25931" y="37321"/>
                  </a:lnTo>
                  <a:lnTo>
                    <a:pt x="25586" y="37130"/>
                  </a:lnTo>
                  <a:lnTo>
                    <a:pt x="25625" y="37092"/>
                  </a:lnTo>
                  <a:close/>
                  <a:moveTo>
                    <a:pt x="26198" y="37283"/>
                  </a:moveTo>
                  <a:lnTo>
                    <a:pt x="26925" y="37589"/>
                  </a:lnTo>
                  <a:lnTo>
                    <a:pt x="26810" y="37704"/>
                  </a:lnTo>
                  <a:cubicBezTo>
                    <a:pt x="26619" y="37627"/>
                    <a:pt x="26428" y="37551"/>
                    <a:pt x="26198" y="37512"/>
                  </a:cubicBezTo>
                  <a:lnTo>
                    <a:pt x="26084" y="37436"/>
                  </a:lnTo>
                  <a:cubicBezTo>
                    <a:pt x="26122" y="37359"/>
                    <a:pt x="26160" y="37321"/>
                    <a:pt x="26198" y="37283"/>
                  </a:cubicBezTo>
                  <a:close/>
                  <a:moveTo>
                    <a:pt x="27116" y="37665"/>
                  </a:moveTo>
                  <a:lnTo>
                    <a:pt x="27805" y="37933"/>
                  </a:lnTo>
                  <a:lnTo>
                    <a:pt x="27728" y="38010"/>
                  </a:lnTo>
                  <a:lnTo>
                    <a:pt x="26963" y="37780"/>
                  </a:lnTo>
                  <a:cubicBezTo>
                    <a:pt x="27040" y="37742"/>
                    <a:pt x="27078" y="37704"/>
                    <a:pt x="27116" y="37665"/>
                  </a:cubicBezTo>
                  <a:close/>
                  <a:moveTo>
                    <a:pt x="28034" y="38010"/>
                  </a:moveTo>
                  <a:lnTo>
                    <a:pt x="28493" y="38201"/>
                  </a:lnTo>
                  <a:lnTo>
                    <a:pt x="28417" y="38239"/>
                  </a:lnTo>
                  <a:lnTo>
                    <a:pt x="27958" y="38086"/>
                  </a:lnTo>
                  <a:lnTo>
                    <a:pt x="28034" y="38010"/>
                  </a:lnTo>
                  <a:close/>
                  <a:moveTo>
                    <a:pt x="50025" y="16668"/>
                  </a:moveTo>
                  <a:cubicBezTo>
                    <a:pt x="50502" y="16954"/>
                    <a:pt x="51032" y="17108"/>
                    <a:pt x="51570" y="17108"/>
                  </a:cubicBezTo>
                  <a:cubicBezTo>
                    <a:pt x="51680" y="17108"/>
                    <a:pt x="51790" y="17102"/>
                    <a:pt x="51900" y="17089"/>
                  </a:cubicBezTo>
                  <a:lnTo>
                    <a:pt x="51900" y="17127"/>
                  </a:lnTo>
                  <a:cubicBezTo>
                    <a:pt x="48419" y="24241"/>
                    <a:pt x="45512" y="31661"/>
                    <a:pt x="42300" y="38889"/>
                  </a:cubicBezTo>
                  <a:cubicBezTo>
                    <a:pt x="38972" y="37665"/>
                    <a:pt x="35416" y="36862"/>
                    <a:pt x="31973" y="35906"/>
                  </a:cubicBezTo>
                  <a:cubicBezTo>
                    <a:pt x="29602" y="35256"/>
                    <a:pt x="27193" y="34491"/>
                    <a:pt x="24745" y="34223"/>
                  </a:cubicBezTo>
                  <a:cubicBezTo>
                    <a:pt x="25623" y="34108"/>
                    <a:pt x="26488" y="33978"/>
                    <a:pt x="27355" y="33978"/>
                  </a:cubicBezTo>
                  <a:cubicBezTo>
                    <a:pt x="27923" y="33978"/>
                    <a:pt x="28492" y="34034"/>
                    <a:pt x="29067" y="34185"/>
                  </a:cubicBezTo>
                  <a:cubicBezTo>
                    <a:pt x="31094" y="34720"/>
                    <a:pt x="32853" y="35753"/>
                    <a:pt x="34918" y="36212"/>
                  </a:cubicBezTo>
                  <a:cubicBezTo>
                    <a:pt x="36432" y="36552"/>
                    <a:pt x="37971" y="36742"/>
                    <a:pt x="39535" y="36742"/>
                  </a:cubicBezTo>
                  <a:cubicBezTo>
                    <a:pt x="39907" y="36742"/>
                    <a:pt x="40281" y="36731"/>
                    <a:pt x="40655" y="36709"/>
                  </a:cubicBezTo>
                  <a:cubicBezTo>
                    <a:pt x="41267" y="36671"/>
                    <a:pt x="41994" y="36671"/>
                    <a:pt x="42300" y="36136"/>
                  </a:cubicBezTo>
                  <a:cubicBezTo>
                    <a:pt x="42338" y="36136"/>
                    <a:pt x="42376" y="36097"/>
                    <a:pt x="42376" y="36059"/>
                  </a:cubicBezTo>
                  <a:cubicBezTo>
                    <a:pt x="44556" y="29404"/>
                    <a:pt x="47310" y="23055"/>
                    <a:pt x="50025" y="16668"/>
                  </a:cubicBezTo>
                  <a:close/>
                  <a:moveTo>
                    <a:pt x="28378" y="38889"/>
                  </a:moveTo>
                  <a:lnTo>
                    <a:pt x="28378" y="38889"/>
                  </a:lnTo>
                  <a:cubicBezTo>
                    <a:pt x="28646" y="39004"/>
                    <a:pt x="28876" y="39080"/>
                    <a:pt x="29143" y="39195"/>
                  </a:cubicBezTo>
                  <a:lnTo>
                    <a:pt x="28417" y="39004"/>
                  </a:lnTo>
                  <a:cubicBezTo>
                    <a:pt x="28417" y="38966"/>
                    <a:pt x="28378" y="38927"/>
                    <a:pt x="28378" y="38889"/>
                  </a:cubicBezTo>
                  <a:close/>
                  <a:moveTo>
                    <a:pt x="53085" y="20569"/>
                  </a:moveTo>
                  <a:cubicBezTo>
                    <a:pt x="53085" y="20608"/>
                    <a:pt x="53123" y="20684"/>
                    <a:pt x="53162" y="20722"/>
                  </a:cubicBezTo>
                  <a:cubicBezTo>
                    <a:pt x="53238" y="21334"/>
                    <a:pt x="52167" y="23361"/>
                    <a:pt x="52091" y="23553"/>
                  </a:cubicBezTo>
                  <a:cubicBezTo>
                    <a:pt x="51632" y="24432"/>
                    <a:pt x="51211" y="25350"/>
                    <a:pt x="50752" y="26230"/>
                  </a:cubicBezTo>
                  <a:cubicBezTo>
                    <a:pt x="50561" y="26650"/>
                    <a:pt x="50331" y="27109"/>
                    <a:pt x="50102" y="27568"/>
                  </a:cubicBezTo>
                  <a:cubicBezTo>
                    <a:pt x="49796" y="28142"/>
                    <a:pt x="49490" y="28678"/>
                    <a:pt x="49222" y="29251"/>
                  </a:cubicBezTo>
                  <a:cubicBezTo>
                    <a:pt x="48457" y="30628"/>
                    <a:pt x="47769" y="32043"/>
                    <a:pt x="47195" y="33497"/>
                  </a:cubicBezTo>
                  <a:cubicBezTo>
                    <a:pt x="46354" y="35179"/>
                    <a:pt x="45512" y="36862"/>
                    <a:pt x="44671" y="38545"/>
                  </a:cubicBezTo>
                  <a:cubicBezTo>
                    <a:pt x="44212" y="38966"/>
                    <a:pt x="43715" y="39386"/>
                    <a:pt x="43256" y="39807"/>
                  </a:cubicBezTo>
                  <a:cubicBezTo>
                    <a:pt x="44786" y="36594"/>
                    <a:pt x="46316" y="33382"/>
                    <a:pt x="47960" y="30207"/>
                  </a:cubicBezTo>
                  <a:cubicBezTo>
                    <a:pt x="49567" y="27033"/>
                    <a:pt x="51402" y="23820"/>
                    <a:pt x="53009" y="20569"/>
                  </a:cubicBezTo>
                  <a:close/>
                  <a:moveTo>
                    <a:pt x="49261" y="26727"/>
                  </a:moveTo>
                  <a:lnTo>
                    <a:pt x="48572" y="27951"/>
                  </a:lnTo>
                  <a:cubicBezTo>
                    <a:pt x="48572" y="27932"/>
                    <a:pt x="48553" y="27922"/>
                    <a:pt x="48529" y="27922"/>
                  </a:cubicBezTo>
                  <a:cubicBezTo>
                    <a:pt x="48505" y="27922"/>
                    <a:pt x="48477" y="27932"/>
                    <a:pt x="48457" y="27951"/>
                  </a:cubicBezTo>
                  <a:cubicBezTo>
                    <a:pt x="47960" y="28716"/>
                    <a:pt x="47387" y="29404"/>
                    <a:pt x="46813" y="30054"/>
                  </a:cubicBezTo>
                  <a:cubicBezTo>
                    <a:pt x="46754" y="30113"/>
                    <a:pt x="46808" y="30194"/>
                    <a:pt x="46854" y="30194"/>
                  </a:cubicBezTo>
                  <a:cubicBezTo>
                    <a:pt x="46867" y="30194"/>
                    <a:pt x="46880" y="30187"/>
                    <a:pt x="46889" y="30169"/>
                  </a:cubicBezTo>
                  <a:cubicBezTo>
                    <a:pt x="47463" y="29595"/>
                    <a:pt x="47998" y="28945"/>
                    <a:pt x="48419" y="28295"/>
                  </a:cubicBezTo>
                  <a:lnTo>
                    <a:pt x="48419" y="28295"/>
                  </a:lnTo>
                  <a:cubicBezTo>
                    <a:pt x="47960" y="29175"/>
                    <a:pt x="47540" y="30054"/>
                    <a:pt x="47081" y="30934"/>
                  </a:cubicBezTo>
                  <a:lnTo>
                    <a:pt x="47042" y="30934"/>
                  </a:lnTo>
                  <a:cubicBezTo>
                    <a:pt x="46583" y="31431"/>
                    <a:pt x="46201" y="32005"/>
                    <a:pt x="45895" y="32655"/>
                  </a:cubicBezTo>
                  <a:cubicBezTo>
                    <a:pt x="45895" y="32682"/>
                    <a:pt x="45914" y="32709"/>
                    <a:pt x="45939" y="32709"/>
                  </a:cubicBezTo>
                  <a:cubicBezTo>
                    <a:pt x="45949" y="32709"/>
                    <a:pt x="45960" y="32705"/>
                    <a:pt x="45971" y="32693"/>
                  </a:cubicBezTo>
                  <a:cubicBezTo>
                    <a:pt x="46239" y="32349"/>
                    <a:pt x="46507" y="31967"/>
                    <a:pt x="46736" y="31622"/>
                  </a:cubicBezTo>
                  <a:lnTo>
                    <a:pt x="46736" y="31622"/>
                  </a:lnTo>
                  <a:cubicBezTo>
                    <a:pt x="45551" y="34032"/>
                    <a:pt x="44365" y="36518"/>
                    <a:pt x="43256" y="38927"/>
                  </a:cubicBezTo>
                  <a:cubicBezTo>
                    <a:pt x="43103" y="39348"/>
                    <a:pt x="42912" y="39731"/>
                    <a:pt x="42682" y="40113"/>
                  </a:cubicBezTo>
                  <a:cubicBezTo>
                    <a:pt x="42478" y="40299"/>
                    <a:pt x="42274" y="40376"/>
                    <a:pt x="42048" y="40376"/>
                  </a:cubicBezTo>
                  <a:cubicBezTo>
                    <a:pt x="41808" y="40376"/>
                    <a:pt x="41544" y="40289"/>
                    <a:pt x="41229" y="40151"/>
                  </a:cubicBezTo>
                  <a:cubicBezTo>
                    <a:pt x="40655" y="39922"/>
                    <a:pt x="40005" y="39463"/>
                    <a:pt x="39317" y="39195"/>
                  </a:cubicBezTo>
                  <a:cubicBezTo>
                    <a:pt x="37749" y="38545"/>
                    <a:pt x="36104" y="38010"/>
                    <a:pt x="34459" y="37589"/>
                  </a:cubicBezTo>
                  <a:cubicBezTo>
                    <a:pt x="30941" y="36594"/>
                    <a:pt x="27460" y="35600"/>
                    <a:pt x="23942" y="34644"/>
                  </a:cubicBezTo>
                  <a:cubicBezTo>
                    <a:pt x="23942" y="34606"/>
                    <a:pt x="23942" y="34606"/>
                    <a:pt x="23904" y="34567"/>
                  </a:cubicBezTo>
                  <a:lnTo>
                    <a:pt x="23904" y="34567"/>
                  </a:lnTo>
                  <a:cubicBezTo>
                    <a:pt x="26925" y="34759"/>
                    <a:pt x="29870" y="35715"/>
                    <a:pt x="32777" y="36480"/>
                  </a:cubicBezTo>
                  <a:cubicBezTo>
                    <a:pt x="35913" y="37359"/>
                    <a:pt x="39087" y="38392"/>
                    <a:pt x="42300" y="38966"/>
                  </a:cubicBezTo>
                  <a:cubicBezTo>
                    <a:pt x="42319" y="39061"/>
                    <a:pt x="42386" y="39109"/>
                    <a:pt x="42458" y="39109"/>
                  </a:cubicBezTo>
                  <a:cubicBezTo>
                    <a:pt x="42529" y="39109"/>
                    <a:pt x="42606" y="39061"/>
                    <a:pt x="42644" y="38966"/>
                  </a:cubicBezTo>
                  <a:cubicBezTo>
                    <a:pt x="43179" y="37742"/>
                    <a:pt x="43715" y="36480"/>
                    <a:pt x="44289" y="35256"/>
                  </a:cubicBezTo>
                  <a:lnTo>
                    <a:pt x="44365" y="35256"/>
                  </a:lnTo>
                  <a:cubicBezTo>
                    <a:pt x="44595" y="34950"/>
                    <a:pt x="44824" y="34644"/>
                    <a:pt x="45054" y="34300"/>
                  </a:cubicBezTo>
                  <a:cubicBezTo>
                    <a:pt x="45082" y="34244"/>
                    <a:pt x="45028" y="34208"/>
                    <a:pt x="44982" y="34208"/>
                  </a:cubicBezTo>
                  <a:cubicBezTo>
                    <a:pt x="44965" y="34208"/>
                    <a:pt x="44949" y="34213"/>
                    <a:pt x="44939" y="34223"/>
                  </a:cubicBezTo>
                  <a:cubicBezTo>
                    <a:pt x="44786" y="34453"/>
                    <a:pt x="44556" y="34720"/>
                    <a:pt x="44403" y="34950"/>
                  </a:cubicBezTo>
                  <a:cubicBezTo>
                    <a:pt x="45283" y="32885"/>
                    <a:pt x="46201" y="30858"/>
                    <a:pt x="47119" y="28831"/>
                  </a:cubicBezTo>
                  <a:cubicBezTo>
                    <a:pt x="47119" y="28875"/>
                    <a:pt x="47145" y="28894"/>
                    <a:pt x="47182" y="28894"/>
                  </a:cubicBezTo>
                  <a:cubicBezTo>
                    <a:pt x="47208" y="28894"/>
                    <a:pt x="47240" y="28885"/>
                    <a:pt x="47272" y="28869"/>
                  </a:cubicBezTo>
                  <a:cubicBezTo>
                    <a:pt x="47960" y="28219"/>
                    <a:pt x="48649" y="27492"/>
                    <a:pt x="49261" y="26727"/>
                  </a:cubicBezTo>
                  <a:close/>
                  <a:moveTo>
                    <a:pt x="44480" y="38966"/>
                  </a:moveTo>
                  <a:lnTo>
                    <a:pt x="44480" y="38966"/>
                  </a:lnTo>
                  <a:cubicBezTo>
                    <a:pt x="44365" y="39119"/>
                    <a:pt x="44289" y="39310"/>
                    <a:pt x="44212" y="39501"/>
                  </a:cubicBezTo>
                  <a:lnTo>
                    <a:pt x="42912" y="40496"/>
                  </a:lnTo>
                  <a:lnTo>
                    <a:pt x="43065" y="40151"/>
                  </a:lnTo>
                  <a:cubicBezTo>
                    <a:pt x="43562" y="39769"/>
                    <a:pt x="44021" y="39386"/>
                    <a:pt x="44480" y="38966"/>
                  </a:cubicBezTo>
                  <a:close/>
                  <a:moveTo>
                    <a:pt x="29793" y="40037"/>
                  </a:moveTo>
                  <a:lnTo>
                    <a:pt x="29793" y="40037"/>
                  </a:lnTo>
                  <a:cubicBezTo>
                    <a:pt x="30291" y="40190"/>
                    <a:pt x="30788" y="40343"/>
                    <a:pt x="31247" y="40496"/>
                  </a:cubicBezTo>
                  <a:cubicBezTo>
                    <a:pt x="32509" y="40878"/>
                    <a:pt x="33771" y="41299"/>
                    <a:pt x="34995" y="41719"/>
                  </a:cubicBezTo>
                  <a:lnTo>
                    <a:pt x="35224" y="41834"/>
                  </a:lnTo>
                  <a:cubicBezTo>
                    <a:pt x="34383" y="41566"/>
                    <a:pt x="33503" y="41299"/>
                    <a:pt x="32662" y="40993"/>
                  </a:cubicBezTo>
                  <a:cubicBezTo>
                    <a:pt x="31706" y="40687"/>
                    <a:pt x="30750" y="40381"/>
                    <a:pt x="29793" y="40037"/>
                  </a:cubicBezTo>
                  <a:close/>
                  <a:moveTo>
                    <a:pt x="25510" y="35447"/>
                  </a:moveTo>
                  <a:lnTo>
                    <a:pt x="32815" y="37512"/>
                  </a:lnTo>
                  <a:cubicBezTo>
                    <a:pt x="34192" y="37895"/>
                    <a:pt x="35607" y="38239"/>
                    <a:pt x="36945" y="38698"/>
                  </a:cubicBezTo>
                  <a:cubicBezTo>
                    <a:pt x="38666" y="39233"/>
                    <a:pt x="40846" y="39845"/>
                    <a:pt x="42223" y="41069"/>
                  </a:cubicBezTo>
                  <a:cubicBezTo>
                    <a:pt x="41994" y="41260"/>
                    <a:pt x="41764" y="41452"/>
                    <a:pt x="41573" y="41643"/>
                  </a:cubicBezTo>
                  <a:cubicBezTo>
                    <a:pt x="41507" y="41742"/>
                    <a:pt x="41584" y="41842"/>
                    <a:pt x="41656" y="41842"/>
                  </a:cubicBezTo>
                  <a:cubicBezTo>
                    <a:pt x="41667" y="41842"/>
                    <a:pt x="41678" y="41839"/>
                    <a:pt x="41688" y="41834"/>
                  </a:cubicBezTo>
                  <a:cubicBezTo>
                    <a:pt x="42453" y="41299"/>
                    <a:pt x="43179" y="40725"/>
                    <a:pt x="43906" y="40113"/>
                  </a:cubicBezTo>
                  <a:lnTo>
                    <a:pt x="43906" y="40113"/>
                  </a:lnTo>
                  <a:cubicBezTo>
                    <a:pt x="43791" y="40304"/>
                    <a:pt x="43715" y="40457"/>
                    <a:pt x="43638" y="40649"/>
                  </a:cubicBezTo>
                  <a:cubicBezTo>
                    <a:pt x="43626" y="40636"/>
                    <a:pt x="43613" y="40632"/>
                    <a:pt x="43602" y="40632"/>
                  </a:cubicBezTo>
                  <a:cubicBezTo>
                    <a:pt x="43579" y="40632"/>
                    <a:pt x="43562" y="40649"/>
                    <a:pt x="43562" y="40649"/>
                  </a:cubicBezTo>
                  <a:cubicBezTo>
                    <a:pt x="42912" y="41337"/>
                    <a:pt x="42185" y="41872"/>
                    <a:pt x="41497" y="42446"/>
                  </a:cubicBezTo>
                  <a:cubicBezTo>
                    <a:pt x="37863" y="41184"/>
                    <a:pt x="34268" y="39922"/>
                    <a:pt x="30673" y="38583"/>
                  </a:cubicBezTo>
                  <a:lnTo>
                    <a:pt x="29067" y="37971"/>
                  </a:lnTo>
                  <a:cubicBezTo>
                    <a:pt x="29411" y="37665"/>
                    <a:pt x="29679" y="37321"/>
                    <a:pt x="29908" y="36939"/>
                  </a:cubicBezTo>
                  <a:cubicBezTo>
                    <a:pt x="29935" y="36912"/>
                    <a:pt x="29906" y="36868"/>
                    <a:pt x="29874" y="36868"/>
                  </a:cubicBezTo>
                  <a:cubicBezTo>
                    <a:pt x="29859" y="36868"/>
                    <a:pt x="29844" y="36877"/>
                    <a:pt x="29832" y="36900"/>
                  </a:cubicBezTo>
                  <a:cubicBezTo>
                    <a:pt x="29564" y="37283"/>
                    <a:pt x="29258" y="37627"/>
                    <a:pt x="28876" y="37895"/>
                  </a:cubicBezTo>
                  <a:lnTo>
                    <a:pt x="28340" y="37704"/>
                  </a:lnTo>
                  <a:lnTo>
                    <a:pt x="28455" y="37551"/>
                  </a:lnTo>
                  <a:cubicBezTo>
                    <a:pt x="28723" y="37321"/>
                    <a:pt x="28952" y="37053"/>
                    <a:pt x="29182" y="36786"/>
                  </a:cubicBezTo>
                  <a:cubicBezTo>
                    <a:pt x="29209" y="36732"/>
                    <a:pt x="29159" y="36678"/>
                    <a:pt x="29114" y="36678"/>
                  </a:cubicBezTo>
                  <a:cubicBezTo>
                    <a:pt x="29096" y="36678"/>
                    <a:pt x="29078" y="36687"/>
                    <a:pt x="29067" y="36709"/>
                  </a:cubicBezTo>
                  <a:cubicBezTo>
                    <a:pt x="28799" y="36977"/>
                    <a:pt x="28531" y="37245"/>
                    <a:pt x="28264" y="37512"/>
                  </a:cubicBezTo>
                  <a:lnTo>
                    <a:pt x="28149" y="37627"/>
                  </a:lnTo>
                  <a:lnTo>
                    <a:pt x="27690" y="37436"/>
                  </a:lnTo>
                  <a:lnTo>
                    <a:pt x="27422" y="37359"/>
                  </a:lnTo>
                  <a:cubicBezTo>
                    <a:pt x="27613" y="37130"/>
                    <a:pt x="27805" y="36900"/>
                    <a:pt x="27958" y="36709"/>
                  </a:cubicBezTo>
                  <a:cubicBezTo>
                    <a:pt x="27985" y="36626"/>
                    <a:pt x="27933" y="36564"/>
                    <a:pt x="27874" y="36564"/>
                  </a:cubicBezTo>
                  <a:cubicBezTo>
                    <a:pt x="27850" y="36564"/>
                    <a:pt x="27826" y="36573"/>
                    <a:pt x="27805" y="36594"/>
                  </a:cubicBezTo>
                  <a:cubicBezTo>
                    <a:pt x="27613" y="36824"/>
                    <a:pt x="27422" y="37053"/>
                    <a:pt x="27231" y="37283"/>
                  </a:cubicBezTo>
                  <a:lnTo>
                    <a:pt x="26428" y="37015"/>
                  </a:lnTo>
                  <a:cubicBezTo>
                    <a:pt x="26619" y="36824"/>
                    <a:pt x="26810" y="36556"/>
                    <a:pt x="26963" y="36327"/>
                  </a:cubicBezTo>
                  <a:cubicBezTo>
                    <a:pt x="26990" y="36273"/>
                    <a:pt x="26941" y="36219"/>
                    <a:pt x="26896" y="36219"/>
                  </a:cubicBezTo>
                  <a:cubicBezTo>
                    <a:pt x="26878" y="36219"/>
                    <a:pt x="26860" y="36228"/>
                    <a:pt x="26849" y="36250"/>
                  </a:cubicBezTo>
                  <a:cubicBezTo>
                    <a:pt x="26657" y="36518"/>
                    <a:pt x="26466" y="36747"/>
                    <a:pt x="26275" y="36977"/>
                  </a:cubicBezTo>
                  <a:cubicBezTo>
                    <a:pt x="26122" y="36939"/>
                    <a:pt x="25969" y="36862"/>
                    <a:pt x="25854" y="36824"/>
                  </a:cubicBezTo>
                  <a:cubicBezTo>
                    <a:pt x="25969" y="36633"/>
                    <a:pt x="26045" y="36403"/>
                    <a:pt x="26160" y="36212"/>
                  </a:cubicBezTo>
                  <a:cubicBezTo>
                    <a:pt x="26160" y="36193"/>
                    <a:pt x="26151" y="36183"/>
                    <a:pt x="26141" y="36183"/>
                  </a:cubicBezTo>
                  <a:cubicBezTo>
                    <a:pt x="26131" y="36183"/>
                    <a:pt x="26122" y="36193"/>
                    <a:pt x="26122" y="36212"/>
                  </a:cubicBezTo>
                  <a:cubicBezTo>
                    <a:pt x="26007" y="36403"/>
                    <a:pt x="25892" y="36594"/>
                    <a:pt x="25739" y="36786"/>
                  </a:cubicBezTo>
                  <a:cubicBezTo>
                    <a:pt x="25586" y="36709"/>
                    <a:pt x="25433" y="36671"/>
                    <a:pt x="25242" y="36594"/>
                  </a:cubicBezTo>
                  <a:cubicBezTo>
                    <a:pt x="25433" y="36403"/>
                    <a:pt x="25586" y="36174"/>
                    <a:pt x="25739" y="35983"/>
                  </a:cubicBezTo>
                  <a:cubicBezTo>
                    <a:pt x="25766" y="35928"/>
                    <a:pt x="25717" y="35874"/>
                    <a:pt x="25672" y="35874"/>
                  </a:cubicBezTo>
                  <a:cubicBezTo>
                    <a:pt x="25654" y="35874"/>
                    <a:pt x="25636" y="35884"/>
                    <a:pt x="25625" y="35906"/>
                  </a:cubicBezTo>
                  <a:cubicBezTo>
                    <a:pt x="25472" y="36097"/>
                    <a:pt x="25319" y="36288"/>
                    <a:pt x="25127" y="36480"/>
                  </a:cubicBezTo>
                  <a:lnTo>
                    <a:pt x="24974" y="36403"/>
                  </a:lnTo>
                  <a:cubicBezTo>
                    <a:pt x="24936" y="36365"/>
                    <a:pt x="24860" y="36288"/>
                    <a:pt x="24822" y="36250"/>
                  </a:cubicBezTo>
                  <a:cubicBezTo>
                    <a:pt x="25051" y="35983"/>
                    <a:pt x="25280" y="35715"/>
                    <a:pt x="25510" y="35447"/>
                  </a:cubicBezTo>
                  <a:close/>
                  <a:moveTo>
                    <a:pt x="43371" y="41184"/>
                  </a:moveTo>
                  <a:lnTo>
                    <a:pt x="43027" y="41872"/>
                  </a:lnTo>
                  <a:cubicBezTo>
                    <a:pt x="42721" y="42140"/>
                    <a:pt x="42376" y="42370"/>
                    <a:pt x="42032" y="42637"/>
                  </a:cubicBezTo>
                  <a:lnTo>
                    <a:pt x="41841" y="42561"/>
                  </a:lnTo>
                  <a:cubicBezTo>
                    <a:pt x="42376" y="42140"/>
                    <a:pt x="42874" y="41681"/>
                    <a:pt x="43371" y="41184"/>
                  </a:cubicBezTo>
                  <a:close/>
                  <a:moveTo>
                    <a:pt x="28684" y="38239"/>
                  </a:moveTo>
                  <a:lnTo>
                    <a:pt x="30864" y="39042"/>
                  </a:lnTo>
                  <a:cubicBezTo>
                    <a:pt x="34306" y="40343"/>
                    <a:pt x="37749" y="41528"/>
                    <a:pt x="41229" y="42714"/>
                  </a:cubicBezTo>
                  <a:cubicBezTo>
                    <a:pt x="41191" y="42714"/>
                    <a:pt x="41191" y="42714"/>
                    <a:pt x="41191" y="42752"/>
                  </a:cubicBezTo>
                  <a:cubicBezTo>
                    <a:pt x="38514" y="41796"/>
                    <a:pt x="35798" y="40916"/>
                    <a:pt x="33121" y="39922"/>
                  </a:cubicBezTo>
                  <a:cubicBezTo>
                    <a:pt x="31706" y="39425"/>
                    <a:pt x="30252" y="38889"/>
                    <a:pt x="28837" y="38354"/>
                  </a:cubicBezTo>
                  <a:lnTo>
                    <a:pt x="28570" y="38277"/>
                  </a:lnTo>
                  <a:cubicBezTo>
                    <a:pt x="28608" y="38277"/>
                    <a:pt x="28646" y="38277"/>
                    <a:pt x="28684" y="38239"/>
                  </a:cubicBezTo>
                  <a:close/>
                  <a:moveTo>
                    <a:pt x="42682" y="42523"/>
                  </a:moveTo>
                  <a:cubicBezTo>
                    <a:pt x="42644" y="42599"/>
                    <a:pt x="42606" y="42714"/>
                    <a:pt x="42568" y="42790"/>
                  </a:cubicBezTo>
                  <a:lnTo>
                    <a:pt x="42415" y="42752"/>
                  </a:lnTo>
                  <a:lnTo>
                    <a:pt x="42682" y="42523"/>
                  </a:lnTo>
                  <a:close/>
                  <a:moveTo>
                    <a:pt x="41458" y="42790"/>
                  </a:moveTo>
                  <a:lnTo>
                    <a:pt x="41688" y="42867"/>
                  </a:lnTo>
                  <a:lnTo>
                    <a:pt x="41650" y="42905"/>
                  </a:lnTo>
                  <a:lnTo>
                    <a:pt x="41420" y="42829"/>
                  </a:lnTo>
                  <a:lnTo>
                    <a:pt x="41458" y="42790"/>
                  </a:lnTo>
                  <a:close/>
                  <a:moveTo>
                    <a:pt x="42109" y="43020"/>
                  </a:moveTo>
                  <a:lnTo>
                    <a:pt x="42453" y="43135"/>
                  </a:lnTo>
                  <a:cubicBezTo>
                    <a:pt x="42491" y="43173"/>
                    <a:pt x="42529" y="43211"/>
                    <a:pt x="42606" y="43211"/>
                  </a:cubicBezTo>
                  <a:cubicBezTo>
                    <a:pt x="42584" y="43233"/>
                    <a:pt x="42600" y="43255"/>
                    <a:pt x="42617" y="43255"/>
                  </a:cubicBezTo>
                  <a:cubicBezTo>
                    <a:pt x="42619" y="43255"/>
                    <a:pt x="42621" y="43255"/>
                    <a:pt x="42622" y="43255"/>
                  </a:cubicBezTo>
                  <a:lnTo>
                    <a:pt x="42622" y="43255"/>
                  </a:lnTo>
                  <a:lnTo>
                    <a:pt x="42529" y="43440"/>
                  </a:lnTo>
                  <a:cubicBezTo>
                    <a:pt x="42529" y="43326"/>
                    <a:pt x="42453" y="43211"/>
                    <a:pt x="42338" y="43173"/>
                  </a:cubicBezTo>
                  <a:lnTo>
                    <a:pt x="42032" y="43058"/>
                  </a:lnTo>
                  <a:lnTo>
                    <a:pt x="42109" y="43020"/>
                  </a:lnTo>
                  <a:close/>
                  <a:moveTo>
                    <a:pt x="38208" y="42829"/>
                  </a:moveTo>
                  <a:lnTo>
                    <a:pt x="38590" y="42943"/>
                  </a:lnTo>
                  <a:cubicBezTo>
                    <a:pt x="38666" y="42943"/>
                    <a:pt x="39278" y="43249"/>
                    <a:pt x="39967" y="43517"/>
                  </a:cubicBezTo>
                  <a:cubicBezTo>
                    <a:pt x="39240" y="43249"/>
                    <a:pt x="38590" y="42982"/>
                    <a:pt x="38208" y="42829"/>
                  </a:cubicBezTo>
                  <a:close/>
                  <a:moveTo>
                    <a:pt x="42950" y="44129"/>
                  </a:moveTo>
                  <a:cubicBezTo>
                    <a:pt x="42950" y="44205"/>
                    <a:pt x="42988" y="44244"/>
                    <a:pt x="43027" y="44320"/>
                  </a:cubicBezTo>
                  <a:lnTo>
                    <a:pt x="42606" y="44320"/>
                  </a:lnTo>
                  <a:cubicBezTo>
                    <a:pt x="42682" y="44320"/>
                    <a:pt x="42759" y="44282"/>
                    <a:pt x="42835" y="44244"/>
                  </a:cubicBezTo>
                  <a:lnTo>
                    <a:pt x="42797" y="44244"/>
                  </a:lnTo>
                  <a:lnTo>
                    <a:pt x="42950" y="44129"/>
                  </a:lnTo>
                  <a:close/>
                  <a:moveTo>
                    <a:pt x="45512" y="40304"/>
                  </a:moveTo>
                  <a:lnTo>
                    <a:pt x="45512" y="40304"/>
                  </a:lnTo>
                  <a:cubicBezTo>
                    <a:pt x="44862" y="41681"/>
                    <a:pt x="44174" y="43058"/>
                    <a:pt x="43524" y="44473"/>
                  </a:cubicBezTo>
                  <a:cubicBezTo>
                    <a:pt x="43447" y="44397"/>
                    <a:pt x="43485" y="44282"/>
                    <a:pt x="43600" y="44244"/>
                  </a:cubicBezTo>
                  <a:lnTo>
                    <a:pt x="45512" y="40304"/>
                  </a:lnTo>
                  <a:close/>
                  <a:moveTo>
                    <a:pt x="14546" y="0"/>
                  </a:moveTo>
                  <a:cubicBezTo>
                    <a:pt x="14509" y="0"/>
                    <a:pt x="14473" y="21"/>
                    <a:pt x="14457" y="69"/>
                  </a:cubicBezTo>
                  <a:cubicBezTo>
                    <a:pt x="14439" y="52"/>
                    <a:pt x="14417" y="44"/>
                    <a:pt x="14396" y="44"/>
                  </a:cubicBezTo>
                  <a:cubicBezTo>
                    <a:pt x="14324" y="44"/>
                    <a:pt x="14254" y="126"/>
                    <a:pt x="14342" y="184"/>
                  </a:cubicBezTo>
                  <a:lnTo>
                    <a:pt x="14419" y="261"/>
                  </a:lnTo>
                  <a:cubicBezTo>
                    <a:pt x="14151" y="1102"/>
                    <a:pt x="13883" y="1944"/>
                    <a:pt x="13616" y="2785"/>
                  </a:cubicBezTo>
                  <a:cubicBezTo>
                    <a:pt x="12965" y="2594"/>
                    <a:pt x="12392" y="2250"/>
                    <a:pt x="11971" y="1714"/>
                  </a:cubicBezTo>
                  <a:cubicBezTo>
                    <a:pt x="11941" y="1673"/>
                    <a:pt x="11905" y="1657"/>
                    <a:pt x="11871" y="1657"/>
                  </a:cubicBezTo>
                  <a:cubicBezTo>
                    <a:pt x="11776" y="1657"/>
                    <a:pt x="11695" y="1783"/>
                    <a:pt x="11780" y="1867"/>
                  </a:cubicBezTo>
                  <a:cubicBezTo>
                    <a:pt x="9179" y="9402"/>
                    <a:pt x="7228" y="17127"/>
                    <a:pt x="4934" y="24738"/>
                  </a:cubicBezTo>
                  <a:cubicBezTo>
                    <a:pt x="4872" y="24831"/>
                    <a:pt x="4961" y="24950"/>
                    <a:pt x="5079" y="24950"/>
                  </a:cubicBezTo>
                  <a:cubicBezTo>
                    <a:pt x="5106" y="24950"/>
                    <a:pt x="5135" y="24944"/>
                    <a:pt x="5163" y="24929"/>
                  </a:cubicBezTo>
                  <a:cubicBezTo>
                    <a:pt x="8032" y="26536"/>
                    <a:pt x="11091" y="27760"/>
                    <a:pt x="14074" y="29136"/>
                  </a:cubicBezTo>
                  <a:cubicBezTo>
                    <a:pt x="16817" y="30394"/>
                    <a:pt x="19674" y="31537"/>
                    <a:pt x="22115" y="33360"/>
                  </a:cubicBezTo>
                  <a:lnTo>
                    <a:pt x="22115" y="33360"/>
                  </a:lnTo>
                  <a:cubicBezTo>
                    <a:pt x="22106" y="33355"/>
                    <a:pt x="22096" y="33353"/>
                    <a:pt x="22087" y="33353"/>
                  </a:cubicBezTo>
                  <a:cubicBezTo>
                    <a:pt x="22068" y="33353"/>
                    <a:pt x="22049" y="33363"/>
                    <a:pt x="22030" y="33382"/>
                  </a:cubicBezTo>
                  <a:cubicBezTo>
                    <a:pt x="18817" y="31928"/>
                    <a:pt x="15604" y="30437"/>
                    <a:pt x="12353" y="28983"/>
                  </a:cubicBezTo>
                  <a:cubicBezTo>
                    <a:pt x="10824" y="28257"/>
                    <a:pt x="9217" y="27607"/>
                    <a:pt x="7611" y="27071"/>
                  </a:cubicBezTo>
                  <a:cubicBezTo>
                    <a:pt x="6922" y="26880"/>
                    <a:pt x="6196" y="26765"/>
                    <a:pt x="5546" y="26574"/>
                  </a:cubicBezTo>
                  <a:cubicBezTo>
                    <a:pt x="5125" y="26459"/>
                    <a:pt x="4284" y="26345"/>
                    <a:pt x="4092" y="25886"/>
                  </a:cubicBezTo>
                  <a:cubicBezTo>
                    <a:pt x="3978" y="25580"/>
                    <a:pt x="4437" y="24585"/>
                    <a:pt x="4513" y="24279"/>
                  </a:cubicBezTo>
                  <a:cubicBezTo>
                    <a:pt x="6119" y="18160"/>
                    <a:pt x="7764" y="11888"/>
                    <a:pt x="8797" y="5615"/>
                  </a:cubicBezTo>
                  <a:lnTo>
                    <a:pt x="8988" y="5309"/>
                  </a:lnTo>
                  <a:cubicBezTo>
                    <a:pt x="9026" y="5233"/>
                    <a:pt x="8988" y="5156"/>
                    <a:pt x="8873" y="5156"/>
                  </a:cubicBezTo>
                  <a:cubicBezTo>
                    <a:pt x="8988" y="4430"/>
                    <a:pt x="9102" y="3703"/>
                    <a:pt x="9217" y="3014"/>
                  </a:cubicBezTo>
                  <a:cubicBezTo>
                    <a:pt x="9408" y="3167"/>
                    <a:pt x="9676" y="3244"/>
                    <a:pt x="9906" y="3359"/>
                  </a:cubicBezTo>
                  <a:cubicBezTo>
                    <a:pt x="10135" y="3550"/>
                    <a:pt x="10403" y="3741"/>
                    <a:pt x="10632" y="3932"/>
                  </a:cubicBezTo>
                  <a:cubicBezTo>
                    <a:pt x="10654" y="3947"/>
                    <a:pt x="10676" y="3953"/>
                    <a:pt x="10697" y="3953"/>
                  </a:cubicBezTo>
                  <a:cubicBezTo>
                    <a:pt x="10784" y="3953"/>
                    <a:pt x="10847" y="3841"/>
                    <a:pt x="10785" y="3779"/>
                  </a:cubicBezTo>
                  <a:cubicBezTo>
                    <a:pt x="10451" y="3297"/>
                    <a:pt x="9794" y="2707"/>
                    <a:pt x="9161" y="2707"/>
                  </a:cubicBezTo>
                  <a:cubicBezTo>
                    <a:pt x="9141" y="2707"/>
                    <a:pt x="9122" y="2707"/>
                    <a:pt x="9102" y="2708"/>
                  </a:cubicBezTo>
                  <a:cubicBezTo>
                    <a:pt x="8988" y="2708"/>
                    <a:pt x="8988" y="2861"/>
                    <a:pt x="9064" y="2900"/>
                  </a:cubicBezTo>
                  <a:lnTo>
                    <a:pt x="9102" y="2900"/>
                  </a:lnTo>
                  <a:cubicBezTo>
                    <a:pt x="9026" y="3167"/>
                    <a:pt x="8950" y="3435"/>
                    <a:pt x="8911" y="3703"/>
                  </a:cubicBezTo>
                  <a:lnTo>
                    <a:pt x="8835" y="3626"/>
                  </a:lnTo>
                  <a:cubicBezTo>
                    <a:pt x="8835" y="3588"/>
                    <a:pt x="8758" y="3550"/>
                    <a:pt x="8720" y="3550"/>
                  </a:cubicBezTo>
                  <a:cubicBezTo>
                    <a:pt x="8567" y="3550"/>
                    <a:pt x="8414" y="3626"/>
                    <a:pt x="8299" y="3703"/>
                  </a:cubicBezTo>
                  <a:lnTo>
                    <a:pt x="8070" y="3703"/>
                  </a:lnTo>
                  <a:cubicBezTo>
                    <a:pt x="7764" y="3588"/>
                    <a:pt x="7458" y="3512"/>
                    <a:pt x="7190" y="3435"/>
                  </a:cubicBezTo>
                  <a:cubicBezTo>
                    <a:pt x="7114" y="3435"/>
                    <a:pt x="7075" y="3473"/>
                    <a:pt x="7075" y="3512"/>
                  </a:cubicBezTo>
                  <a:cubicBezTo>
                    <a:pt x="7075" y="3435"/>
                    <a:pt x="7075" y="3359"/>
                    <a:pt x="7114" y="3282"/>
                  </a:cubicBezTo>
                  <a:cubicBezTo>
                    <a:pt x="7114" y="3263"/>
                    <a:pt x="7095" y="3253"/>
                    <a:pt x="7075" y="3253"/>
                  </a:cubicBezTo>
                  <a:cubicBezTo>
                    <a:pt x="7056" y="3253"/>
                    <a:pt x="7037" y="3263"/>
                    <a:pt x="7037" y="3282"/>
                  </a:cubicBezTo>
                  <a:cubicBezTo>
                    <a:pt x="5507" y="7298"/>
                    <a:pt x="4666" y="11658"/>
                    <a:pt x="3595" y="15827"/>
                  </a:cubicBezTo>
                  <a:cubicBezTo>
                    <a:pt x="2486" y="19957"/>
                    <a:pt x="1453" y="23973"/>
                    <a:pt x="382" y="28066"/>
                  </a:cubicBezTo>
                  <a:cubicBezTo>
                    <a:pt x="229" y="28333"/>
                    <a:pt x="115" y="28601"/>
                    <a:pt x="0" y="28831"/>
                  </a:cubicBezTo>
                  <a:cubicBezTo>
                    <a:pt x="0" y="28907"/>
                    <a:pt x="38" y="29022"/>
                    <a:pt x="115" y="29060"/>
                  </a:cubicBezTo>
                  <a:cubicBezTo>
                    <a:pt x="3251" y="30360"/>
                    <a:pt x="6464" y="31508"/>
                    <a:pt x="9676" y="32732"/>
                  </a:cubicBezTo>
                  <a:cubicBezTo>
                    <a:pt x="12851" y="33917"/>
                    <a:pt x="15987" y="35447"/>
                    <a:pt x="19238" y="36327"/>
                  </a:cubicBezTo>
                  <a:cubicBezTo>
                    <a:pt x="19253" y="36332"/>
                    <a:pt x="19268" y="36334"/>
                    <a:pt x="19283" y="36334"/>
                  </a:cubicBezTo>
                  <a:cubicBezTo>
                    <a:pt x="19380" y="36334"/>
                    <a:pt x="19457" y="36235"/>
                    <a:pt x="19391" y="36136"/>
                  </a:cubicBezTo>
                  <a:lnTo>
                    <a:pt x="19391" y="36136"/>
                  </a:lnTo>
                  <a:lnTo>
                    <a:pt x="19505" y="36174"/>
                  </a:lnTo>
                  <a:cubicBezTo>
                    <a:pt x="19505" y="36212"/>
                    <a:pt x="19505" y="36212"/>
                    <a:pt x="19505" y="36212"/>
                  </a:cubicBezTo>
                  <a:cubicBezTo>
                    <a:pt x="19697" y="36403"/>
                    <a:pt x="19926" y="36556"/>
                    <a:pt x="20117" y="36709"/>
                  </a:cubicBezTo>
                  <a:cubicBezTo>
                    <a:pt x="20705" y="37780"/>
                    <a:pt x="21791" y="38414"/>
                    <a:pt x="22982" y="38414"/>
                  </a:cubicBezTo>
                  <a:cubicBezTo>
                    <a:pt x="23110" y="38414"/>
                    <a:pt x="23239" y="38407"/>
                    <a:pt x="23368" y="38392"/>
                  </a:cubicBezTo>
                  <a:cubicBezTo>
                    <a:pt x="23483" y="38411"/>
                    <a:pt x="23588" y="38421"/>
                    <a:pt x="23693" y="38421"/>
                  </a:cubicBezTo>
                  <a:cubicBezTo>
                    <a:pt x="23798" y="38421"/>
                    <a:pt x="23904" y="38411"/>
                    <a:pt x="24018" y="38392"/>
                  </a:cubicBezTo>
                  <a:lnTo>
                    <a:pt x="24133" y="38507"/>
                  </a:lnTo>
                  <a:cubicBezTo>
                    <a:pt x="24095" y="38545"/>
                    <a:pt x="24133" y="38621"/>
                    <a:pt x="24210" y="38660"/>
                  </a:cubicBezTo>
                  <a:cubicBezTo>
                    <a:pt x="26543" y="39692"/>
                    <a:pt x="28952" y="40572"/>
                    <a:pt x="31438" y="41299"/>
                  </a:cubicBezTo>
                  <a:lnTo>
                    <a:pt x="31820" y="41413"/>
                  </a:lnTo>
                  <a:lnTo>
                    <a:pt x="36486" y="43020"/>
                  </a:lnTo>
                  <a:cubicBezTo>
                    <a:pt x="38819" y="43861"/>
                    <a:pt x="41152" y="44703"/>
                    <a:pt x="43562" y="45429"/>
                  </a:cubicBezTo>
                  <a:cubicBezTo>
                    <a:pt x="43638" y="45429"/>
                    <a:pt x="43715" y="45391"/>
                    <a:pt x="43753" y="45315"/>
                  </a:cubicBezTo>
                  <a:cubicBezTo>
                    <a:pt x="43830" y="45047"/>
                    <a:pt x="43906" y="44779"/>
                    <a:pt x="43944" y="44511"/>
                  </a:cubicBezTo>
                  <a:cubicBezTo>
                    <a:pt x="45780" y="40687"/>
                    <a:pt x="47578" y="36862"/>
                    <a:pt x="49375" y="33038"/>
                  </a:cubicBezTo>
                  <a:cubicBezTo>
                    <a:pt x="50561" y="30513"/>
                    <a:pt x="51900" y="28027"/>
                    <a:pt x="53085" y="25465"/>
                  </a:cubicBezTo>
                  <a:cubicBezTo>
                    <a:pt x="53123" y="25350"/>
                    <a:pt x="53200" y="25235"/>
                    <a:pt x="53238" y="25121"/>
                  </a:cubicBezTo>
                  <a:cubicBezTo>
                    <a:pt x="53812" y="23859"/>
                    <a:pt x="54386" y="22558"/>
                    <a:pt x="54844" y="21220"/>
                  </a:cubicBezTo>
                  <a:cubicBezTo>
                    <a:pt x="54844" y="21193"/>
                    <a:pt x="54825" y="21165"/>
                    <a:pt x="54801" y="21165"/>
                  </a:cubicBezTo>
                  <a:cubicBezTo>
                    <a:pt x="54790" y="21165"/>
                    <a:pt x="54779" y="21170"/>
                    <a:pt x="54768" y="21181"/>
                  </a:cubicBezTo>
                  <a:cubicBezTo>
                    <a:pt x="54730" y="21220"/>
                    <a:pt x="54691" y="21334"/>
                    <a:pt x="54653" y="21373"/>
                  </a:cubicBezTo>
                  <a:cubicBezTo>
                    <a:pt x="54653" y="21334"/>
                    <a:pt x="54653" y="21296"/>
                    <a:pt x="54615" y="21258"/>
                  </a:cubicBezTo>
                  <a:lnTo>
                    <a:pt x="54538" y="21220"/>
                  </a:lnTo>
                  <a:cubicBezTo>
                    <a:pt x="54538" y="21164"/>
                    <a:pt x="54497" y="21128"/>
                    <a:pt x="54461" y="21128"/>
                  </a:cubicBezTo>
                  <a:cubicBezTo>
                    <a:pt x="54447" y="21128"/>
                    <a:pt x="54434" y="21133"/>
                    <a:pt x="54424" y="21143"/>
                  </a:cubicBezTo>
                  <a:cubicBezTo>
                    <a:pt x="54194" y="21028"/>
                    <a:pt x="53965" y="20990"/>
                    <a:pt x="53774" y="20875"/>
                  </a:cubicBezTo>
                  <a:lnTo>
                    <a:pt x="53582" y="20761"/>
                  </a:lnTo>
                  <a:cubicBezTo>
                    <a:pt x="53544" y="20608"/>
                    <a:pt x="53468" y="20455"/>
                    <a:pt x="53353" y="20340"/>
                  </a:cubicBezTo>
                  <a:cubicBezTo>
                    <a:pt x="53334" y="20321"/>
                    <a:pt x="53315" y="20311"/>
                    <a:pt x="53296" y="20311"/>
                  </a:cubicBezTo>
                  <a:cubicBezTo>
                    <a:pt x="53276" y="20311"/>
                    <a:pt x="53257" y="20321"/>
                    <a:pt x="53238" y="20340"/>
                  </a:cubicBezTo>
                  <a:lnTo>
                    <a:pt x="53123" y="20340"/>
                  </a:lnTo>
                  <a:lnTo>
                    <a:pt x="53506" y="19613"/>
                  </a:lnTo>
                  <a:cubicBezTo>
                    <a:pt x="53621" y="19613"/>
                    <a:pt x="53697" y="19498"/>
                    <a:pt x="53621" y="19422"/>
                  </a:cubicBezTo>
                  <a:cubicBezTo>
                    <a:pt x="53334" y="19160"/>
                    <a:pt x="52855" y="19061"/>
                    <a:pt x="52395" y="19061"/>
                  </a:cubicBezTo>
                  <a:cubicBezTo>
                    <a:pt x="52118" y="19061"/>
                    <a:pt x="51848" y="19097"/>
                    <a:pt x="51632" y="19154"/>
                  </a:cubicBezTo>
                  <a:cubicBezTo>
                    <a:pt x="51517" y="19193"/>
                    <a:pt x="51517" y="19384"/>
                    <a:pt x="51632" y="19384"/>
                  </a:cubicBezTo>
                  <a:lnTo>
                    <a:pt x="52167" y="19384"/>
                  </a:lnTo>
                  <a:cubicBezTo>
                    <a:pt x="51639" y="19950"/>
                    <a:pt x="51074" y="20515"/>
                    <a:pt x="50471" y="21008"/>
                  </a:cubicBezTo>
                  <a:lnTo>
                    <a:pt x="50471" y="21008"/>
                  </a:lnTo>
                  <a:cubicBezTo>
                    <a:pt x="51036" y="19689"/>
                    <a:pt x="51563" y="18370"/>
                    <a:pt x="52091" y="17051"/>
                  </a:cubicBezTo>
                  <a:cubicBezTo>
                    <a:pt x="52234" y="17015"/>
                    <a:pt x="52210" y="16779"/>
                    <a:pt x="52050" y="16779"/>
                  </a:cubicBezTo>
                  <a:cubicBezTo>
                    <a:pt x="52039" y="16779"/>
                    <a:pt x="52027" y="16780"/>
                    <a:pt x="52014" y="16783"/>
                  </a:cubicBezTo>
                  <a:cubicBezTo>
                    <a:pt x="51819" y="16817"/>
                    <a:pt x="51621" y="16835"/>
                    <a:pt x="51422" y="16835"/>
                  </a:cubicBezTo>
                  <a:cubicBezTo>
                    <a:pt x="50958" y="16835"/>
                    <a:pt x="50492" y="16741"/>
                    <a:pt x="50064" y="16554"/>
                  </a:cubicBezTo>
                  <a:cubicBezTo>
                    <a:pt x="50408" y="15750"/>
                    <a:pt x="50752" y="14909"/>
                    <a:pt x="51096" y="14106"/>
                  </a:cubicBezTo>
                  <a:lnTo>
                    <a:pt x="51211" y="14106"/>
                  </a:lnTo>
                  <a:cubicBezTo>
                    <a:pt x="51326" y="14106"/>
                    <a:pt x="51288" y="13915"/>
                    <a:pt x="51211" y="13915"/>
                  </a:cubicBezTo>
                  <a:cubicBezTo>
                    <a:pt x="51238" y="13861"/>
                    <a:pt x="51172" y="13790"/>
                    <a:pt x="51103" y="13790"/>
                  </a:cubicBezTo>
                  <a:cubicBezTo>
                    <a:pt x="51073" y="13790"/>
                    <a:pt x="51043" y="13803"/>
                    <a:pt x="51020" y="13838"/>
                  </a:cubicBezTo>
                  <a:lnTo>
                    <a:pt x="50982" y="13915"/>
                  </a:lnTo>
                  <a:lnTo>
                    <a:pt x="48610" y="13915"/>
                  </a:lnTo>
                  <a:lnTo>
                    <a:pt x="48878" y="13876"/>
                  </a:lnTo>
                  <a:cubicBezTo>
                    <a:pt x="48993" y="13876"/>
                    <a:pt x="48955" y="13723"/>
                    <a:pt x="48840" y="13723"/>
                  </a:cubicBezTo>
                  <a:cubicBezTo>
                    <a:pt x="48226" y="13803"/>
                    <a:pt x="47616" y="13840"/>
                    <a:pt x="47009" y="13840"/>
                  </a:cubicBezTo>
                  <a:cubicBezTo>
                    <a:pt x="44407" y="13840"/>
                    <a:pt x="41875" y="13155"/>
                    <a:pt x="39393" y="12193"/>
                  </a:cubicBezTo>
                  <a:cubicBezTo>
                    <a:pt x="37675" y="11486"/>
                    <a:pt x="35778" y="10125"/>
                    <a:pt x="33861" y="10125"/>
                  </a:cubicBezTo>
                  <a:cubicBezTo>
                    <a:pt x="33601" y="10125"/>
                    <a:pt x="33342" y="10150"/>
                    <a:pt x="33083" y="10205"/>
                  </a:cubicBezTo>
                  <a:cubicBezTo>
                    <a:pt x="32815" y="10205"/>
                    <a:pt x="32547" y="10243"/>
                    <a:pt x="32279" y="10319"/>
                  </a:cubicBezTo>
                  <a:lnTo>
                    <a:pt x="32050" y="10358"/>
                  </a:lnTo>
                  <a:lnTo>
                    <a:pt x="32050" y="10052"/>
                  </a:lnTo>
                  <a:cubicBezTo>
                    <a:pt x="32050" y="10004"/>
                    <a:pt x="32016" y="9982"/>
                    <a:pt x="31977" y="9982"/>
                  </a:cubicBezTo>
                  <a:cubicBezTo>
                    <a:pt x="31923" y="9982"/>
                    <a:pt x="31859" y="10023"/>
                    <a:pt x="31859" y="10090"/>
                  </a:cubicBezTo>
                  <a:cubicBezTo>
                    <a:pt x="31859" y="10071"/>
                    <a:pt x="31849" y="10061"/>
                    <a:pt x="31835" y="10061"/>
                  </a:cubicBezTo>
                  <a:cubicBezTo>
                    <a:pt x="31820" y="10061"/>
                    <a:pt x="31801" y="10071"/>
                    <a:pt x="31782" y="10090"/>
                  </a:cubicBezTo>
                  <a:cubicBezTo>
                    <a:pt x="31668" y="9822"/>
                    <a:pt x="31515" y="9631"/>
                    <a:pt x="31362" y="9402"/>
                  </a:cubicBezTo>
                  <a:cubicBezTo>
                    <a:pt x="31209" y="9210"/>
                    <a:pt x="31056" y="8981"/>
                    <a:pt x="30864" y="8828"/>
                  </a:cubicBezTo>
                  <a:cubicBezTo>
                    <a:pt x="29449" y="7069"/>
                    <a:pt x="26734" y="6954"/>
                    <a:pt x="24707" y="6265"/>
                  </a:cubicBezTo>
                  <a:cubicBezTo>
                    <a:pt x="21571" y="5271"/>
                    <a:pt x="18664" y="3818"/>
                    <a:pt x="16446" y="1446"/>
                  </a:cubicBezTo>
                  <a:cubicBezTo>
                    <a:pt x="16423" y="1424"/>
                    <a:pt x="16398" y="1415"/>
                    <a:pt x="16373" y="1415"/>
                  </a:cubicBezTo>
                  <a:cubicBezTo>
                    <a:pt x="16315" y="1415"/>
                    <a:pt x="16266" y="1469"/>
                    <a:pt x="16293" y="1523"/>
                  </a:cubicBezTo>
                  <a:cubicBezTo>
                    <a:pt x="16369" y="1638"/>
                    <a:pt x="16446" y="1676"/>
                    <a:pt x="16484" y="1714"/>
                  </a:cubicBezTo>
                  <a:cubicBezTo>
                    <a:pt x="15872" y="1217"/>
                    <a:pt x="15260" y="681"/>
                    <a:pt x="14648" y="184"/>
                  </a:cubicBezTo>
                  <a:cubicBezTo>
                    <a:pt x="14648" y="146"/>
                    <a:pt x="14648" y="108"/>
                    <a:pt x="14648" y="108"/>
                  </a:cubicBezTo>
                  <a:cubicBezTo>
                    <a:pt x="14648" y="41"/>
                    <a:pt x="14596" y="0"/>
                    <a:pt x="14546" y="0"/>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5"/>
            <p:cNvSpPr/>
            <p:nvPr/>
          </p:nvSpPr>
          <p:spPr>
            <a:xfrm>
              <a:off x="1612000" y="767825"/>
              <a:ext cx="1450" cy="1375"/>
            </a:xfrm>
            <a:custGeom>
              <a:rect b="b" l="l" r="r" t="t"/>
              <a:pathLst>
                <a:path extrusionOk="0" h="55" w="58">
                  <a:moveTo>
                    <a:pt x="3" y="0"/>
                  </a:moveTo>
                  <a:cubicBezTo>
                    <a:pt x="0" y="0"/>
                    <a:pt x="19" y="27"/>
                    <a:pt x="19" y="54"/>
                  </a:cubicBezTo>
                  <a:cubicBezTo>
                    <a:pt x="19" y="54"/>
                    <a:pt x="58" y="16"/>
                    <a:pt x="19" y="16"/>
                  </a:cubicBezTo>
                  <a:cubicBezTo>
                    <a:pt x="8" y="5"/>
                    <a:pt x="4" y="0"/>
                    <a:pt x="3" y="0"/>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5"/>
            <p:cNvSpPr/>
            <p:nvPr/>
          </p:nvSpPr>
          <p:spPr>
            <a:xfrm>
              <a:off x="1597525" y="766625"/>
              <a:ext cx="46100" cy="43925"/>
            </a:xfrm>
            <a:custGeom>
              <a:rect b="b" l="l" r="r" t="t"/>
              <a:pathLst>
                <a:path extrusionOk="0" h="1757" w="1844">
                  <a:moveTo>
                    <a:pt x="1673" y="1"/>
                  </a:moveTo>
                  <a:cubicBezTo>
                    <a:pt x="1646" y="1"/>
                    <a:pt x="1619" y="8"/>
                    <a:pt x="1593" y="26"/>
                  </a:cubicBezTo>
                  <a:cubicBezTo>
                    <a:pt x="1134" y="599"/>
                    <a:pt x="560" y="1097"/>
                    <a:pt x="63" y="1632"/>
                  </a:cubicBezTo>
                  <a:cubicBezTo>
                    <a:pt x="0" y="1694"/>
                    <a:pt x="40" y="1757"/>
                    <a:pt x="98" y="1757"/>
                  </a:cubicBezTo>
                  <a:cubicBezTo>
                    <a:pt x="111" y="1757"/>
                    <a:pt x="125" y="1754"/>
                    <a:pt x="139" y="1747"/>
                  </a:cubicBezTo>
                  <a:cubicBezTo>
                    <a:pt x="751" y="1250"/>
                    <a:pt x="1287" y="752"/>
                    <a:pt x="1784" y="179"/>
                  </a:cubicBezTo>
                  <a:cubicBezTo>
                    <a:pt x="1843" y="90"/>
                    <a:pt x="1765" y="1"/>
                    <a:pt x="1673" y="1"/>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5"/>
            <p:cNvSpPr/>
            <p:nvPr/>
          </p:nvSpPr>
          <p:spPr>
            <a:xfrm>
              <a:off x="1495825" y="1006450"/>
              <a:ext cx="34175" cy="49425"/>
            </a:xfrm>
            <a:custGeom>
              <a:rect b="b" l="l" r="r" t="t"/>
              <a:pathLst>
                <a:path extrusionOk="0" h="1977" w="1367">
                  <a:moveTo>
                    <a:pt x="1258" y="1"/>
                  </a:moveTo>
                  <a:cubicBezTo>
                    <a:pt x="1234" y="1"/>
                    <a:pt x="1208" y="10"/>
                    <a:pt x="1186" y="32"/>
                  </a:cubicBezTo>
                  <a:cubicBezTo>
                    <a:pt x="727" y="606"/>
                    <a:pt x="345" y="1218"/>
                    <a:pt x="0" y="1868"/>
                  </a:cubicBezTo>
                  <a:cubicBezTo>
                    <a:pt x="0" y="1922"/>
                    <a:pt x="39" y="1976"/>
                    <a:pt x="75" y="1976"/>
                  </a:cubicBezTo>
                  <a:cubicBezTo>
                    <a:pt x="89" y="1976"/>
                    <a:pt x="104" y="1967"/>
                    <a:pt x="115" y="1945"/>
                  </a:cubicBezTo>
                  <a:cubicBezTo>
                    <a:pt x="574" y="1371"/>
                    <a:pt x="995" y="759"/>
                    <a:pt x="1339" y="109"/>
                  </a:cubicBezTo>
                  <a:cubicBezTo>
                    <a:pt x="1366" y="55"/>
                    <a:pt x="1317" y="1"/>
                    <a:pt x="1258" y="1"/>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5"/>
            <p:cNvSpPr/>
            <p:nvPr/>
          </p:nvSpPr>
          <p:spPr>
            <a:xfrm>
              <a:off x="1459500" y="1088650"/>
              <a:ext cx="27450" cy="34700"/>
            </a:xfrm>
            <a:custGeom>
              <a:rect b="b" l="l" r="r" t="t"/>
              <a:pathLst>
                <a:path extrusionOk="0" h="1388" w="1098">
                  <a:moveTo>
                    <a:pt x="1007" y="1"/>
                  </a:moveTo>
                  <a:cubicBezTo>
                    <a:pt x="987" y="1"/>
                    <a:pt x="968" y="10"/>
                    <a:pt x="956" y="34"/>
                  </a:cubicBezTo>
                  <a:cubicBezTo>
                    <a:pt x="612" y="416"/>
                    <a:pt x="306" y="837"/>
                    <a:pt x="0" y="1296"/>
                  </a:cubicBezTo>
                  <a:cubicBezTo>
                    <a:pt x="0" y="1352"/>
                    <a:pt x="41" y="1387"/>
                    <a:pt x="78" y="1387"/>
                  </a:cubicBezTo>
                  <a:cubicBezTo>
                    <a:pt x="92" y="1387"/>
                    <a:pt x="105" y="1382"/>
                    <a:pt x="115" y="1372"/>
                  </a:cubicBezTo>
                  <a:cubicBezTo>
                    <a:pt x="382" y="913"/>
                    <a:pt x="727" y="493"/>
                    <a:pt x="1071" y="72"/>
                  </a:cubicBezTo>
                  <a:cubicBezTo>
                    <a:pt x="1097" y="45"/>
                    <a:pt x="1051" y="1"/>
                    <a:pt x="1007" y="1"/>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5"/>
            <p:cNvSpPr/>
            <p:nvPr/>
          </p:nvSpPr>
          <p:spPr>
            <a:xfrm>
              <a:off x="1038200" y="842525"/>
              <a:ext cx="23200" cy="14625"/>
            </a:xfrm>
            <a:custGeom>
              <a:rect b="b" l="l" r="r" t="t"/>
              <a:pathLst>
                <a:path extrusionOk="0" h="585" w="928">
                  <a:moveTo>
                    <a:pt x="852" y="1"/>
                  </a:moveTo>
                  <a:cubicBezTo>
                    <a:pt x="843" y="1"/>
                    <a:pt x="834" y="4"/>
                    <a:pt x="827" y="11"/>
                  </a:cubicBezTo>
                  <a:cubicBezTo>
                    <a:pt x="559" y="164"/>
                    <a:pt x="292" y="355"/>
                    <a:pt x="24" y="547"/>
                  </a:cubicBezTo>
                  <a:cubicBezTo>
                    <a:pt x="16" y="539"/>
                    <a:pt x="12" y="536"/>
                    <a:pt x="10" y="536"/>
                  </a:cubicBezTo>
                  <a:cubicBezTo>
                    <a:pt x="1" y="536"/>
                    <a:pt x="32" y="585"/>
                    <a:pt x="62" y="585"/>
                  </a:cubicBezTo>
                  <a:cubicBezTo>
                    <a:pt x="330" y="394"/>
                    <a:pt x="598" y="241"/>
                    <a:pt x="865" y="88"/>
                  </a:cubicBezTo>
                  <a:cubicBezTo>
                    <a:pt x="927" y="57"/>
                    <a:pt x="889" y="1"/>
                    <a:pt x="852" y="1"/>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5"/>
            <p:cNvSpPr/>
            <p:nvPr/>
          </p:nvSpPr>
          <p:spPr>
            <a:xfrm>
              <a:off x="947000" y="1020625"/>
              <a:ext cx="25" cy="25"/>
            </a:xfrm>
            <a:custGeom>
              <a:rect b="b" l="l" r="r" t="t"/>
              <a:pathLst>
                <a:path extrusionOk="0" h="1" w="1">
                  <a:moveTo>
                    <a:pt x="0" y="1"/>
                  </a:moveTo>
                  <a:lnTo>
                    <a:pt x="0" y="1"/>
                  </a:lnTo>
                  <a:cubicBezTo>
                    <a:pt x="0" y="1"/>
                    <a:pt x="0" y="1"/>
                    <a:pt x="0" y="1"/>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 name="Google Shape;679;p25"/>
          <p:cNvGrpSpPr/>
          <p:nvPr/>
        </p:nvGrpSpPr>
        <p:grpSpPr>
          <a:xfrm flipH="1">
            <a:off x="880109" y="3144630"/>
            <a:ext cx="1073595" cy="1271881"/>
            <a:chOff x="1085625" y="2746025"/>
            <a:chExt cx="970525" cy="1149775"/>
          </a:xfrm>
        </p:grpSpPr>
        <p:sp>
          <p:nvSpPr>
            <p:cNvPr id="680" name="Google Shape;680;p25"/>
            <p:cNvSpPr/>
            <p:nvPr/>
          </p:nvSpPr>
          <p:spPr>
            <a:xfrm>
              <a:off x="1085625" y="2746025"/>
              <a:ext cx="970525" cy="1149775"/>
            </a:xfrm>
            <a:custGeom>
              <a:rect b="b" l="l" r="r" t="t"/>
              <a:pathLst>
                <a:path extrusionOk="0" h="45991" w="38821">
                  <a:moveTo>
                    <a:pt x="15032" y="1472"/>
                  </a:moveTo>
                  <a:lnTo>
                    <a:pt x="15032" y="1472"/>
                  </a:lnTo>
                  <a:cubicBezTo>
                    <a:pt x="15146" y="1511"/>
                    <a:pt x="15299" y="1549"/>
                    <a:pt x="15414" y="1587"/>
                  </a:cubicBezTo>
                  <a:cubicBezTo>
                    <a:pt x="15376" y="1587"/>
                    <a:pt x="15376" y="1625"/>
                    <a:pt x="15414" y="1664"/>
                  </a:cubicBezTo>
                  <a:cubicBezTo>
                    <a:pt x="15452" y="1817"/>
                    <a:pt x="15452" y="1970"/>
                    <a:pt x="15490" y="2123"/>
                  </a:cubicBezTo>
                  <a:lnTo>
                    <a:pt x="15452" y="2046"/>
                  </a:lnTo>
                  <a:cubicBezTo>
                    <a:pt x="15376" y="1893"/>
                    <a:pt x="15299" y="1702"/>
                    <a:pt x="15223" y="1549"/>
                  </a:cubicBezTo>
                  <a:cubicBezTo>
                    <a:pt x="15204" y="1530"/>
                    <a:pt x="15175" y="1520"/>
                    <a:pt x="15151" y="1520"/>
                  </a:cubicBezTo>
                  <a:cubicBezTo>
                    <a:pt x="15127" y="1520"/>
                    <a:pt x="15108" y="1530"/>
                    <a:pt x="15108" y="1549"/>
                  </a:cubicBezTo>
                  <a:lnTo>
                    <a:pt x="15032" y="1472"/>
                  </a:lnTo>
                  <a:close/>
                  <a:moveTo>
                    <a:pt x="15567" y="1549"/>
                  </a:moveTo>
                  <a:cubicBezTo>
                    <a:pt x="15638" y="1566"/>
                    <a:pt x="15708" y="1584"/>
                    <a:pt x="15779" y="1598"/>
                  </a:cubicBezTo>
                  <a:lnTo>
                    <a:pt x="15779" y="1598"/>
                  </a:lnTo>
                  <a:cubicBezTo>
                    <a:pt x="15756" y="1612"/>
                    <a:pt x="15744" y="1635"/>
                    <a:pt x="15758" y="1664"/>
                  </a:cubicBezTo>
                  <a:cubicBezTo>
                    <a:pt x="15796" y="2046"/>
                    <a:pt x="15873" y="2428"/>
                    <a:pt x="15911" y="2811"/>
                  </a:cubicBezTo>
                  <a:cubicBezTo>
                    <a:pt x="15873" y="2734"/>
                    <a:pt x="15796" y="2620"/>
                    <a:pt x="15720" y="2505"/>
                  </a:cubicBezTo>
                  <a:cubicBezTo>
                    <a:pt x="15682" y="2161"/>
                    <a:pt x="15605" y="1855"/>
                    <a:pt x="15567" y="1549"/>
                  </a:cubicBezTo>
                  <a:close/>
                  <a:moveTo>
                    <a:pt x="17391" y="2566"/>
                  </a:moveTo>
                  <a:lnTo>
                    <a:pt x="17391" y="2566"/>
                  </a:lnTo>
                  <a:cubicBezTo>
                    <a:pt x="17420" y="2672"/>
                    <a:pt x="17450" y="2761"/>
                    <a:pt x="17479" y="2849"/>
                  </a:cubicBezTo>
                  <a:cubicBezTo>
                    <a:pt x="17479" y="2849"/>
                    <a:pt x="17479" y="2887"/>
                    <a:pt x="17479" y="2926"/>
                  </a:cubicBezTo>
                  <a:lnTo>
                    <a:pt x="17556" y="3346"/>
                  </a:lnTo>
                  <a:cubicBezTo>
                    <a:pt x="17556" y="3379"/>
                    <a:pt x="17556" y="3410"/>
                    <a:pt x="17557" y="3439"/>
                  </a:cubicBezTo>
                  <a:lnTo>
                    <a:pt x="17557" y="3439"/>
                  </a:lnTo>
                  <a:cubicBezTo>
                    <a:pt x="17519" y="3148"/>
                    <a:pt x="17463" y="2850"/>
                    <a:pt x="17391" y="2566"/>
                  </a:cubicBezTo>
                  <a:close/>
                  <a:moveTo>
                    <a:pt x="17823" y="3538"/>
                  </a:moveTo>
                  <a:lnTo>
                    <a:pt x="17900" y="3691"/>
                  </a:lnTo>
                  <a:lnTo>
                    <a:pt x="17823" y="3691"/>
                  </a:lnTo>
                  <a:cubicBezTo>
                    <a:pt x="17823" y="3652"/>
                    <a:pt x="17823" y="3614"/>
                    <a:pt x="17823" y="3538"/>
                  </a:cubicBezTo>
                  <a:close/>
                  <a:moveTo>
                    <a:pt x="17568" y="3523"/>
                  </a:moveTo>
                  <a:cubicBezTo>
                    <a:pt x="17584" y="3591"/>
                    <a:pt x="17622" y="3647"/>
                    <a:pt x="17709" y="3691"/>
                  </a:cubicBezTo>
                  <a:cubicBezTo>
                    <a:pt x="17709" y="3698"/>
                    <a:pt x="17710" y="3704"/>
                    <a:pt x="17712" y="3708"/>
                  </a:cubicBezTo>
                  <a:lnTo>
                    <a:pt x="17712" y="3708"/>
                  </a:lnTo>
                  <a:lnTo>
                    <a:pt x="17594" y="3767"/>
                  </a:lnTo>
                  <a:cubicBezTo>
                    <a:pt x="17587" y="3687"/>
                    <a:pt x="17578" y="3605"/>
                    <a:pt x="17568" y="3523"/>
                  </a:cubicBezTo>
                  <a:close/>
                  <a:moveTo>
                    <a:pt x="16982" y="1664"/>
                  </a:moveTo>
                  <a:lnTo>
                    <a:pt x="16982" y="1664"/>
                  </a:lnTo>
                  <a:cubicBezTo>
                    <a:pt x="17059" y="1817"/>
                    <a:pt x="17135" y="1970"/>
                    <a:pt x="17173" y="2123"/>
                  </a:cubicBezTo>
                  <a:cubicBezTo>
                    <a:pt x="17173" y="2123"/>
                    <a:pt x="17135" y="2161"/>
                    <a:pt x="17135" y="2199"/>
                  </a:cubicBezTo>
                  <a:cubicBezTo>
                    <a:pt x="17250" y="2773"/>
                    <a:pt x="17288" y="3346"/>
                    <a:pt x="17365" y="3920"/>
                  </a:cubicBezTo>
                  <a:lnTo>
                    <a:pt x="17288" y="3958"/>
                  </a:lnTo>
                  <a:cubicBezTo>
                    <a:pt x="17212" y="3193"/>
                    <a:pt x="17135" y="2428"/>
                    <a:pt x="16982" y="1664"/>
                  </a:cubicBezTo>
                  <a:close/>
                  <a:moveTo>
                    <a:pt x="16561" y="325"/>
                  </a:moveTo>
                  <a:cubicBezTo>
                    <a:pt x="16561" y="516"/>
                    <a:pt x="16600" y="746"/>
                    <a:pt x="16676" y="975"/>
                  </a:cubicBezTo>
                  <a:cubicBezTo>
                    <a:pt x="16753" y="2008"/>
                    <a:pt x="16867" y="3040"/>
                    <a:pt x="17059" y="4073"/>
                  </a:cubicBezTo>
                  <a:lnTo>
                    <a:pt x="16982" y="4111"/>
                  </a:lnTo>
                  <a:lnTo>
                    <a:pt x="16944" y="4111"/>
                  </a:lnTo>
                  <a:cubicBezTo>
                    <a:pt x="16829" y="2964"/>
                    <a:pt x="16714" y="1817"/>
                    <a:pt x="16523" y="669"/>
                  </a:cubicBezTo>
                  <a:lnTo>
                    <a:pt x="16485" y="669"/>
                  </a:lnTo>
                  <a:cubicBezTo>
                    <a:pt x="16485" y="1358"/>
                    <a:pt x="16523" y="2008"/>
                    <a:pt x="16561" y="2696"/>
                  </a:cubicBezTo>
                  <a:cubicBezTo>
                    <a:pt x="16523" y="2314"/>
                    <a:pt x="16447" y="1931"/>
                    <a:pt x="16370" y="1587"/>
                  </a:cubicBezTo>
                  <a:cubicBezTo>
                    <a:pt x="16370" y="1549"/>
                    <a:pt x="16322" y="1530"/>
                    <a:pt x="16279" y="1530"/>
                  </a:cubicBezTo>
                  <a:cubicBezTo>
                    <a:pt x="16236" y="1530"/>
                    <a:pt x="16198" y="1549"/>
                    <a:pt x="16217" y="1587"/>
                  </a:cubicBezTo>
                  <a:cubicBezTo>
                    <a:pt x="16255" y="2046"/>
                    <a:pt x="16332" y="2581"/>
                    <a:pt x="16370" y="3079"/>
                  </a:cubicBezTo>
                  <a:cubicBezTo>
                    <a:pt x="16370" y="3346"/>
                    <a:pt x="16370" y="3652"/>
                    <a:pt x="16408" y="3920"/>
                  </a:cubicBezTo>
                  <a:cubicBezTo>
                    <a:pt x="16332" y="3805"/>
                    <a:pt x="16294" y="3652"/>
                    <a:pt x="16255" y="3538"/>
                  </a:cubicBezTo>
                  <a:cubicBezTo>
                    <a:pt x="16217" y="2887"/>
                    <a:pt x="16102" y="2237"/>
                    <a:pt x="15911" y="1625"/>
                  </a:cubicBezTo>
                  <a:cubicBezTo>
                    <a:pt x="15910" y="1623"/>
                    <a:pt x="15909" y="1621"/>
                    <a:pt x="15907" y="1618"/>
                  </a:cubicBezTo>
                  <a:lnTo>
                    <a:pt x="15907" y="1618"/>
                  </a:lnTo>
                  <a:cubicBezTo>
                    <a:pt x="15947" y="1623"/>
                    <a:pt x="15986" y="1625"/>
                    <a:pt x="16026" y="1625"/>
                  </a:cubicBezTo>
                  <a:cubicBezTo>
                    <a:pt x="16045" y="1664"/>
                    <a:pt x="16083" y="1683"/>
                    <a:pt x="16117" y="1683"/>
                  </a:cubicBezTo>
                  <a:cubicBezTo>
                    <a:pt x="16150" y="1683"/>
                    <a:pt x="16179" y="1664"/>
                    <a:pt x="16179" y="1625"/>
                  </a:cubicBezTo>
                  <a:cubicBezTo>
                    <a:pt x="16255" y="1358"/>
                    <a:pt x="16294" y="1128"/>
                    <a:pt x="16370" y="860"/>
                  </a:cubicBezTo>
                  <a:cubicBezTo>
                    <a:pt x="16447" y="593"/>
                    <a:pt x="16485" y="478"/>
                    <a:pt x="16561" y="325"/>
                  </a:cubicBezTo>
                  <a:close/>
                  <a:moveTo>
                    <a:pt x="16638" y="3805"/>
                  </a:moveTo>
                  <a:cubicBezTo>
                    <a:pt x="16676" y="3958"/>
                    <a:pt x="16676" y="4111"/>
                    <a:pt x="16676" y="4226"/>
                  </a:cubicBezTo>
                  <a:lnTo>
                    <a:pt x="16600" y="4264"/>
                  </a:lnTo>
                  <a:cubicBezTo>
                    <a:pt x="16638" y="4111"/>
                    <a:pt x="16676" y="3958"/>
                    <a:pt x="16638" y="3805"/>
                  </a:cubicBezTo>
                  <a:close/>
                  <a:moveTo>
                    <a:pt x="5891" y="8701"/>
                  </a:moveTo>
                  <a:cubicBezTo>
                    <a:pt x="6006" y="9236"/>
                    <a:pt x="6159" y="9733"/>
                    <a:pt x="6273" y="10269"/>
                  </a:cubicBezTo>
                  <a:cubicBezTo>
                    <a:pt x="6235" y="10269"/>
                    <a:pt x="6197" y="10269"/>
                    <a:pt x="6197" y="10345"/>
                  </a:cubicBezTo>
                  <a:cubicBezTo>
                    <a:pt x="6235" y="11072"/>
                    <a:pt x="6197" y="11799"/>
                    <a:pt x="6311" y="12525"/>
                  </a:cubicBezTo>
                  <a:lnTo>
                    <a:pt x="5967" y="11646"/>
                  </a:lnTo>
                  <a:cubicBezTo>
                    <a:pt x="6044" y="10881"/>
                    <a:pt x="6006" y="10116"/>
                    <a:pt x="5853" y="9351"/>
                  </a:cubicBezTo>
                  <a:cubicBezTo>
                    <a:pt x="5853" y="9322"/>
                    <a:pt x="5825" y="9309"/>
                    <a:pt x="5792" y="9309"/>
                  </a:cubicBezTo>
                  <a:cubicBezTo>
                    <a:pt x="5740" y="9309"/>
                    <a:pt x="5676" y="9342"/>
                    <a:pt x="5700" y="9389"/>
                  </a:cubicBezTo>
                  <a:cubicBezTo>
                    <a:pt x="5776" y="10039"/>
                    <a:pt x="5814" y="10690"/>
                    <a:pt x="5814" y="11302"/>
                  </a:cubicBezTo>
                  <a:cubicBezTo>
                    <a:pt x="5547" y="10575"/>
                    <a:pt x="5241" y="9810"/>
                    <a:pt x="4896" y="9045"/>
                  </a:cubicBezTo>
                  <a:lnTo>
                    <a:pt x="5432" y="8854"/>
                  </a:lnTo>
                  <a:cubicBezTo>
                    <a:pt x="5432" y="8892"/>
                    <a:pt x="5432" y="8892"/>
                    <a:pt x="5432" y="8892"/>
                  </a:cubicBezTo>
                  <a:cubicBezTo>
                    <a:pt x="5508" y="9389"/>
                    <a:pt x="5547" y="9886"/>
                    <a:pt x="5585" y="10384"/>
                  </a:cubicBezTo>
                  <a:cubicBezTo>
                    <a:pt x="5566" y="10403"/>
                    <a:pt x="5585" y="10412"/>
                    <a:pt x="5609" y="10412"/>
                  </a:cubicBezTo>
                  <a:cubicBezTo>
                    <a:pt x="5633" y="10412"/>
                    <a:pt x="5661" y="10403"/>
                    <a:pt x="5661" y="10384"/>
                  </a:cubicBezTo>
                  <a:cubicBezTo>
                    <a:pt x="5661" y="9886"/>
                    <a:pt x="5623" y="9351"/>
                    <a:pt x="5547" y="8892"/>
                  </a:cubicBezTo>
                  <a:cubicBezTo>
                    <a:pt x="5547" y="8892"/>
                    <a:pt x="5547" y="8854"/>
                    <a:pt x="5508" y="8854"/>
                  </a:cubicBezTo>
                  <a:lnTo>
                    <a:pt x="5891" y="8701"/>
                  </a:lnTo>
                  <a:close/>
                  <a:moveTo>
                    <a:pt x="36455" y="32536"/>
                  </a:moveTo>
                  <a:cubicBezTo>
                    <a:pt x="36461" y="32536"/>
                    <a:pt x="36470" y="32578"/>
                    <a:pt x="36487" y="32681"/>
                  </a:cubicBezTo>
                  <a:lnTo>
                    <a:pt x="36449" y="32681"/>
                  </a:lnTo>
                  <a:cubicBezTo>
                    <a:pt x="36449" y="32597"/>
                    <a:pt x="36449" y="32536"/>
                    <a:pt x="36455" y="32536"/>
                  </a:cubicBezTo>
                  <a:close/>
                  <a:moveTo>
                    <a:pt x="36717" y="35550"/>
                  </a:moveTo>
                  <a:lnTo>
                    <a:pt x="36870" y="35741"/>
                  </a:lnTo>
                  <a:cubicBezTo>
                    <a:pt x="36793" y="35703"/>
                    <a:pt x="36717" y="35626"/>
                    <a:pt x="36679" y="35550"/>
                  </a:cubicBezTo>
                  <a:close/>
                  <a:moveTo>
                    <a:pt x="38208" y="36353"/>
                  </a:moveTo>
                  <a:lnTo>
                    <a:pt x="38208" y="36391"/>
                  </a:lnTo>
                  <a:lnTo>
                    <a:pt x="38132" y="36353"/>
                  </a:lnTo>
                  <a:close/>
                  <a:moveTo>
                    <a:pt x="25090" y="1472"/>
                  </a:moveTo>
                  <a:lnTo>
                    <a:pt x="36487" y="31763"/>
                  </a:lnTo>
                  <a:lnTo>
                    <a:pt x="16906" y="39183"/>
                  </a:lnTo>
                  <a:cubicBezTo>
                    <a:pt x="14955" y="34134"/>
                    <a:pt x="13081" y="29086"/>
                    <a:pt x="11283" y="24037"/>
                  </a:cubicBezTo>
                  <a:cubicBezTo>
                    <a:pt x="9448" y="18951"/>
                    <a:pt x="7956" y="13673"/>
                    <a:pt x="5929" y="8663"/>
                  </a:cubicBezTo>
                  <a:lnTo>
                    <a:pt x="16829" y="4570"/>
                  </a:lnTo>
                  <a:cubicBezTo>
                    <a:pt x="16867" y="4570"/>
                    <a:pt x="16906" y="4532"/>
                    <a:pt x="16944" y="4532"/>
                  </a:cubicBezTo>
                  <a:lnTo>
                    <a:pt x="17403" y="4341"/>
                  </a:lnTo>
                  <a:cubicBezTo>
                    <a:pt x="17430" y="4368"/>
                    <a:pt x="17462" y="4381"/>
                    <a:pt x="17492" y="4381"/>
                  </a:cubicBezTo>
                  <a:cubicBezTo>
                    <a:pt x="17546" y="4381"/>
                    <a:pt x="17594" y="4338"/>
                    <a:pt x="17594" y="4264"/>
                  </a:cubicBezTo>
                  <a:lnTo>
                    <a:pt x="18168" y="4073"/>
                  </a:lnTo>
                  <a:lnTo>
                    <a:pt x="18206" y="4111"/>
                  </a:lnTo>
                  <a:cubicBezTo>
                    <a:pt x="18216" y="4122"/>
                    <a:pt x="18229" y="4126"/>
                    <a:pt x="18243" y="4126"/>
                  </a:cubicBezTo>
                  <a:cubicBezTo>
                    <a:pt x="18280" y="4126"/>
                    <a:pt x="18321" y="4091"/>
                    <a:pt x="18321" y="4035"/>
                  </a:cubicBezTo>
                  <a:cubicBezTo>
                    <a:pt x="18321" y="4035"/>
                    <a:pt x="18321" y="4035"/>
                    <a:pt x="18321" y="3997"/>
                  </a:cubicBezTo>
                  <a:lnTo>
                    <a:pt x="25090" y="1472"/>
                  </a:lnTo>
                  <a:close/>
                  <a:moveTo>
                    <a:pt x="6408" y="10777"/>
                  </a:moveTo>
                  <a:cubicBezTo>
                    <a:pt x="6513" y="11121"/>
                    <a:pt x="6636" y="11446"/>
                    <a:pt x="6732" y="11799"/>
                  </a:cubicBezTo>
                  <a:cubicBezTo>
                    <a:pt x="6732" y="11799"/>
                    <a:pt x="6732" y="11837"/>
                    <a:pt x="6732" y="11837"/>
                  </a:cubicBezTo>
                  <a:cubicBezTo>
                    <a:pt x="6885" y="12564"/>
                    <a:pt x="6962" y="13329"/>
                    <a:pt x="6962" y="14094"/>
                  </a:cubicBezTo>
                  <a:lnTo>
                    <a:pt x="7000" y="14094"/>
                  </a:lnTo>
                  <a:cubicBezTo>
                    <a:pt x="7000" y="13520"/>
                    <a:pt x="7000" y="12946"/>
                    <a:pt x="6923" y="12372"/>
                  </a:cubicBezTo>
                  <a:lnTo>
                    <a:pt x="6923" y="12372"/>
                  </a:lnTo>
                  <a:lnTo>
                    <a:pt x="7153" y="13176"/>
                  </a:lnTo>
                  <a:cubicBezTo>
                    <a:pt x="7268" y="13902"/>
                    <a:pt x="7306" y="14591"/>
                    <a:pt x="7459" y="15279"/>
                  </a:cubicBezTo>
                  <a:cubicBezTo>
                    <a:pt x="7459" y="15317"/>
                    <a:pt x="7497" y="15337"/>
                    <a:pt x="7535" y="15337"/>
                  </a:cubicBezTo>
                  <a:cubicBezTo>
                    <a:pt x="7574" y="15337"/>
                    <a:pt x="7612" y="15317"/>
                    <a:pt x="7612" y="15279"/>
                  </a:cubicBezTo>
                  <a:cubicBezTo>
                    <a:pt x="7612" y="14935"/>
                    <a:pt x="7535" y="14591"/>
                    <a:pt x="7497" y="14246"/>
                  </a:cubicBezTo>
                  <a:lnTo>
                    <a:pt x="7497" y="14246"/>
                  </a:lnTo>
                  <a:cubicBezTo>
                    <a:pt x="7612" y="14514"/>
                    <a:pt x="7688" y="14820"/>
                    <a:pt x="7803" y="15088"/>
                  </a:cubicBezTo>
                  <a:cubicBezTo>
                    <a:pt x="7880" y="15623"/>
                    <a:pt x="7956" y="16159"/>
                    <a:pt x="8033" y="16656"/>
                  </a:cubicBezTo>
                  <a:cubicBezTo>
                    <a:pt x="8033" y="16694"/>
                    <a:pt x="8061" y="16713"/>
                    <a:pt x="8090" y="16713"/>
                  </a:cubicBezTo>
                  <a:cubicBezTo>
                    <a:pt x="8119" y="16713"/>
                    <a:pt x="8147" y="16694"/>
                    <a:pt x="8147" y="16656"/>
                  </a:cubicBezTo>
                  <a:cubicBezTo>
                    <a:pt x="8147" y="16465"/>
                    <a:pt x="8109" y="16235"/>
                    <a:pt x="8071" y="16006"/>
                  </a:cubicBezTo>
                  <a:lnTo>
                    <a:pt x="8071" y="16006"/>
                  </a:lnTo>
                  <a:cubicBezTo>
                    <a:pt x="8147" y="16159"/>
                    <a:pt x="8224" y="16350"/>
                    <a:pt x="8262" y="16541"/>
                  </a:cubicBezTo>
                  <a:cubicBezTo>
                    <a:pt x="8300" y="16924"/>
                    <a:pt x="8377" y="17306"/>
                    <a:pt x="8415" y="17689"/>
                  </a:cubicBezTo>
                  <a:cubicBezTo>
                    <a:pt x="8415" y="17708"/>
                    <a:pt x="8434" y="17717"/>
                    <a:pt x="8453" y="17717"/>
                  </a:cubicBezTo>
                  <a:cubicBezTo>
                    <a:pt x="8472" y="17717"/>
                    <a:pt x="8492" y="17708"/>
                    <a:pt x="8492" y="17689"/>
                  </a:cubicBezTo>
                  <a:lnTo>
                    <a:pt x="8492" y="17115"/>
                  </a:lnTo>
                  <a:cubicBezTo>
                    <a:pt x="8606" y="17612"/>
                    <a:pt x="8644" y="18071"/>
                    <a:pt x="8759" y="18568"/>
                  </a:cubicBezTo>
                  <a:cubicBezTo>
                    <a:pt x="8778" y="18587"/>
                    <a:pt x="8807" y="18597"/>
                    <a:pt x="8831" y="18597"/>
                  </a:cubicBezTo>
                  <a:cubicBezTo>
                    <a:pt x="8855" y="18597"/>
                    <a:pt x="8874" y="18587"/>
                    <a:pt x="8874" y="18568"/>
                  </a:cubicBezTo>
                  <a:cubicBezTo>
                    <a:pt x="8874" y="18454"/>
                    <a:pt x="8874" y="18301"/>
                    <a:pt x="8874" y="18224"/>
                  </a:cubicBezTo>
                  <a:lnTo>
                    <a:pt x="9027" y="18607"/>
                  </a:lnTo>
                  <a:cubicBezTo>
                    <a:pt x="9016" y="18595"/>
                    <a:pt x="9005" y="18591"/>
                    <a:pt x="8994" y="18591"/>
                  </a:cubicBezTo>
                  <a:cubicBezTo>
                    <a:pt x="8970" y="18591"/>
                    <a:pt x="8950" y="18618"/>
                    <a:pt x="8950" y="18645"/>
                  </a:cubicBezTo>
                  <a:cubicBezTo>
                    <a:pt x="8989" y="18951"/>
                    <a:pt x="9027" y="19295"/>
                    <a:pt x="9103" y="19601"/>
                  </a:cubicBezTo>
                  <a:cubicBezTo>
                    <a:pt x="9103" y="19620"/>
                    <a:pt x="9113" y="19630"/>
                    <a:pt x="9127" y="19630"/>
                  </a:cubicBezTo>
                  <a:cubicBezTo>
                    <a:pt x="9142" y="19630"/>
                    <a:pt x="9161" y="19620"/>
                    <a:pt x="9180" y="19601"/>
                  </a:cubicBezTo>
                  <a:cubicBezTo>
                    <a:pt x="9180" y="19333"/>
                    <a:pt x="9103" y="19027"/>
                    <a:pt x="9065" y="18760"/>
                  </a:cubicBezTo>
                  <a:lnTo>
                    <a:pt x="9065" y="18760"/>
                  </a:lnTo>
                  <a:cubicBezTo>
                    <a:pt x="9715" y="20557"/>
                    <a:pt x="10404" y="22355"/>
                    <a:pt x="11016" y="24152"/>
                  </a:cubicBezTo>
                  <a:cubicBezTo>
                    <a:pt x="12813" y="29239"/>
                    <a:pt x="14687" y="34326"/>
                    <a:pt x="16638" y="39336"/>
                  </a:cubicBezTo>
                  <a:lnTo>
                    <a:pt x="16408" y="39412"/>
                  </a:lnTo>
                  <a:cubicBezTo>
                    <a:pt x="14420" y="34211"/>
                    <a:pt x="12469" y="29048"/>
                    <a:pt x="10519" y="23885"/>
                  </a:cubicBezTo>
                  <a:cubicBezTo>
                    <a:pt x="9142" y="20213"/>
                    <a:pt x="7841" y="16503"/>
                    <a:pt x="6426" y="12831"/>
                  </a:cubicBezTo>
                  <a:cubicBezTo>
                    <a:pt x="6464" y="12831"/>
                    <a:pt x="6464" y="12793"/>
                    <a:pt x="6464" y="12755"/>
                  </a:cubicBezTo>
                  <a:cubicBezTo>
                    <a:pt x="6499" y="12096"/>
                    <a:pt x="6471" y="11436"/>
                    <a:pt x="6408" y="10777"/>
                  </a:cubicBezTo>
                  <a:close/>
                  <a:moveTo>
                    <a:pt x="13808" y="40713"/>
                  </a:moveTo>
                  <a:lnTo>
                    <a:pt x="13693" y="40789"/>
                  </a:lnTo>
                  <a:lnTo>
                    <a:pt x="13540" y="40866"/>
                  </a:lnTo>
                  <a:cubicBezTo>
                    <a:pt x="13616" y="40828"/>
                    <a:pt x="13693" y="40789"/>
                    <a:pt x="13808" y="40713"/>
                  </a:cubicBezTo>
                  <a:close/>
                  <a:moveTo>
                    <a:pt x="36067" y="32413"/>
                  </a:moveTo>
                  <a:cubicBezTo>
                    <a:pt x="35952" y="32605"/>
                    <a:pt x="35914" y="32758"/>
                    <a:pt x="35875" y="32949"/>
                  </a:cubicBezTo>
                  <a:cubicBezTo>
                    <a:pt x="28379" y="35894"/>
                    <a:pt x="20768" y="38571"/>
                    <a:pt x="13387" y="41784"/>
                  </a:cubicBezTo>
                  <a:cubicBezTo>
                    <a:pt x="13540" y="41401"/>
                    <a:pt x="13808" y="41095"/>
                    <a:pt x="14114" y="40827"/>
                  </a:cubicBezTo>
                  <a:cubicBezTo>
                    <a:pt x="21495" y="38265"/>
                    <a:pt x="28762" y="35205"/>
                    <a:pt x="36067" y="32413"/>
                  </a:cubicBezTo>
                  <a:close/>
                  <a:moveTo>
                    <a:pt x="13502" y="41019"/>
                  </a:moveTo>
                  <a:cubicBezTo>
                    <a:pt x="13310" y="41325"/>
                    <a:pt x="13157" y="41631"/>
                    <a:pt x="13043" y="41937"/>
                  </a:cubicBezTo>
                  <a:lnTo>
                    <a:pt x="13005" y="41937"/>
                  </a:lnTo>
                  <a:lnTo>
                    <a:pt x="12966" y="41898"/>
                  </a:lnTo>
                  <a:cubicBezTo>
                    <a:pt x="12966" y="41898"/>
                    <a:pt x="13005" y="41898"/>
                    <a:pt x="13005" y="41860"/>
                  </a:cubicBezTo>
                  <a:cubicBezTo>
                    <a:pt x="13043" y="41784"/>
                    <a:pt x="13081" y="41707"/>
                    <a:pt x="13081" y="41631"/>
                  </a:cubicBezTo>
                  <a:cubicBezTo>
                    <a:pt x="13081" y="41575"/>
                    <a:pt x="13061" y="41539"/>
                    <a:pt x="13035" y="41539"/>
                  </a:cubicBezTo>
                  <a:cubicBezTo>
                    <a:pt x="13025" y="41539"/>
                    <a:pt x="13015" y="41544"/>
                    <a:pt x="13005" y="41554"/>
                  </a:cubicBezTo>
                  <a:cubicBezTo>
                    <a:pt x="12966" y="41631"/>
                    <a:pt x="12928" y="41707"/>
                    <a:pt x="12890" y="41784"/>
                  </a:cubicBezTo>
                  <a:cubicBezTo>
                    <a:pt x="12852" y="41822"/>
                    <a:pt x="12852" y="41860"/>
                    <a:pt x="12890" y="41860"/>
                  </a:cubicBezTo>
                  <a:cubicBezTo>
                    <a:pt x="12852" y="41860"/>
                    <a:pt x="12813" y="41937"/>
                    <a:pt x="12852" y="41975"/>
                  </a:cubicBezTo>
                  <a:cubicBezTo>
                    <a:pt x="12890" y="42013"/>
                    <a:pt x="12928" y="42051"/>
                    <a:pt x="12966" y="42090"/>
                  </a:cubicBezTo>
                  <a:cubicBezTo>
                    <a:pt x="12966" y="42204"/>
                    <a:pt x="12928" y="42281"/>
                    <a:pt x="12928" y="42357"/>
                  </a:cubicBezTo>
                  <a:cubicBezTo>
                    <a:pt x="12775" y="42319"/>
                    <a:pt x="12622" y="42243"/>
                    <a:pt x="12469" y="42204"/>
                  </a:cubicBezTo>
                  <a:lnTo>
                    <a:pt x="12546" y="42051"/>
                  </a:lnTo>
                  <a:cubicBezTo>
                    <a:pt x="12699" y="41707"/>
                    <a:pt x="12928" y="41401"/>
                    <a:pt x="13234" y="41133"/>
                  </a:cubicBezTo>
                  <a:lnTo>
                    <a:pt x="13502" y="41019"/>
                  </a:lnTo>
                  <a:close/>
                  <a:moveTo>
                    <a:pt x="35799" y="33370"/>
                  </a:moveTo>
                  <a:lnTo>
                    <a:pt x="35799" y="33370"/>
                  </a:lnTo>
                  <a:cubicBezTo>
                    <a:pt x="35761" y="33523"/>
                    <a:pt x="35761" y="33675"/>
                    <a:pt x="35723" y="33828"/>
                  </a:cubicBezTo>
                  <a:cubicBezTo>
                    <a:pt x="28303" y="36773"/>
                    <a:pt x="20692" y="39451"/>
                    <a:pt x="13387" y="42625"/>
                  </a:cubicBezTo>
                  <a:cubicBezTo>
                    <a:pt x="13387" y="42625"/>
                    <a:pt x="13387" y="42587"/>
                    <a:pt x="13387" y="42587"/>
                  </a:cubicBezTo>
                  <a:cubicBezTo>
                    <a:pt x="13310" y="42549"/>
                    <a:pt x="13272" y="42510"/>
                    <a:pt x="13234" y="42510"/>
                  </a:cubicBezTo>
                  <a:cubicBezTo>
                    <a:pt x="13234" y="42281"/>
                    <a:pt x="13272" y="42090"/>
                    <a:pt x="13349" y="41937"/>
                  </a:cubicBezTo>
                  <a:cubicBezTo>
                    <a:pt x="20921" y="39336"/>
                    <a:pt x="28303" y="36200"/>
                    <a:pt x="35799" y="33370"/>
                  </a:cubicBezTo>
                  <a:close/>
                  <a:moveTo>
                    <a:pt x="12431" y="42319"/>
                  </a:moveTo>
                  <a:cubicBezTo>
                    <a:pt x="12584" y="42396"/>
                    <a:pt x="12737" y="42472"/>
                    <a:pt x="12928" y="42549"/>
                  </a:cubicBezTo>
                  <a:lnTo>
                    <a:pt x="12928" y="42855"/>
                  </a:lnTo>
                  <a:lnTo>
                    <a:pt x="12852" y="42855"/>
                  </a:lnTo>
                  <a:cubicBezTo>
                    <a:pt x="12737" y="42778"/>
                    <a:pt x="12584" y="42663"/>
                    <a:pt x="12507" y="42549"/>
                  </a:cubicBezTo>
                  <a:lnTo>
                    <a:pt x="12431" y="42549"/>
                  </a:lnTo>
                  <a:cubicBezTo>
                    <a:pt x="12393" y="42434"/>
                    <a:pt x="12431" y="42396"/>
                    <a:pt x="12431" y="42319"/>
                  </a:cubicBezTo>
                  <a:close/>
                  <a:moveTo>
                    <a:pt x="4743" y="9122"/>
                  </a:moveTo>
                  <a:cubicBezTo>
                    <a:pt x="6388" y="14246"/>
                    <a:pt x="8415" y="19257"/>
                    <a:pt x="10327" y="24305"/>
                  </a:cubicBezTo>
                  <a:cubicBezTo>
                    <a:pt x="12201" y="29354"/>
                    <a:pt x="14152" y="34440"/>
                    <a:pt x="16064" y="39489"/>
                  </a:cubicBezTo>
                  <a:lnTo>
                    <a:pt x="14037" y="40254"/>
                  </a:lnTo>
                  <a:cubicBezTo>
                    <a:pt x="13234" y="40522"/>
                    <a:pt x="12584" y="41133"/>
                    <a:pt x="12240" y="41937"/>
                  </a:cubicBezTo>
                  <a:cubicBezTo>
                    <a:pt x="12087" y="42243"/>
                    <a:pt x="12010" y="42549"/>
                    <a:pt x="11972" y="42893"/>
                  </a:cubicBezTo>
                  <a:lnTo>
                    <a:pt x="919" y="13596"/>
                  </a:lnTo>
                  <a:cubicBezTo>
                    <a:pt x="383" y="12105"/>
                    <a:pt x="1148" y="10498"/>
                    <a:pt x="2602" y="9925"/>
                  </a:cubicBezTo>
                  <a:lnTo>
                    <a:pt x="4743" y="9122"/>
                  </a:lnTo>
                  <a:close/>
                  <a:moveTo>
                    <a:pt x="12354" y="42663"/>
                  </a:moveTo>
                  <a:cubicBezTo>
                    <a:pt x="12507" y="42816"/>
                    <a:pt x="12699" y="42931"/>
                    <a:pt x="12890" y="43046"/>
                  </a:cubicBezTo>
                  <a:lnTo>
                    <a:pt x="12890" y="43199"/>
                  </a:lnTo>
                  <a:lnTo>
                    <a:pt x="12890" y="43390"/>
                  </a:lnTo>
                  <a:cubicBezTo>
                    <a:pt x="12852" y="43390"/>
                    <a:pt x="12775" y="43352"/>
                    <a:pt x="12699" y="43313"/>
                  </a:cubicBezTo>
                  <a:cubicBezTo>
                    <a:pt x="12546" y="43237"/>
                    <a:pt x="12393" y="43122"/>
                    <a:pt x="12278" y="43008"/>
                  </a:cubicBezTo>
                  <a:cubicBezTo>
                    <a:pt x="12278" y="42893"/>
                    <a:pt x="12316" y="42778"/>
                    <a:pt x="12354" y="42663"/>
                  </a:cubicBezTo>
                  <a:close/>
                  <a:moveTo>
                    <a:pt x="12278" y="43199"/>
                  </a:moveTo>
                  <a:cubicBezTo>
                    <a:pt x="12393" y="43313"/>
                    <a:pt x="12507" y="43390"/>
                    <a:pt x="12660" y="43466"/>
                  </a:cubicBezTo>
                  <a:cubicBezTo>
                    <a:pt x="12737" y="43505"/>
                    <a:pt x="12852" y="43543"/>
                    <a:pt x="12928" y="43581"/>
                  </a:cubicBezTo>
                  <a:cubicBezTo>
                    <a:pt x="12966" y="43658"/>
                    <a:pt x="13005" y="43734"/>
                    <a:pt x="13005" y="43811"/>
                  </a:cubicBezTo>
                  <a:lnTo>
                    <a:pt x="12852" y="43772"/>
                  </a:lnTo>
                  <a:cubicBezTo>
                    <a:pt x="12660" y="43658"/>
                    <a:pt x="12469" y="43543"/>
                    <a:pt x="12278" y="43428"/>
                  </a:cubicBezTo>
                  <a:cubicBezTo>
                    <a:pt x="12278" y="43352"/>
                    <a:pt x="12278" y="43275"/>
                    <a:pt x="12278" y="43199"/>
                  </a:cubicBezTo>
                  <a:close/>
                  <a:moveTo>
                    <a:pt x="12316" y="43619"/>
                  </a:moveTo>
                  <a:lnTo>
                    <a:pt x="12316" y="43619"/>
                  </a:lnTo>
                  <a:cubicBezTo>
                    <a:pt x="12469" y="43734"/>
                    <a:pt x="12660" y="43849"/>
                    <a:pt x="12813" y="43925"/>
                  </a:cubicBezTo>
                  <a:lnTo>
                    <a:pt x="13043" y="44040"/>
                  </a:lnTo>
                  <a:cubicBezTo>
                    <a:pt x="13119" y="44155"/>
                    <a:pt x="13196" y="44308"/>
                    <a:pt x="13272" y="44423"/>
                  </a:cubicBezTo>
                  <a:cubicBezTo>
                    <a:pt x="13043" y="44346"/>
                    <a:pt x="12775" y="44231"/>
                    <a:pt x="12546" y="44155"/>
                  </a:cubicBezTo>
                  <a:cubicBezTo>
                    <a:pt x="12546" y="44144"/>
                    <a:pt x="12539" y="44139"/>
                    <a:pt x="12530" y="44139"/>
                  </a:cubicBezTo>
                  <a:cubicBezTo>
                    <a:pt x="12507" y="44139"/>
                    <a:pt x="12469" y="44166"/>
                    <a:pt x="12469" y="44193"/>
                  </a:cubicBezTo>
                  <a:lnTo>
                    <a:pt x="12431" y="44193"/>
                  </a:lnTo>
                  <a:cubicBezTo>
                    <a:pt x="12393" y="44002"/>
                    <a:pt x="12316" y="43811"/>
                    <a:pt x="12316" y="43619"/>
                  </a:cubicBezTo>
                  <a:close/>
                  <a:moveTo>
                    <a:pt x="35723" y="34211"/>
                  </a:moveTo>
                  <a:cubicBezTo>
                    <a:pt x="35723" y="34326"/>
                    <a:pt x="35723" y="34440"/>
                    <a:pt x="35723" y="34517"/>
                  </a:cubicBezTo>
                  <a:cubicBezTo>
                    <a:pt x="35723" y="34555"/>
                    <a:pt x="35761" y="34593"/>
                    <a:pt x="35761" y="34670"/>
                  </a:cubicBezTo>
                  <a:cubicBezTo>
                    <a:pt x="28341" y="37577"/>
                    <a:pt x="20807" y="40216"/>
                    <a:pt x="13540" y="43428"/>
                  </a:cubicBezTo>
                  <a:cubicBezTo>
                    <a:pt x="13502" y="43428"/>
                    <a:pt x="13502" y="43466"/>
                    <a:pt x="13540" y="43466"/>
                  </a:cubicBezTo>
                  <a:cubicBezTo>
                    <a:pt x="21074" y="40942"/>
                    <a:pt x="28456" y="37844"/>
                    <a:pt x="35875" y="34976"/>
                  </a:cubicBezTo>
                  <a:cubicBezTo>
                    <a:pt x="35952" y="35129"/>
                    <a:pt x="36028" y="35244"/>
                    <a:pt x="36105" y="35358"/>
                  </a:cubicBezTo>
                  <a:cubicBezTo>
                    <a:pt x="28685" y="38265"/>
                    <a:pt x="21113" y="40942"/>
                    <a:pt x="13808" y="44155"/>
                  </a:cubicBezTo>
                  <a:cubicBezTo>
                    <a:pt x="13769" y="44155"/>
                    <a:pt x="13808" y="44193"/>
                    <a:pt x="13846" y="44193"/>
                  </a:cubicBezTo>
                  <a:cubicBezTo>
                    <a:pt x="21419" y="41631"/>
                    <a:pt x="28877" y="38494"/>
                    <a:pt x="36373" y="35626"/>
                  </a:cubicBezTo>
                  <a:cubicBezTo>
                    <a:pt x="36449" y="35703"/>
                    <a:pt x="36526" y="35779"/>
                    <a:pt x="36640" y="35856"/>
                  </a:cubicBezTo>
                  <a:cubicBezTo>
                    <a:pt x="32892" y="37232"/>
                    <a:pt x="29182" y="38647"/>
                    <a:pt x="25473" y="40063"/>
                  </a:cubicBezTo>
                  <a:cubicBezTo>
                    <a:pt x="21648" y="41516"/>
                    <a:pt x="17632" y="42893"/>
                    <a:pt x="13961" y="44690"/>
                  </a:cubicBezTo>
                  <a:cubicBezTo>
                    <a:pt x="13731" y="44537"/>
                    <a:pt x="13578" y="44346"/>
                    <a:pt x="13425" y="44117"/>
                  </a:cubicBezTo>
                  <a:cubicBezTo>
                    <a:pt x="13463" y="44078"/>
                    <a:pt x="13463" y="44040"/>
                    <a:pt x="13425" y="44040"/>
                  </a:cubicBezTo>
                  <a:lnTo>
                    <a:pt x="13387" y="44002"/>
                  </a:lnTo>
                  <a:cubicBezTo>
                    <a:pt x="13349" y="43887"/>
                    <a:pt x="13272" y="43734"/>
                    <a:pt x="13272" y="43619"/>
                  </a:cubicBezTo>
                  <a:cubicBezTo>
                    <a:pt x="13272" y="43581"/>
                    <a:pt x="13272" y="43543"/>
                    <a:pt x="13272" y="43543"/>
                  </a:cubicBezTo>
                  <a:cubicBezTo>
                    <a:pt x="13234" y="43505"/>
                    <a:pt x="13234" y="43505"/>
                    <a:pt x="13272" y="43505"/>
                  </a:cubicBezTo>
                  <a:cubicBezTo>
                    <a:pt x="13234" y="43352"/>
                    <a:pt x="13196" y="43237"/>
                    <a:pt x="13196" y="43122"/>
                  </a:cubicBezTo>
                  <a:cubicBezTo>
                    <a:pt x="13272" y="43122"/>
                    <a:pt x="13310" y="43008"/>
                    <a:pt x="13234" y="42969"/>
                  </a:cubicBezTo>
                  <a:lnTo>
                    <a:pt x="13196" y="42969"/>
                  </a:lnTo>
                  <a:cubicBezTo>
                    <a:pt x="13157" y="42855"/>
                    <a:pt x="13157" y="42778"/>
                    <a:pt x="13196" y="42663"/>
                  </a:cubicBezTo>
                  <a:lnTo>
                    <a:pt x="13272" y="42702"/>
                  </a:lnTo>
                  <a:cubicBezTo>
                    <a:pt x="13234" y="42702"/>
                    <a:pt x="13272" y="42740"/>
                    <a:pt x="13310" y="42740"/>
                  </a:cubicBezTo>
                  <a:cubicBezTo>
                    <a:pt x="20883" y="40216"/>
                    <a:pt x="28265" y="37079"/>
                    <a:pt x="35723" y="34211"/>
                  </a:cubicBezTo>
                  <a:close/>
                  <a:moveTo>
                    <a:pt x="12507" y="44308"/>
                  </a:moveTo>
                  <a:cubicBezTo>
                    <a:pt x="12852" y="44461"/>
                    <a:pt x="13234" y="44652"/>
                    <a:pt x="13616" y="44805"/>
                  </a:cubicBezTo>
                  <a:cubicBezTo>
                    <a:pt x="13272" y="44690"/>
                    <a:pt x="12928" y="44576"/>
                    <a:pt x="12584" y="44499"/>
                  </a:cubicBezTo>
                  <a:cubicBezTo>
                    <a:pt x="12584" y="44423"/>
                    <a:pt x="12546" y="44384"/>
                    <a:pt x="12507" y="44308"/>
                  </a:cubicBezTo>
                  <a:close/>
                  <a:moveTo>
                    <a:pt x="37061" y="36161"/>
                  </a:moveTo>
                  <a:cubicBezTo>
                    <a:pt x="37214" y="36276"/>
                    <a:pt x="37405" y="36353"/>
                    <a:pt x="37558" y="36467"/>
                  </a:cubicBezTo>
                  <a:lnTo>
                    <a:pt x="37673" y="36582"/>
                  </a:lnTo>
                  <a:cubicBezTo>
                    <a:pt x="37711" y="36601"/>
                    <a:pt x="37750" y="36611"/>
                    <a:pt x="37788" y="36611"/>
                  </a:cubicBezTo>
                  <a:cubicBezTo>
                    <a:pt x="37826" y="36611"/>
                    <a:pt x="37864" y="36601"/>
                    <a:pt x="37903" y="36582"/>
                  </a:cubicBezTo>
                  <a:lnTo>
                    <a:pt x="38055" y="36620"/>
                  </a:lnTo>
                  <a:cubicBezTo>
                    <a:pt x="34040" y="37997"/>
                    <a:pt x="30024" y="39451"/>
                    <a:pt x="26008" y="40866"/>
                  </a:cubicBezTo>
                  <a:cubicBezTo>
                    <a:pt x="22413" y="42204"/>
                    <a:pt x="18435" y="43275"/>
                    <a:pt x="15032" y="45111"/>
                  </a:cubicBezTo>
                  <a:cubicBezTo>
                    <a:pt x="14764" y="45073"/>
                    <a:pt x="14496" y="44996"/>
                    <a:pt x="14228" y="44843"/>
                  </a:cubicBezTo>
                  <a:cubicBezTo>
                    <a:pt x="14190" y="44843"/>
                    <a:pt x="14152" y="44805"/>
                    <a:pt x="14075" y="44805"/>
                  </a:cubicBezTo>
                  <a:cubicBezTo>
                    <a:pt x="18091" y="43466"/>
                    <a:pt x="21954" y="41669"/>
                    <a:pt x="25893" y="40177"/>
                  </a:cubicBezTo>
                  <a:cubicBezTo>
                    <a:pt x="29565" y="38762"/>
                    <a:pt x="33313" y="37462"/>
                    <a:pt x="37061" y="36161"/>
                  </a:cubicBezTo>
                  <a:close/>
                  <a:moveTo>
                    <a:pt x="35684" y="37768"/>
                  </a:moveTo>
                  <a:lnTo>
                    <a:pt x="15758" y="45264"/>
                  </a:lnTo>
                  <a:lnTo>
                    <a:pt x="15337" y="45188"/>
                  </a:lnTo>
                  <a:cubicBezTo>
                    <a:pt x="19086" y="44078"/>
                    <a:pt x="22681" y="42204"/>
                    <a:pt x="26352" y="40827"/>
                  </a:cubicBezTo>
                  <a:cubicBezTo>
                    <a:pt x="29412" y="39718"/>
                    <a:pt x="32548" y="38724"/>
                    <a:pt x="35684" y="37768"/>
                  </a:cubicBezTo>
                  <a:close/>
                  <a:moveTo>
                    <a:pt x="12775" y="44767"/>
                  </a:moveTo>
                  <a:lnTo>
                    <a:pt x="12775" y="44767"/>
                  </a:lnTo>
                  <a:cubicBezTo>
                    <a:pt x="13005" y="44843"/>
                    <a:pt x="13234" y="44920"/>
                    <a:pt x="13502" y="44996"/>
                  </a:cubicBezTo>
                  <a:cubicBezTo>
                    <a:pt x="13846" y="45188"/>
                    <a:pt x="14228" y="45341"/>
                    <a:pt x="14611" y="45417"/>
                  </a:cubicBezTo>
                  <a:cubicBezTo>
                    <a:pt x="14649" y="45417"/>
                    <a:pt x="14687" y="45417"/>
                    <a:pt x="14726" y="45379"/>
                  </a:cubicBezTo>
                  <a:cubicBezTo>
                    <a:pt x="14879" y="45417"/>
                    <a:pt x="15032" y="45455"/>
                    <a:pt x="15185" y="45494"/>
                  </a:cubicBezTo>
                  <a:cubicBezTo>
                    <a:pt x="14993" y="45532"/>
                    <a:pt x="14802" y="45608"/>
                    <a:pt x="14611" y="45608"/>
                  </a:cubicBezTo>
                  <a:cubicBezTo>
                    <a:pt x="14420" y="45570"/>
                    <a:pt x="14267" y="45532"/>
                    <a:pt x="14075" y="45494"/>
                  </a:cubicBezTo>
                  <a:lnTo>
                    <a:pt x="13310" y="45264"/>
                  </a:lnTo>
                  <a:cubicBezTo>
                    <a:pt x="13119" y="45149"/>
                    <a:pt x="12928" y="44958"/>
                    <a:pt x="12775" y="44767"/>
                  </a:cubicBezTo>
                  <a:close/>
                  <a:moveTo>
                    <a:pt x="16477" y="0"/>
                  </a:moveTo>
                  <a:cubicBezTo>
                    <a:pt x="16437" y="0"/>
                    <a:pt x="16397" y="17"/>
                    <a:pt x="16370" y="57"/>
                  </a:cubicBezTo>
                  <a:cubicBezTo>
                    <a:pt x="16141" y="478"/>
                    <a:pt x="16026" y="937"/>
                    <a:pt x="16026" y="1434"/>
                  </a:cubicBezTo>
                  <a:cubicBezTo>
                    <a:pt x="15643" y="1281"/>
                    <a:pt x="15223" y="1205"/>
                    <a:pt x="14802" y="1205"/>
                  </a:cubicBezTo>
                  <a:cubicBezTo>
                    <a:pt x="14687" y="1205"/>
                    <a:pt x="14687" y="1358"/>
                    <a:pt x="14764" y="1396"/>
                  </a:cubicBezTo>
                  <a:cubicBezTo>
                    <a:pt x="14726" y="1434"/>
                    <a:pt x="14726" y="1511"/>
                    <a:pt x="14764" y="1549"/>
                  </a:cubicBezTo>
                  <a:cubicBezTo>
                    <a:pt x="14955" y="1931"/>
                    <a:pt x="15146" y="2275"/>
                    <a:pt x="15376" y="2658"/>
                  </a:cubicBezTo>
                  <a:cubicBezTo>
                    <a:pt x="15376" y="2734"/>
                    <a:pt x="15376" y="2773"/>
                    <a:pt x="15414" y="2811"/>
                  </a:cubicBezTo>
                  <a:cubicBezTo>
                    <a:pt x="15414" y="2849"/>
                    <a:pt x="15452" y="2887"/>
                    <a:pt x="15452" y="2887"/>
                  </a:cubicBezTo>
                  <a:cubicBezTo>
                    <a:pt x="15529" y="3002"/>
                    <a:pt x="15605" y="3117"/>
                    <a:pt x="15682" y="3270"/>
                  </a:cubicBezTo>
                  <a:lnTo>
                    <a:pt x="15682" y="3308"/>
                  </a:lnTo>
                  <a:cubicBezTo>
                    <a:pt x="15682" y="3346"/>
                    <a:pt x="15682" y="3346"/>
                    <a:pt x="15720" y="3346"/>
                  </a:cubicBezTo>
                  <a:cubicBezTo>
                    <a:pt x="15835" y="3576"/>
                    <a:pt x="15949" y="3767"/>
                    <a:pt x="16064" y="3958"/>
                  </a:cubicBezTo>
                  <a:lnTo>
                    <a:pt x="16064" y="4073"/>
                  </a:lnTo>
                  <a:cubicBezTo>
                    <a:pt x="16102" y="4111"/>
                    <a:pt x="16141" y="4111"/>
                    <a:pt x="16179" y="4111"/>
                  </a:cubicBezTo>
                  <a:cubicBezTo>
                    <a:pt x="16217" y="4226"/>
                    <a:pt x="16255" y="4303"/>
                    <a:pt x="16332" y="4417"/>
                  </a:cubicBezTo>
                  <a:lnTo>
                    <a:pt x="2487" y="9619"/>
                  </a:lnTo>
                  <a:cubicBezTo>
                    <a:pt x="804" y="10231"/>
                    <a:pt x="1" y="12066"/>
                    <a:pt x="613" y="13749"/>
                  </a:cubicBezTo>
                  <a:lnTo>
                    <a:pt x="12163" y="44384"/>
                  </a:lnTo>
                  <a:cubicBezTo>
                    <a:pt x="12507" y="45341"/>
                    <a:pt x="13425" y="45952"/>
                    <a:pt x="14458" y="45991"/>
                  </a:cubicBezTo>
                  <a:cubicBezTo>
                    <a:pt x="14726" y="45952"/>
                    <a:pt x="15032" y="45914"/>
                    <a:pt x="15299" y="45799"/>
                  </a:cubicBezTo>
                  <a:lnTo>
                    <a:pt x="38667" y="37041"/>
                  </a:lnTo>
                  <a:lnTo>
                    <a:pt x="38820" y="36965"/>
                  </a:lnTo>
                  <a:lnTo>
                    <a:pt x="38476" y="35970"/>
                  </a:lnTo>
                  <a:cubicBezTo>
                    <a:pt x="38476" y="35970"/>
                    <a:pt x="38438" y="35932"/>
                    <a:pt x="38438" y="35932"/>
                  </a:cubicBezTo>
                  <a:lnTo>
                    <a:pt x="25358" y="1205"/>
                  </a:lnTo>
                  <a:lnTo>
                    <a:pt x="25320" y="1052"/>
                  </a:lnTo>
                  <a:lnTo>
                    <a:pt x="18244" y="3691"/>
                  </a:lnTo>
                  <a:cubicBezTo>
                    <a:pt x="18053" y="3155"/>
                    <a:pt x="17747" y="2658"/>
                    <a:pt x="17518" y="2161"/>
                  </a:cubicBezTo>
                  <a:cubicBezTo>
                    <a:pt x="17288" y="1472"/>
                    <a:pt x="16982" y="822"/>
                    <a:pt x="16600" y="248"/>
                  </a:cubicBezTo>
                  <a:lnTo>
                    <a:pt x="16600" y="134"/>
                  </a:lnTo>
                  <a:cubicBezTo>
                    <a:pt x="16625" y="59"/>
                    <a:pt x="16552" y="0"/>
                    <a:pt x="16477" y="0"/>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5"/>
            <p:cNvSpPr/>
            <p:nvPr/>
          </p:nvSpPr>
          <p:spPr>
            <a:xfrm>
              <a:off x="1362375" y="2954700"/>
              <a:ext cx="365575" cy="292350"/>
            </a:xfrm>
            <a:custGeom>
              <a:rect b="b" l="l" r="r" t="t"/>
              <a:pathLst>
                <a:path extrusionOk="0" h="11694" w="14623">
                  <a:moveTo>
                    <a:pt x="12146" y="469"/>
                  </a:moveTo>
                  <a:cubicBezTo>
                    <a:pt x="12490" y="2649"/>
                    <a:pt x="13408" y="4790"/>
                    <a:pt x="14288" y="6779"/>
                  </a:cubicBezTo>
                  <a:cubicBezTo>
                    <a:pt x="12299" y="7429"/>
                    <a:pt x="10387" y="8385"/>
                    <a:pt x="8436" y="9150"/>
                  </a:cubicBezTo>
                  <a:cubicBezTo>
                    <a:pt x="6448" y="9915"/>
                    <a:pt x="4459" y="10489"/>
                    <a:pt x="2508" y="11216"/>
                  </a:cubicBezTo>
                  <a:cubicBezTo>
                    <a:pt x="2126" y="9074"/>
                    <a:pt x="1208" y="6932"/>
                    <a:pt x="328" y="4943"/>
                  </a:cubicBezTo>
                  <a:cubicBezTo>
                    <a:pt x="2355" y="4255"/>
                    <a:pt x="4229" y="3299"/>
                    <a:pt x="6218" y="2534"/>
                  </a:cubicBezTo>
                  <a:cubicBezTo>
                    <a:pt x="8207" y="1769"/>
                    <a:pt x="10157" y="1195"/>
                    <a:pt x="12146" y="469"/>
                  </a:cubicBezTo>
                  <a:close/>
                  <a:moveTo>
                    <a:pt x="12166" y="0"/>
                  </a:moveTo>
                  <a:cubicBezTo>
                    <a:pt x="12106" y="0"/>
                    <a:pt x="12047" y="56"/>
                    <a:pt x="12070" y="124"/>
                  </a:cubicBezTo>
                  <a:cubicBezTo>
                    <a:pt x="12070" y="163"/>
                    <a:pt x="12070" y="163"/>
                    <a:pt x="12070" y="163"/>
                  </a:cubicBezTo>
                  <a:cubicBezTo>
                    <a:pt x="8169" y="1157"/>
                    <a:pt x="3732" y="2687"/>
                    <a:pt x="290" y="4829"/>
                  </a:cubicBezTo>
                  <a:cubicBezTo>
                    <a:pt x="265" y="4812"/>
                    <a:pt x="236" y="4804"/>
                    <a:pt x="207" y="4804"/>
                  </a:cubicBezTo>
                  <a:cubicBezTo>
                    <a:pt x="104" y="4804"/>
                    <a:pt x="1" y="4900"/>
                    <a:pt x="60" y="5020"/>
                  </a:cubicBezTo>
                  <a:cubicBezTo>
                    <a:pt x="978" y="7085"/>
                    <a:pt x="1514" y="9227"/>
                    <a:pt x="2279" y="11330"/>
                  </a:cubicBezTo>
                  <a:cubicBezTo>
                    <a:pt x="2240" y="11407"/>
                    <a:pt x="2240" y="11522"/>
                    <a:pt x="2355" y="11560"/>
                  </a:cubicBezTo>
                  <a:lnTo>
                    <a:pt x="2355" y="11636"/>
                  </a:lnTo>
                  <a:cubicBezTo>
                    <a:pt x="2382" y="11676"/>
                    <a:pt x="2418" y="11693"/>
                    <a:pt x="2453" y="11693"/>
                  </a:cubicBezTo>
                  <a:cubicBezTo>
                    <a:pt x="2520" y="11693"/>
                    <a:pt x="2585" y="11635"/>
                    <a:pt x="2585" y="11560"/>
                  </a:cubicBezTo>
                  <a:cubicBezTo>
                    <a:pt x="2585" y="11560"/>
                    <a:pt x="2585" y="11560"/>
                    <a:pt x="2585" y="11522"/>
                  </a:cubicBezTo>
                  <a:cubicBezTo>
                    <a:pt x="6486" y="10566"/>
                    <a:pt x="10922" y="9036"/>
                    <a:pt x="14364" y="6856"/>
                  </a:cubicBezTo>
                  <a:cubicBezTo>
                    <a:pt x="14392" y="6884"/>
                    <a:pt x="14423" y="6896"/>
                    <a:pt x="14452" y="6896"/>
                  </a:cubicBezTo>
                  <a:cubicBezTo>
                    <a:pt x="14542" y="6896"/>
                    <a:pt x="14623" y="6780"/>
                    <a:pt x="14594" y="6664"/>
                  </a:cubicBezTo>
                  <a:cubicBezTo>
                    <a:pt x="13676" y="4599"/>
                    <a:pt x="13141" y="2457"/>
                    <a:pt x="12376" y="354"/>
                  </a:cubicBezTo>
                  <a:cubicBezTo>
                    <a:pt x="12414" y="277"/>
                    <a:pt x="12376" y="201"/>
                    <a:pt x="12299" y="163"/>
                  </a:cubicBezTo>
                  <a:lnTo>
                    <a:pt x="12261" y="86"/>
                  </a:lnTo>
                  <a:cubicBezTo>
                    <a:pt x="12246" y="25"/>
                    <a:pt x="12206" y="0"/>
                    <a:pt x="12166" y="0"/>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5"/>
            <p:cNvSpPr/>
            <p:nvPr/>
          </p:nvSpPr>
          <p:spPr>
            <a:xfrm>
              <a:off x="1441075" y="3169900"/>
              <a:ext cx="321800" cy="162875"/>
            </a:xfrm>
            <a:custGeom>
              <a:rect b="b" l="l" r="r" t="t"/>
              <a:pathLst>
                <a:path extrusionOk="0" h="6515" w="12872">
                  <a:moveTo>
                    <a:pt x="12096" y="389"/>
                  </a:moveTo>
                  <a:lnTo>
                    <a:pt x="12096" y="389"/>
                  </a:lnTo>
                  <a:cubicBezTo>
                    <a:pt x="12058" y="581"/>
                    <a:pt x="12096" y="772"/>
                    <a:pt x="12134" y="963"/>
                  </a:cubicBezTo>
                  <a:cubicBezTo>
                    <a:pt x="12211" y="1231"/>
                    <a:pt x="12326" y="1537"/>
                    <a:pt x="12517" y="1805"/>
                  </a:cubicBezTo>
                  <a:cubicBezTo>
                    <a:pt x="10490" y="2340"/>
                    <a:pt x="8539" y="3220"/>
                    <a:pt x="6550" y="3985"/>
                  </a:cubicBezTo>
                  <a:cubicBezTo>
                    <a:pt x="4600" y="4711"/>
                    <a:pt x="2688" y="5323"/>
                    <a:pt x="775" y="6126"/>
                  </a:cubicBezTo>
                  <a:cubicBezTo>
                    <a:pt x="775" y="5935"/>
                    <a:pt x="775" y="5744"/>
                    <a:pt x="737" y="5591"/>
                  </a:cubicBezTo>
                  <a:cubicBezTo>
                    <a:pt x="661" y="5285"/>
                    <a:pt x="546" y="4979"/>
                    <a:pt x="355" y="4711"/>
                  </a:cubicBezTo>
                  <a:cubicBezTo>
                    <a:pt x="2382" y="4176"/>
                    <a:pt x="4332" y="3296"/>
                    <a:pt x="6321" y="2531"/>
                  </a:cubicBezTo>
                  <a:cubicBezTo>
                    <a:pt x="8271" y="1805"/>
                    <a:pt x="10184" y="1193"/>
                    <a:pt x="12096" y="389"/>
                  </a:cubicBezTo>
                  <a:close/>
                  <a:moveTo>
                    <a:pt x="12294" y="1"/>
                  </a:moveTo>
                  <a:cubicBezTo>
                    <a:pt x="12280" y="1"/>
                    <a:pt x="12265" y="3"/>
                    <a:pt x="12249" y="7"/>
                  </a:cubicBezTo>
                  <a:cubicBezTo>
                    <a:pt x="10107" y="657"/>
                    <a:pt x="8004" y="1499"/>
                    <a:pt x="5900" y="2302"/>
                  </a:cubicBezTo>
                  <a:cubicBezTo>
                    <a:pt x="3988" y="2952"/>
                    <a:pt x="2114" y="3717"/>
                    <a:pt x="316" y="4635"/>
                  </a:cubicBezTo>
                  <a:cubicBezTo>
                    <a:pt x="288" y="4606"/>
                    <a:pt x="252" y="4594"/>
                    <a:pt x="216" y="4594"/>
                  </a:cubicBezTo>
                  <a:cubicBezTo>
                    <a:pt x="108" y="4594"/>
                    <a:pt x="1" y="4702"/>
                    <a:pt x="87" y="4788"/>
                  </a:cubicBezTo>
                  <a:cubicBezTo>
                    <a:pt x="125" y="5094"/>
                    <a:pt x="240" y="5400"/>
                    <a:pt x="431" y="5667"/>
                  </a:cubicBezTo>
                  <a:cubicBezTo>
                    <a:pt x="469" y="5859"/>
                    <a:pt x="431" y="6088"/>
                    <a:pt x="469" y="6279"/>
                  </a:cubicBezTo>
                  <a:cubicBezTo>
                    <a:pt x="401" y="6382"/>
                    <a:pt x="455" y="6515"/>
                    <a:pt x="576" y="6515"/>
                  </a:cubicBezTo>
                  <a:cubicBezTo>
                    <a:pt x="590" y="6515"/>
                    <a:pt x="606" y="6513"/>
                    <a:pt x="622" y="6509"/>
                  </a:cubicBezTo>
                  <a:cubicBezTo>
                    <a:pt x="2764" y="5859"/>
                    <a:pt x="4868" y="5017"/>
                    <a:pt x="6971" y="4214"/>
                  </a:cubicBezTo>
                  <a:cubicBezTo>
                    <a:pt x="8883" y="3564"/>
                    <a:pt x="10757" y="2761"/>
                    <a:pt x="12555" y="1881"/>
                  </a:cubicBezTo>
                  <a:cubicBezTo>
                    <a:pt x="12583" y="1909"/>
                    <a:pt x="12618" y="1921"/>
                    <a:pt x="12653" y="1921"/>
                  </a:cubicBezTo>
                  <a:cubicBezTo>
                    <a:pt x="12761" y="1921"/>
                    <a:pt x="12871" y="1805"/>
                    <a:pt x="12784" y="1690"/>
                  </a:cubicBezTo>
                  <a:cubicBezTo>
                    <a:pt x="12631" y="1460"/>
                    <a:pt x="12517" y="1193"/>
                    <a:pt x="12440" y="925"/>
                  </a:cubicBezTo>
                  <a:cubicBezTo>
                    <a:pt x="12402" y="695"/>
                    <a:pt x="12440" y="428"/>
                    <a:pt x="12402" y="236"/>
                  </a:cubicBezTo>
                  <a:cubicBezTo>
                    <a:pt x="12436" y="134"/>
                    <a:pt x="12409" y="1"/>
                    <a:pt x="12294" y="1"/>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5"/>
            <p:cNvSpPr/>
            <p:nvPr/>
          </p:nvSpPr>
          <p:spPr>
            <a:xfrm>
              <a:off x="1142375" y="3049125"/>
              <a:ext cx="234900" cy="613775"/>
            </a:xfrm>
            <a:custGeom>
              <a:rect b="b" l="l" r="r" t="t"/>
              <a:pathLst>
                <a:path extrusionOk="0" h="24551" w="9396">
                  <a:moveTo>
                    <a:pt x="148" y="0"/>
                  </a:moveTo>
                  <a:cubicBezTo>
                    <a:pt x="73" y="0"/>
                    <a:pt x="1" y="59"/>
                    <a:pt x="26" y="134"/>
                  </a:cubicBezTo>
                  <a:cubicBezTo>
                    <a:pt x="2741" y="8357"/>
                    <a:pt x="5916" y="16580"/>
                    <a:pt x="9281" y="24535"/>
                  </a:cubicBezTo>
                  <a:cubicBezTo>
                    <a:pt x="9292" y="24546"/>
                    <a:pt x="9307" y="24551"/>
                    <a:pt x="9322" y="24551"/>
                  </a:cubicBezTo>
                  <a:cubicBezTo>
                    <a:pt x="9358" y="24551"/>
                    <a:pt x="9396" y="24523"/>
                    <a:pt x="9396" y="24496"/>
                  </a:cubicBezTo>
                  <a:cubicBezTo>
                    <a:pt x="6680" y="16274"/>
                    <a:pt x="3621" y="8012"/>
                    <a:pt x="255" y="57"/>
                  </a:cubicBezTo>
                  <a:cubicBezTo>
                    <a:pt x="228" y="17"/>
                    <a:pt x="188" y="0"/>
                    <a:pt x="148" y="0"/>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 name="Google Shape;684;p25"/>
          <p:cNvGrpSpPr/>
          <p:nvPr/>
        </p:nvGrpSpPr>
        <p:grpSpPr>
          <a:xfrm flipH="1" rot="3058299">
            <a:off x="6090357" y="844878"/>
            <a:ext cx="745496" cy="947031"/>
            <a:chOff x="2986775" y="596050"/>
            <a:chExt cx="673325" cy="855350"/>
          </a:xfrm>
        </p:grpSpPr>
        <p:sp>
          <p:nvSpPr>
            <p:cNvPr id="685" name="Google Shape;685;p25"/>
            <p:cNvSpPr/>
            <p:nvPr/>
          </p:nvSpPr>
          <p:spPr>
            <a:xfrm>
              <a:off x="2986775" y="596050"/>
              <a:ext cx="673325" cy="855350"/>
            </a:xfrm>
            <a:custGeom>
              <a:rect b="b" l="l" r="r" t="t"/>
              <a:pathLst>
                <a:path extrusionOk="0" h="34214" w="26933">
                  <a:moveTo>
                    <a:pt x="25306" y="1609"/>
                  </a:moveTo>
                  <a:lnTo>
                    <a:pt x="25306" y="1609"/>
                  </a:lnTo>
                  <a:cubicBezTo>
                    <a:pt x="24350" y="2718"/>
                    <a:pt x="23432" y="3827"/>
                    <a:pt x="22514" y="4975"/>
                  </a:cubicBezTo>
                  <a:cubicBezTo>
                    <a:pt x="22514" y="4860"/>
                    <a:pt x="22514" y="4745"/>
                    <a:pt x="22514" y="4630"/>
                  </a:cubicBezTo>
                  <a:cubicBezTo>
                    <a:pt x="22591" y="4210"/>
                    <a:pt x="22629" y="3789"/>
                    <a:pt x="22629" y="3368"/>
                  </a:cubicBezTo>
                  <a:lnTo>
                    <a:pt x="22820" y="3215"/>
                  </a:lnTo>
                  <a:lnTo>
                    <a:pt x="22820" y="3215"/>
                  </a:lnTo>
                  <a:cubicBezTo>
                    <a:pt x="22744" y="3713"/>
                    <a:pt x="22629" y="4133"/>
                    <a:pt x="22553" y="4592"/>
                  </a:cubicBezTo>
                  <a:cubicBezTo>
                    <a:pt x="22553" y="4630"/>
                    <a:pt x="22581" y="4650"/>
                    <a:pt x="22615" y="4650"/>
                  </a:cubicBezTo>
                  <a:cubicBezTo>
                    <a:pt x="22648" y="4650"/>
                    <a:pt x="22686" y="4630"/>
                    <a:pt x="22706" y="4592"/>
                  </a:cubicBezTo>
                  <a:cubicBezTo>
                    <a:pt x="22897" y="4095"/>
                    <a:pt x="23012" y="3598"/>
                    <a:pt x="23050" y="3062"/>
                  </a:cubicBezTo>
                  <a:cubicBezTo>
                    <a:pt x="23815" y="2565"/>
                    <a:pt x="24541" y="2106"/>
                    <a:pt x="25306" y="1609"/>
                  </a:cubicBezTo>
                  <a:close/>
                  <a:moveTo>
                    <a:pt x="26415" y="806"/>
                  </a:moveTo>
                  <a:lnTo>
                    <a:pt x="26415" y="806"/>
                  </a:lnTo>
                  <a:cubicBezTo>
                    <a:pt x="26301" y="1035"/>
                    <a:pt x="25918" y="1915"/>
                    <a:pt x="25803" y="2259"/>
                  </a:cubicBezTo>
                  <a:cubicBezTo>
                    <a:pt x="25574" y="3101"/>
                    <a:pt x="25421" y="4018"/>
                    <a:pt x="25230" y="4898"/>
                  </a:cubicBezTo>
                  <a:cubicBezTo>
                    <a:pt x="24274" y="5128"/>
                    <a:pt x="23356" y="5434"/>
                    <a:pt x="22476" y="5816"/>
                  </a:cubicBezTo>
                  <a:lnTo>
                    <a:pt x="23662" y="4324"/>
                  </a:lnTo>
                  <a:cubicBezTo>
                    <a:pt x="24465" y="3330"/>
                    <a:pt x="25497" y="2297"/>
                    <a:pt x="26109" y="1227"/>
                  </a:cubicBezTo>
                  <a:lnTo>
                    <a:pt x="26339" y="882"/>
                  </a:lnTo>
                  <a:lnTo>
                    <a:pt x="26415" y="806"/>
                  </a:lnTo>
                  <a:close/>
                  <a:moveTo>
                    <a:pt x="22476" y="3407"/>
                  </a:moveTo>
                  <a:lnTo>
                    <a:pt x="22476" y="3407"/>
                  </a:lnTo>
                  <a:cubicBezTo>
                    <a:pt x="22361" y="3751"/>
                    <a:pt x="22285" y="4057"/>
                    <a:pt x="22285" y="4401"/>
                  </a:cubicBezTo>
                  <a:cubicBezTo>
                    <a:pt x="22247" y="4707"/>
                    <a:pt x="22208" y="4975"/>
                    <a:pt x="22208" y="5281"/>
                  </a:cubicBezTo>
                  <a:lnTo>
                    <a:pt x="21749" y="5854"/>
                  </a:lnTo>
                  <a:cubicBezTo>
                    <a:pt x="21902" y="5128"/>
                    <a:pt x="22017" y="4401"/>
                    <a:pt x="22055" y="3636"/>
                  </a:cubicBezTo>
                  <a:lnTo>
                    <a:pt x="22476" y="3407"/>
                  </a:lnTo>
                  <a:close/>
                  <a:moveTo>
                    <a:pt x="21788" y="3789"/>
                  </a:moveTo>
                  <a:lnTo>
                    <a:pt x="21788" y="3789"/>
                  </a:lnTo>
                  <a:cubicBezTo>
                    <a:pt x="21635" y="4554"/>
                    <a:pt x="21520" y="5319"/>
                    <a:pt x="21482" y="6084"/>
                  </a:cubicBezTo>
                  <a:lnTo>
                    <a:pt x="21290" y="6351"/>
                  </a:lnTo>
                  <a:cubicBezTo>
                    <a:pt x="21367" y="5969"/>
                    <a:pt x="21405" y="5587"/>
                    <a:pt x="21405" y="5204"/>
                  </a:cubicBezTo>
                  <a:cubicBezTo>
                    <a:pt x="21443" y="4822"/>
                    <a:pt x="21482" y="4401"/>
                    <a:pt x="21443" y="3980"/>
                  </a:cubicBezTo>
                  <a:lnTo>
                    <a:pt x="21788" y="3789"/>
                  </a:lnTo>
                  <a:close/>
                  <a:moveTo>
                    <a:pt x="21176" y="4171"/>
                  </a:moveTo>
                  <a:cubicBezTo>
                    <a:pt x="21176" y="4439"/>
                    <a:pt x="21176" y="4707"/>
                    <a:pt x="21176" y="4936"/>
                  </a:cubicBezTo>
                  <a:cubicBezTo>
                    <a:pt x="21099" y="5510"/>
                    <a:pt x="21023" y="6122"/>
                    <a:pt x="20984" y="6696"/>
                  </a:cubicBezTo>
                  <a:cubicBezTo>
                    <a:pt x="20908" y="6772"/>
                    <a:pt x="20793" y="6849"/>
                    <a:pt x="20717" y="6887"/>
                  </a:cubicBezTo>
                  <a:cubicBezTo>
                    <a:pt x="20870" y="6084"/>
                    <a:pt x="20908" y="5204"/>
                    <a:pt x="20870" y="4363"/>
                  </a:cubicBezTo>
                  <a:lnTo>
                    <a:pt x="21176" y="4171"/>
                  </a:lnTo>
                  <a:close/>
                  <a:moveTo>
                    <a:pt x="5839" y="24595"/>
                  </a:moveTo>
                  <a:lnTo>
                    <a:pt x="5839" y="24595"/>
                  </a:lnTo>
                  <a:cubicBezTo>
                    <a:pt x="5724" y="24786"/>
                    <a:pt x="5571" y="24977"/>
                    <a:pt x="5457" y="25169"/>
                  </a:cubicBezTo>
                  <a:lnTo>
                    <a:pt x="5380" y="25207"/>
                  </a:lnTo>
                  <a:lnTo>
                    <a:pt x="5839" y="24595"/>
                  </a:lnTo>
                  <a:close/>
                  <a:moveTo>
                    <a:pt x="5151" y="25704"/>
                  </a:moveTo>
                  <a:cubicBezTo>
                    <a:pt x="4998" y="25857"/>
                    <a:pt x="4883" y="26048"/>
                    <a:pt x="4730" y="26239"/>
                  </a:cubicBezTo>
                  <a:lnTo>
                    <a:pt x="4692" y="26239"/>
                  </a:lnTo>
                  <a:lnTo>
                    <a:pt x="5036" y="25704"/>
                  </a:lnTo>
                  <a:close/>
                  <a:moveTo>
                    <a:pt x="20755" y="4477"/>
                  </a:moveTo>
                  <a:cubicBezTo>
                    <a:pt x="20679" y="5510"/>
                    <a:pt x="20526" y="6504"/>
                    <a:pt x="20373" y="7499"/>
                  </a:cubicBezTo>
                  <a:lnTo>
                    <a:pt x="19952" y="8034"/>
                  </a:lnTo>
                  <a:cubicBezTo>
                    <a:pt x="19990" y="7728"/>
                    <a:pt x="20028" y="7384"/>
                    <a:pt x="20028" y="7078"/>
                  </a:cubicBezTo>
                  <a:cubicBezTo>
                    <a:pt x="20028" y="7040"/>
                    <a:pt x="20000" y="7021"/>
                    <a:pt x="19966" y="7021"/>
                  </a:cubicBezTo>
                  <a:cubicBezTo>
                    <a:pt x="19933" y="7021"/>
                    <a:pt x="19894" y="7040"/>
                    <a:pt x="19875" y="7078"/>
                  </a:cubicBezTo>
                  <a:cubicBezTo>
                    <a:pt x="19837" y="7537"/>
                    <a:pt x="19761" y="7958"/>
                    <a:pt x="19608" y="8417"/>
                  </a:cubicBezTo>
                  <a:lnTo>
                    <a:pt x="19569" y="8493"/>
                  </a:lnTo>
                  <a:cubicBezTo>
                    <a:pt x="19684" y="7996"/>
                    <a:pt x="19761" y="7499"/>
                    <a:pt x="19875" y="7002"/>
                  </a:cubicBezTo>
                  <a:cubicBezTo>
                    <a:pt x="19900" y="6927"/>
                    <a:pt x="19828" y="6868"/>
                    <a:pt x="19774" y="6868"/>
                  </a:cubicBezTo>
                  <a:cubicBezTo>
                    <a:pt x="19746" y="6868"/>
                    <a:pt x="19722" y="6885"/>
                    <a:pt x="19722" y="6925"/>
                  </a:cubicBezTo>
                  <a:cubicBezTo>
                    <a:pt x="19569" y="7575"/>
                    <a:pt x="19416" y="8187"/>
                    <a:pt x="19263" y="8799"/>
                  </a:cubicBezTo>
                  <a:cubicBezTo>
                    <a:pt x="19225" y="8914"/>
                    <a:pt x="19149" y="8990"/>
                    <a:pt x="19072" y="9067"/>
                  </a:cubicBezTo>
                  <a:cubicBezTo>
                    <a:pt x="19149" y="8532"/>
                    <a:pt x="19225" y="7996"/>
                    <a:pt x="19263" y="7461"/>
                  </a:cubicBezTo>
                  <a:cubicBezTo>
                    <a:pt x="19263" y="7422"/>
                    <a:pt x="19235" y="7403"/>
                    <a:pt x="19206" y="7403"/>
                  </a:cubicBezTo>
                  <a:cubicBezTo>
                    <a:pt x="19177" y="7403"/>
                    <a:pt x="19149" y="7422"/>
                    <a:pt x="19149" y="7461"/>
                  </a:cubicBezTo>
                  <a:lnTo>
                    <a:pt x="19072" y="7575"/>
                  </a:lnTo>
                  <a:cubicBezTo>
                    <a:pt x="19072" y="7614"/>
                    <a:pt x="19072" y="7652"/>
                    <a:pt x="19110" y="7652"/>
                  </a:cubicBezTo>
                  <a:cubicBezTo>
                    <a:pt x="19034" y="8226"/>
                    <a:pt x="18957" y="8761"/>
                    <a:pt x="18843" y="9335"/>
                  </a:cubicBezTo>
                  <a:lnTo>
                    <a:pt x="18537" y="9717"/>
                  </a:lnTo>
                  <a:cubicBezTo>
                    <a:pt x="18728" y="8532"/>
                    <a:pt x="18957" y="7346"/>
                    <a:pt x="19187" y="6122"/>
                  </a:cubicBezTo>
                  <a:cubicBezTo>
                    <a:pt x="19187" y="6077"/>
                    <a:pt x="19161" y="6059"/>
                    <a:pt x="19131" y="6059"/>
                  </a:cubicBezTo>
                  <a:cubicBezTo>
                    <a:pt x="19110" y="6059"/>
                    <a:pt x="19088" y="6068"/>
                    <a:pt x="19072" y="6084"/>
                  </a:cubicBezTo>
                  <a:cubicBezTo>
                    <a:pt x="18690" y="7346"/>
                    <a:pt x="18422" y="8646"/>
                    <a:pt x="18269" y="9947"/>
                  </a:cubicBezTo>
                  <a:cubicBezTo>
                    <a:pt x="17848" y="10444"/>
                    <a:pt x="17466" y="10903"/>
                    <a:pt x="17007" y="11400"/>
                  </a:cubicBezTo>
                  <a:cubicBezTo>
                    <a:pt x="17428" y="9908"/>
                    <a:pt x="17619" y="8379"/>
                    <a:pt x="17695" y="6849"/>
                  </a:cubicBezTo>
                  <a:cubicBezTo>
                    <a:pt x="17695" y="6810"/>
                    <a:pt x="17667" y="6791"/>
                    <a:pt x="17638" y="6791"/>
                  </a:cubicBezTo>
                  <a:cubicBezTo>
                    <a:pt x="17609" y="6791"/>
                    <a:pt x="17581" y="6810"/>
                    <a:pt x="17581" y="6849"/>
                  </a:cubicBezTo>
                  <a:lnTo>
                    <a:pt x="17581" y="7116"/>
                  </a:lnTo>
                  <a:cubicBezTo>
                    <a:pt x="17389" y="7155"/>
                    <a:pt x="17351" y="7308"/>
                    <a:pt x="17389" y="7537"/>
                  </a:cubicBezTo>
                  <a:lnTo>
                    <a:pt x="17351" y="7920"/>
                  </a:lnTo>
                  <a:cubicBezTo>
                    <a:pt x="17275" y="8379"/>
                    <a:pt x="17236" y="8876"/>
                    <a:pt x="17160" y="9335"/>
                  </a:cubicBezTo>
                  <a:cubicBezTo>
                    <a:pt x="17045" y="10100"/>
                    <a:pt x="16930" y="10826"/>
                    <a:pt x="16854" y="11553"/>
                  </a:cubicBezTo>
                  <a:lnTo>
                    <a:pt x="16548" y="11897"/>
                  </a:lnTo>
                  <a:cubicBezTo>
                    <a:pt x="16663" y="10903"/>
                    <a:pt x="16624" y="9908"/>
                    <a:pt x="16433" y="8952"/>
                  </a:cubicBezTo>
                  <a:cubicBezTo>
                    <a:pt x="16433" y="8920"/>
                    <a:pt x="16413" y="8908"/>
                    <a:pt x="16389" y="8908"/>
                  </a:cubicBezTo>
                  <a:cubicBezTo>
                    <a:pt x="16357" y="8908"/>
                    <a:pt x="16319" y="8930"/>
                    <a:pt x="16319" y="8952"/>
                  </a:cubicBezTo>
                  <a:cubicBezTo>
                    <a:pt x="16433" y="10023"/>
                    <a:pt x="16433" y="11094"/>
                    <a:pt x="16280" y="12165"/>
                  </a:cubicBezTo>
                  <a:lnTo>
                    <a:pt x="16013" y="12509"/>
                  </a:lnTo>
                  <a:cubicBezTo>
                    <a:pt x="16051" y="11782"/>
                    <a:pt x="16013" y="11018"/>
                    <a:pt x="15936" y="10291"/>
                  </a:cubicBezTo>
                  <a:cubicBezTo>
                    <a:pt x="15936" y="10272"/>
                    <a:pt x="15917" y="10262"/>
                    <a:pt x="15898" y="10262"/>
                  </a:cubicBezTo>
                  <a:cubicBezTo>
                    <a:pt x="15879" y="10262"/>
                    <a:pt x="15860" y="10272"/>
                    <a:pt x="15860" y="10291"/>
                  </a:cubicBezTo>
                  <a:cubicBezTo>
                    <a:pt x="15821" y="11132"/>
                    <a:pt x="15707" y="12012"/>
                    <a:pt x="15668" y="12853"/>
                  </a:cubicBezTo>
                  <a:cubicBezTo>
                    <a:pt x="15592" y="12968"/>
                    <a:pt x="15515" y="13045"/>
                    <a:pt x="15401" y="13159"/>
                  </a:cubicBezTo>
                  <a:cubicBezTo>
                    <a:pt x="15477" y="12509"/>
                    <a:pt x="15477" y="11897"/>
                    <a:pt x="15439" y="11285"/>
                  </a:cubicBezTo>
                  <a:cubicBezTo>
                    <a:pt x="15439" y="11247"/>
                    <a:pt x="15410" y="11228"/>
                    <a:pt x="15377" y="11228"/>
                  </a:cubicBezTo>
                  <a:cubicBezTo>
                    <a:pt x="15343" y="11228"/>
                    <a:pt x="15305" y="11247"/>
                    <a:pt x="15286" y="11285"/>
                  </a:cubicBezTo>
                  <a:cubicBezTo>
                    <a:pt x="15286" y="12012"/>
                    <a:pt x="15248" y="12700"/>
                    <a:pt x="15171" y="13427"/>
                  </a:cubicBezTo>
                  <a:lnTo>
                    <a:pt x="14942" y="13656"/>
                  </a:lnTo>
                  <a:cubicBezTo>
                    <a:pt x="14980" y="13236"/>
                    <a:pt x="14980" y="12853"/>
                    <a:pt x="14942" y="12433"/>
                  </a:cubicBezTo>
                  <a:cubicBezTo>
                    <a:pt x="14942" y="12375"/>
                    <a:pt x="14894" y="12347"/>
                    <a:pt x="14846" y="12347"/>
                  </a:cubicBezTo>
                  <a:cubicBezTo>
                    <a:pt x="14798" y="12347"/>
                    <a:pt x="14750" y="12375"/>
                    <a:pt x="14750" y="12433"/>
                  </a:cubicBezTo>
                  <a:cubicBezTo>
                    <a:pt x="14750" y="12968"/>
                    <a:pt x="14750" y="13465"/>
                    <a:pt x="14674" y="13962"/>
                  </a:cubicBezTo>
                  <a:lnTo>
                    <a:pt x="14444" y="14192"/>
                  </a:lnTo>
                  <a:lnTo>
                    <a:pt x="13794" y="14880"/>
                  </a:lnTo>
                  <a:cubicBezTo>
                    <a:pt x="13909" y="14115"/>
                    <a:pt x="13947" y="13312"/>
                    <a:pt x="13947" y="12509"/>
                  </a:cubicBezTo>
                  <a:cubicBezTo>
                    <a:pt x="13947" y="12452"/>
                    <a:pt x="13909" y="12423"/>
                    <a:pt x="13871" y="12423"/>
                  </a:cubicBezTo>
                  <a:cubicBezTo>
                    <a:pt x="13833" y="12423"/>
                    <a:pt x="13794" y="12452"/>
                    <a:pt x="13794" y="12509"/>
                  </a:cubicBezTo>
                  <a:cubicBezTo>
                    <a:pt x="13756" y="13389"/>
                    <a:pt x="13680" y="14307"/>
                    <a:pt x="13565" y="15225"/>
                  </a:cubicBezTo>
                  <a:lnTo>
                    <a:pt x="12494" y="16334"/>
                  </a:lnTo>
                  <a:cubicBezTo>
                    <a:pt x="12647" y="15378"/>
                    <a:pt x="12723" y="14383"/>
                    <a:pt x="12800" y="13427"/>
                  </a:cubicBezTo>
                  <a:cubicBezTo>
                    <a:pt x="12800" y="13370"/>
                    <a:pt x="12762" y="13341"/>
                    <a:pt x="12723" y="13341"/>
                  </a:cubicBezTo>
                  <a:cubicBezTo>
                    <a:pt x="12685" y="13341"/>
                    <a:pt x="12647" y="13370"/>
                    <a:pt x="12647" y="13427"/>
                  </a:cubicBezTo>
                  <a:cubicBezTo>
                    <a:pt x="12532" y="14498"/>
                    <a:pt x="12379" y="15569"/>
                    <a:pt x="12188" y="16640"/>
                  </a:cubicBezTo>
                  <a:lnTo>
                    <a:pt x="11500" y="17366"/>
                  </a:lnTo>
                  <a:cubicBezTo>
                    <a:pt x="11576" y="16372"/>
                    <a:pt x="11461" y="15339"/>
                    <a:pt x="11538" y="14345"/>
                  </a:cubicBezTo>
                  <a:cubicBezTo>
                    <a:pt x="11538" y="14303"/>
                    <a:pt x="11503" y="14272"/>
                    <a:pt x="11472" y="14272"/>
                  </a:cubicBezTo>
                  <a:cubicBezTo>
                    <a:pt x="11446" y="14272"/>
                    <a:pt x="11423" y="14293"/>
                    <a:pt x="11423" y="14345"/>
                  </a:cubicBezTo>
                  <a:cubicBezTo>
                    <a:pt x="11270" y="15454"/>
                    <a:pt x="11194" y="16601"/>
                    <a:pt x="11194" y="17711"/>
                  </a:cubicBezTo>
                  <a:cubicBezTo>
                    <a:pt x="11079" y="17864"/>
                    <a:pt x="10964" y="17978"/>
                    <a:pt x="10811" y="18093"/>
                  </a:cubicBezTo>
                  <a:lnTo>
                    <a:pt x="10811" y="17940"/>
                  </a:lnTo>
                  <a:cubicBezTo>
                    <a:pt x="10849" y="17481"/>
                    <a:pt x="10888" y="16946"/>
                    <a:pt x="10926" y="16448"/>
                  </a:cubicBezTo>
                  <a:cubicBezTo>
                    <a:pt x="10926" y="16410"/>
                    <a:pt x="10897" y="16391"/>
                    <a:pt x="10868" y="16391"/>
                  </a:cubicBezTo>
                  <a:cubicBezTo>
                    <a:pt x="10840" y="16391"/>
                    <a:pt x="10811" y="16410"/>
                    <a:pt x="10811" y="16448"/>
                  </a:cubicBezTo>
                  <a:cubicBezTo>
                    <a:pt x="10773" y="16869"/>
                    <a:pt x="10696" y="17328"/>
                    <a:pt x="10658" y="17749"/>
                  </a:cubicBezTo>
                  <a:cubicBezTo>
                    <a:pt x="10658" y="17864"/>
                    <a:pt x="10658" y="18055"/>
                    <a:pt x="10620" y="18284"/>
                  </a:cubicBezTo>
                  <a:lnTo>
                    <a:pt x="10314" y="18628"/>
                  </a:lnTo>
                  <a:cubicBezTo>
                    <a:pt x="10314" y="18323"/>
                    <a:pt x="10352" y="18017"/>
                    <a:pt x="10390" y="17711"/>
                  </a:cubicBezTo>
                  <a:cubicBezTo>
                    <a:pt x="10390" y="17669"/>
                    <a:pt x="10344" y="17638"/>
                    <a:pt x="10303" y="17638"/>
                  </a:cubicBezTo>
                  <a:cubicBezTo>
                    <a:pt x="10269" y="17638"/>
                    <a:pt x="10237" y="17659"/>
                    <a:pt x="10237" y="17711"/>
                  </a:cubicBezTo>
                  <a:cubicBezTo>
                    <a:pt x="10161" y="18093"/>
                    <a:pt x="10084" y="18514"/>
                    <a:pt x="10046" y="18934"/>
                  </a:cubicBezTo>
                  <a:lnTo>
                    <a:pt x="9740" y="19240"/>
                  </a:lnTo>
                  <a:cubicBezTo>
                    <a:pt x="9778" y="19011"/>
                    <a:pt x="9778" y="18743"/>
                    <a:pt x="9817" y="18552"/>
                  </a:cubicBezTo>
                  <a:cubicBezTo>
                    <a:pt x="9817" y="18475"/>
                    <a:pt x="9759" y="18437"/>
                    <a:pt x="9702" y="18437"/>
                  </a:cubicBezTo>
                  <a:cubicBezTo>
                    <a:pt x="9645" y="18437"/>
                    <a:pt x="9587" y="18475"/>
                    <a:pt x="9587" y="18552"/>
                  </a:cubicBezTo>
                  <a:cubicBezTo>
                    <a:pt x="9549" y="18820"/>
                    <a:pt x="9511" y="19087"/>
                    <a:pt x="9473" y="19355"/>
                  </a:cubicBezTo>
                  <a:lnTo>
                    <a:pt x="9396" y="19585"/>
                  </a:lnTo>
                  <a:lnTo>
                    <a:pt x="9014" y="20005"/>
                  </a:lnTo>
                  <a:cubicBezTo>
                    <a:pt x="9052" y="19852"/>
                    <a:pt x="9090" y="19661"/>
                    <a:pt x="9128" y="19508"/>
                  </a:cubicBezTo>
                  <a:cubicBezTo>
                    <a:pt x="9147" y="19413"/>
                    <a:pt x="9119" y="19374"/>
                    <a:pt x="9080" y="19374"/>
                  </a:cubicBezTo>
                  <a:cubicBezTo>
                    <a:pt x="9042" y="19374"/>
                    <a:pt x="8994" y="19413"/>
                    <a:pt x="8975" y="19470"/>
                  </a:cubicBezTo>
                  <a:cubicBezTo>
                    <a:pt x="8899" y="19738"/>
                    <a:pt x="8822" y="20005"/>
                    <a:pt x="8746" y="20273"/>
                  </a:cubicBezTo>
                  <a:lnTo>
                    <a:pt x="8593" y="20426"/>
                  </a:lnTo>
                  <a:cubicBezTo>
                    <a:pt x="8708" y="19852"/>
                    <a:pt x="8784" y="19202"/>
                    <a:pt x="8899" y="18628"/>
                  </a:cubicBezTo>
                  <a:cubicBezTo>
                    <a:pt x="8899" y="18562"/>
                    <a:pt x="8847" y="18521"/>
                    <a:pt x="8796" y="18521"/>
                  </a:cubicBezTo>
                  <a:cubicBezTo>
                    <a:pt x="8760" y="18521"/>
                    <a:pt x="8724" y="18542"/>
                    <a:pt x="8708" y="18590"/>
                  </a:cubicBezTo>
                  <a:cubicBezTo>
                    <a:pt x="8593" y="19317"/>
                    <a:pt x="8402" y="20044"/>
                    <a:pt x="8287" y="20770"/>
                  </a:cubicBezTo>
                  <a:lnTo>
                    <a:pt x="8096" y="21000"/>
                  </a:lnTo>
                  <a:cubicBezTo>
                    <a:pt x="8287" y="20082"/>
                    <a:pt x="8402" y="19126"/>
                    <a:pt x="8516" y="18208"/>
                  </a:cubicBezTo>
                  <a:cubicBezTo>
                    <a:pt x="8516" y="18141"/>
                    <a:pt x="8478" y="18100"/>
                    <a:pt x="8438" y="18100"/>
                  </a:cubicBezTo>
                  <a:cubicBezTo>
                    <a:pt x="8409" y="18100"/>
                    <a:pt x="8379" y="18121"/>
                    <a:pt x="8363" y="18170"/>
                  </a:cubicBezTo>
                  <a:cubicBezTo>
                    <a:pt x="8172" y="19202"/>
                    <a:pt x="7943" y="20273"/>
                    <a:pt x="7790" y="21344"/>
                  </a:cubicBezTo>
                  <a:lnTo>
                    <a:pt x="7292" y="21879"/>
                  </a:lnTo>
                  <a:cubicBezTo>
                    <a:pt x="7407" y="21114"/>
                    <a:pt x="7484" y="20388"/>
                    <a:pt x="7522" y="19623"/>
                  </a:cubicBezTo>
                  <a:cubicBezTo>
                    <a:pt x="7522" y="19604"/>
                    <a:pt x="7503" y="19594"/>
                    <a:pt x="7484" y="19594"/>
                  </a:cubicBezTo>
                  <a:cubicBezTo>
                    <a:pt x="7465" y="19594"/>
                    <a:pt x="7445" y="19604"/>
                    <a:pt x="7445" y="19623"/>
                  </a:cubicBezTo>
                  <a:cubicBezTo>
                    <a:pt x="7331" y="20464"/>
                    <a:pt x="7216" y="21306"/>
                    <a:pt x="7063" y="22147"/>
                  </a:cubicBezTo>
                  <a:cubicBezTo>
                    <a:pt x="6681" y="22568"/>
                    <a:pt x="6336" y="22989"/>
                    <a:pt x="5992" y="23447"/>
                  </a:cubicBezTo>
                  <a:cubicBezTo>
                    <a:pt x="5992" y="22683"/>
                    <a:pt x="6030" y="21918"/>
                    <a:pt x="6145" y="21153"/>
                  </a:cubicBezTo>
                  <a:cubicBezTo>
                    <a:pt x="6168" y="21084"/>
                    <a:pt x="6108" y="21029"/>
                    <a:pt x="6049" y="21029"/>
                  </a:cubicBezTo>
                  <a:cubicBezTo>
                    <a:pt x="6009" y="21029"/>
                    <a:pt x="5969" y="21053"/>
                    <a:pt x="5954" y="21114"/>
                  </a:cubicBezTo>
                  <a:cubicBezTo>
                    <a:pt x="5724" y="21994"/>
                    <a:pt x="5648" y="22950"/>
                    <a:pt x="5686" y="23868"/>
                  </a:cubicBezTo>
                  <a:lnTo>
                    <a:pt x="5495" y="24136"/>
                  </a:lnTo>
                  <a:cubicBezTo>
                    <a:pt x="5495" y="23180"/>
                    <a:pt x="5457" y="22262"/>
                    <a:pt x="5571" y="21306"/>
                  </a:cubicBezTo>
                  <a:cubicBezTo>
                    <a:pt x="5571" y="21239"/>
                    <a:pt x="5507" y="21198"/>
                    <a:pt x="5445" y="21198"/>
                  </a:cubicBezTo>
                  <a:cubicBezTo>
                    <a:pt x="5401" y="21198"/>
                    <a:pt x="5358" y="21219"/>
                    <a:pt x="5342" y="21267"/>
                  </a:cubicBezTo>
                  <a:cubicBezTo>
                    <a:pt x="5112" y="22338"/>
                    <a:pt x="5074" y="23409"/>
                    <a:pt x="5227" y="24480"/>
                  </a:cubicBezTo>
                  <a:cubicBezTo>
                    <a:pt x="4730" y="25130"/>
                    <a:pt x="4309" y="25819"/>
                    <a:pt x="3927" y="26469"/>
                  </a:cubicBezTo>
                  <a:cubicBezTo>
                    <a:pt x="3353" y="25016"/>
                    <a:pt x="4462" y="23753"/>
                    <a:pt x="4845" y="22453"/>
                  </a:cubicBezTo>
                  <a:cubicBezTo>
                    <a:pt x="5151" y="21344"/>
                    <a:pt x="4730" y="21038"/>
                    <a:pt x="6107" y="20808"/>
                  </a:cubicBezTo>
                  <a:cubicBezTo>
                    <a:pt x="6222" y="20808"/>
                    <a:pt x="6336" y="20694"/>
                    <a:pt x="6260" y="20541"/>
                  </a:cubicBezTo>
                  <a:cubicBezTo>
                    <a:pt x="5112" y="18973"/>
                    <a:pt x="8019" y="17022"/>
                    <a:pt x="8937" y="16219"/>
                  </a:cubicBezTo>
                  <a:cubicBezTo>
                    <a:pt x="9817" y="15416"/>
                    <a:pt x="10658" y="14689"/>
                    <a:pt x="11461" y="13886"/>
                  </a:cubicBezTo>
                  <a:cubicBezTo>
                    <a:pt x="13259" y="12165"/>
                    <a:pt x="14330" y="9947"/>
                    <a:pt x="16013" y="8149"/>
                  </a:cubicBezTo>
                  <a:cubicBezTo>
                    <a:pt x="17428" y="6734"/>
                    <a:pt x="19034" y="5510"/>
                    <a:pt x="20755" y="4477"/>
                  </a:cubicBezTo>
                  <a:close/>
                  <a:moveTo>
                    <a:pt x="25192" y="5128"/>
                  </a:moveTo>
                  <a:lnTo>
                    <a:pt x="25192" y="5128"/>
                  </a:lnTo>
                  <a:cubicBezTo>
                    <a:pt x="24771" y="6772"/>
                    <a:pt x="24159" y="8340"/>
                    <a:pt x="22744" y="9373"/>
                  </a:cubicBezTo>
                  <a:cubicBezTo>
                    <a:pt x="22208" y="9755"/>
                    <a:pt x="21635" y="9985"/>
                    <a:pt x="21252" y="10559"/>
                  </a:cubicBezTo>
                  <a:cubicBezTo>
                    <a:pt x="20650" y="11396"/>
                    <a:pt x="20369" y="13815"/>
                    <a:pt x="19052" y="13815"/>
                  </a:cubicBezTo>
                  <a:cubicBezTo>
                    <a:pt x="18864" y="13815"/>
                    <a:pt x="18656" y="13766"/>
                    <a:pt x="18422" y="13656"/>
                  </a:cubicBezTo>
                  <a:cubicBezTo>
                    <a:pt x="18382" y="13632"/>
                    <a:pt x="18342" y="13622"/>
                    <a:pt x="18304" y="13622"/>
                  </a:cubicBezTo>
                  <a:cubicBezTo>
                    <a:pt x="18162" y="13622"/>
                    <a:pt x="18056" y="13773"/>
                    <a:pt x="18116" y="13924"/>
                  </a:cubicBezTo>
                  <a:cubicBezTo>
                    <a:pt x="18651" y="14880"/>
                    <a:pt x="18116" y="15033"/>
                    <a:pt x="17428" y="15607"/>
                  </a:cubicBezTo>
                  <a:cubicBezTo>
                    <a:pt x="16777" y="16142"/>
                    <a:pt x="16127" y="16716"/>
                    <a:pt x="15515" y="17366"/>
                  </a:cubicBezTo>
                  <a:cubicBezTo>
                    <a:pt x="14483" y="18437"/>
                    <a:pt x="13603" y="19623"/>
                    <a:pt x="12838" y="20923"/>
                  </a:cubicBezTo>
                  <a:cubicBezTo>
                    <a:pt x="12494" y="21573"/>
                    <a:pt x="12188" y="22300"/>
                    <a:pt x="11767" y="22912"/>
                  </a:cubicBezTo>
                  <a:cubicBezTo>
                    <a:pt x="11194" y="23715"/>
                    <a:pt x="10429" y="24059"/>
                    <a:pt x="9702" y="24633"/>
                  </a:cubicBezTo>
                  <a:cubicBezTo>
                    <a:pt x="8593" y="25513"/>
                    <a:pt x="8555" y="26354"/>
                    <a:pt x="6872" y="26622"/>
                  </a:cubicBezTo>
                  <a:cubicBezTo>
                    <a:pt x="6069" y="26737"/>
                    <a:pt x="5304" y="26775"/>
                    <a:pt x="4501" y="26775"/>
                  </a:cubicBezTo>
                  <a:cubicBezTo>
                    <a:pt x="4577" y="26737"/>
                    <a:pt x="4615" y="26698"/>
                    <a:pt x="4654" y="26622"/>
                  </a:cubicBezTo>
                  <a:cubicBezTo>
                    <a:pt x="4692" y="26679"/>
                    <a:pt x="4759" y="26708"/>
                    <a:pt x="4826" y="26708"/>
                  </a:cubicBezTo>
                  <a:cubicBezTo>
                    <a:pt x="4893" y="26708"/>
                    <a:pt x="4960" y="26679"/>
                    <a:pt x="4998" y="26622"/>
                  </a:cubicBezTo>
                  <a:cubicBezTo>
                    <a:pt x="5074" y="26584"/>
                    <a:pt x="5074" y="26545"/>
                    <a:pt x="5151" y="26469"/>
                  </a:cubicBezTo>
                  <a:cubicBezTo>
                    <a:pt x="5992" y="26354"/>
                    <a:pt x="6834" y="26086"/>
                    <a:pt x="7675" y="25933"/>
                  </a:cubicBezTo>
                  <a:cubicBezTo>
                    <a:pt x="7855" y="25933"/>
                    <a:pt x="7798" y="25662"/>
                    <a:pt x="7631" y="25662"/>
                  </a:cubicBezTo>
                  <a:cubicBezTo>
                    <a:pt x="7621" y="25662"/>
                    <a:pt x="7610" y="25663"/>
                    <a:pt x="7598" y="25666"/>
                  </a:cubicBezTo>
                  <a:cubicBezTo>
                    <a:pt x="6872" y="25742"/>
                    <a:pt x="6145" y="25857"/>
                    <a:pt x="5457" y="26048"/>
                  </a:cubicBezTo>
                  <a:lnTo>
                    <a:pt x="5763" y="25589"/>
                  </a:lnTo>
                  <a:cubicBezTo>
                    <a:pt x="7140" y="25283"/>
                    <a:pt x="8440" y="24748"/>
                    <a:pt x="9625" y="24059"/>
                  </a:cubicBezTo>
                  <a:cubicBezTo>
                    <a:pt x="9757" y="23994"/>
                    <a:pt x="9662" y="23815"/>
                    <a:pt x="9536" y="23815"/>
                  </a:cubicBezTo>
                  <a:cubicBezTo>
                    <a:pt x="9515" y="23815"/>
                    <a:pt x="9494" y="23819"/>
                    <a:pt x="9473" y="23830"/>
                  </a:cubicBezTo>
                  <a:cubicBezTo>
                    <a:pt x="8402" y="24289"/>
                    <a:pt x="7331" y="24671"/>
                    <a:pt x="6183" y="24939"/>
                  </a:cubicBezTo>
                  <a:cubicBezTo>
                    <a:pt x="6375" y="24671"/>
                    <a:pt x="6528" y="24404"/>
                    <a:pt x="6681" y="24136"/>
                  </a:cubicBezTo>
                  <a:cubicBezTo>
                    <a:pt x="7292" y="23792"/>
                    <a:pt x="7904" y="23294"/>
                    <a:pt x="8478" y="22950"/>
                  </a:cubicBezTo>
                  <a:cubicBezTo>
                    <a:pt x="9243" y="22453"/>
                    <a:pt x="10046" y="22032"/>
                    <a:pt x="10849" y="21573"/>
                  </a:cubicBezTo>
                  <a:cubicBezTo>
                    <a:pt x="10882" y="21541"/>
                    <a:pt x="10859" y="21451"/>
                    <a:pt x="10803" y="21451"/>
                  </a:cubicBezTo>
                  <a:cubicBezTo>
                    <a:pt x="10793" y="21451"/>
                    <a:pt x="10784" y="21453"/>
                    <a:pt x="10773" y="21459"/>
                  </a:cubicBezTo>
                  <a:cubicBezTo>
                    <a:pt x="9931" y="21803"/>
                    <a:pt x="9128" y="22224"/>
                    <a:pt x="8325" y="22644"/>
                  </a:cubicBezTo>
                  <a:cubicBezTo>
                    <a:pt x="7943" y="22874"/>
                    <a:pt x="7484" y="23142"/>
                    <a:pt x="7063" y="23371"/>
                  </a:cubicBezTo>
                  <a:cubicBezTo>
                    <a:pt x="7178" y="23142"/>
                    <a:pt x="7292" y="22950"/>
                    <a:pt x="7407" y="22721"/>
                  </a:cubicBezTo>
                  <a:cubicBezTo>
                    <a:pt x="9243" y="21803"/>
                    <a:pt x="10888" y="20617"/>
                    <a:pt x="12762" y="19776"/>
                  </a:cubicBezTo>
                  <a:cubicBezTo>
                    <a:pt x="12827" y="19743"/>
                    <a:pt x="12780" y="19653"/>
                    <a:pt x="12717" y="19653"/>
                  </a:cubicBezTo>
                  <a:cubicBezTo>
                    <a:pt x="12707" y="19653"/>
                    <a:pt x="12696" y="19656"/>
                    <a:pt x="12685" y="19661"/>
                  </a:cubicBezTo>
                  <a:cubicBezTo>
                    <a:pt x="11002" y="20197"/>
                    <a:pt x="9396" y="21000"/>
                    <a:pt x="7904" y="22032"/>
                  </a:cubicBezTo>
                  <a:cubicBezTo>
                    <a:pt x="8096" y="21841"/>
                    <a:pt x="8287" y="21650"/>
                    <a:pt x="8440" y="21459"/>
                  </a:cubicBezTo>
                  <a:lnTo>
                    <a:pt x="10429" y="19470"/>
                  </a:lnTo>
                  <a:cubicBezTo>
                    <a:pt x="11155" y="19164"/>
                    <a:pt x="11882" y="18781"/>
                    <a:pt x="12570" y="18399"/>
                  </a:cubicBezTo>
                  <a:cubicBezTo>
                    <a:pt x="13374" y="18055"/>
                    <a:pt x="14177" y="17672"/>
                    <a:pt x="14942" y="17175"/>
                  </a:cubicBezTo>
                  <a:lnTo>
                    <a:pt x="14942" y="17137"/>
                  </a:lnTo>
                  <a:cubicBezTo>
                    <a:pt x="14177" y="17366"/>
                    <a:pt x="13450" y="17634"/>
                    <a:pt x="12723" y="17978"/>
                  </a:cubicBezTo>
                  <a:cubicBezTo>
                    <a:pt x="12188" y="18246"/>
                    <a:pt x="11614" y="18475"/>
                    <a:pt x="11117" y="18781"/>
                  </a:cubicBezTo>
                  <a:cubicBezTo>
                    <a:pt x="11423" y="18437"/>
                    <a:pt x="11767" y="18131"/>
                    <a:pt x="12073" y="17787"/>
                  </a:cubicBezTo>
                  <a:cubicBezTo>
                    <a:pt x="13680" y="17022"/>
                    <a:pt x="15248" y="15989"/>
                    <a:pt x="16854" y="15186"/>
                  </a:cubicBezTo>
                  <a:cubicBezTo>
                    <a:pt x="16958" y="15152"/>
                    <a:pt x="16873" y="14990"/>
                    <a:pt x="16770" y="14990"/>
                  </a:cubicBezTo>
                  <a:cubicBezTo>
                    <a:pt x="16760" y="14990"/>
                    <a:pt x="16750" y="14992"/>
                    <a:pt x="16739" y="14995"/>
                  </a:cubicBezTo>
                  <a:cubicBezTo>
                    <a:pt x="15477" y="15607"/>
                    <a:pt x="14138" y="16181"/>
                    <a:pt x="12915" y="16907"/>
                  </a:cubicBezTo>
                  <a:lnTo>
                    <a:pt x="13871" y="15913"/>
                  </a:lnTo>
                  <a:cubicBezTo>
                    <a:pt x="13890" y="15932"/>
                    <a:pt x="13899" y="15942"/>
                    <a:pt x="13909" y="15942"/>
                  </a:cubicBezTo>
                  <a:cubicBezTo>
                    <a:pt x="13919" y="15942"/>
                    <a:pt x="13928" y="15932"/>
                    <a:pt x="13947" y="15913"/>
                  </a:cubicBezTo>
                  <a:cubicBezTo>
                    <a:pt x="15630" y="15072"/>
                    <a:pt x="17198" y="14001"/>
                    <a:pt x="18843" y="13121"/>
                  </a:cubicBezTo>
                  <a:cubicBezTo>
                    <a:pt x="18905" y="13090"/>
                    <a:pt x="18866" y="13034"/>
                    <a:pt x="18829" y="13034"/>
                  </a:cubicBezTo>
                  <a:cubicBezTo>
                    <a:pt x="18820" y="13034"/>
                    <a:pt x="18812" y="13037"/>
                    <a:pt x="18804" y="13045"/>
                  </a:cubicBezTo>
                  <a:cubicBezTo>
                    <a:pt x="17236" y="13695"/>
                    <a:pt x="15745" y="14498"/>
                    <a:pt x="14330" y="15416"/>
                  </a:cubicBezTo>
                  <a:cubicBezTo>
                    <a:pt x="15133" y="14574"/>
                    <a:pt x="15898" y="13733"/>
                    <a:pt x="16663" y="12892"/>
                  </a:cubicBezTo>
                  <a:cubicBezTo>
                    <a:pt x="17428" y="12547"/>
                    <a:pt x="18154" y="12127"/>
                    <a:pt x="18881" y="11744"/>
                  </a:cubicBezTo>
                  <a:cubicBezTo>
                    <a:pt x="19110" y="11591"/>
                    <a:pt x="20105" y="11285"/>
                    <a:pt x="19990" y="10941"/>
                  </a:cubicBezTo>
                  <a:cubicBezTo>
                    <a:pt x="19990" y="10903"/>
                    <a:pt x="19952" y="10865"/>
                    <a:pt x="19952" y="10865"/>
                  </a:cubicBezTo>
                  <a:lnTo>
                    <a:pt x="19875" y="10865"/>
                  </a:lnTo>
                  <a:cubicBezTo>
                    <a:pt x="19799" y="10865"/>
                    <a:pt x="19761" y="10979"/>
                    <a:pt x="19837" y="11018"/>
                  </a:cubicBezTo>
                  <a:cubicBezTo>
                    <a:pt x="19827" y="11012"/>
                    <a:pt x="19814" y="11010"/>
                    <a:pt x="19799" y="11010"/>
                  </a:cubicBezTo>
                  <a:cubicBezTo>
                    <a:pt x="19585" y="11010"/>
                    <a:pt x="18909" y="11482"/>
                    <a:pt x="18766" y="11553"/>
                  </a:cubicBezTo>
                  <a:lnTo>
                    <a:pt x="17963" y="11935"/>
                  </a:lnTo>
                  <a:cubicBezTo>
                    <a:pt x="17695" y="12088"/>
                    <a:pt x="17428" y="12241"/>
                    <a:pt x="17122" y="12356"/>
                  </a:cubicBezTo>
                  <a:lnTo>
                    <a:pt x="17504" y="11974"/>
                  </a:lnTo>
                  <a:cubicBezTo>
                    <a:pt x="18613" y="11400"/>
                    <a:pt x="19646" y="10673"/>
                    <a:pt x="20793" y="10061"/>
                  </a:cubicBezTo>
                  <a:cubicBezTo>
                    <a:pt x="20826" y="10061"/>
                    <a:pt x="20803" y="9977"/>
                    <a:pt x="20771" y="9977"/>
                  </a:cubicBezTo>
                  <a:cubicBezTo>
                    <a:pt x="20766" y="9977"/>
                    <a:pt x="20760" y="9979"/>
                    <a:pt x="20755" y="9985"/>
                  </a:cubicBezTo>
                  <a:cubicBezTo>
                    <a:pt x="19761" y="10406"/>
                    <a:pt x="18804" y="10903"/>
                    <a:pt x="17887" y="11438"/>
                  </a:cubicBezTo>
                  <a:cubicBezTo>
                    <a:pt x="18154" y="11132"/>
                    <a:pt x="18460" y="10788"/>
                    <a:pt x="18728" y="10444"/>
                  </a:cubicBezTo>
                  <a:cubicBezTo>
                    <a:pt x="20334" y="9602"/>
                    <a:pt x="21941" y="8723"/>
                    <a:pt x="23547" y="7843"/>
                  </a:cubicBezTo>
                  <a:cubicBezTo>
                    <a:pt x="23585" y="7843"/>
                    <a:pt x="23547" y="7767"/>
                    <a:pt x="23509" y="7767"/>
                  </a:cubicBezTo>
                  <a:cubicBezTo>
                    <a:pt x="22017" y="8379"/>
                    <a:pt x="20602" y="9105"/>
                    <a:pt x="19187" y="9870"/>
                  </a:cubicBezTo>
                  <a:cubicBezTo>
                    <a:pt x="19493" y="9526"/>
                    <a:pt x="19799" y="9143"/>
                    <a:pt x="20105" y="8761"/>
                  </a:cubicBezTo>
                  <a:cubicBezTo>
                    <a:pt x="21099" y="8187"/>
                    <a:pt x="22170" y="7690"/>
                    <a:pt x="23279" y="7346"/>
                  </a:cubicBezTo>
                  <a:cubicBezTo>
                    <a:pt x="23356" y="7308"/>
                    <a:pt x="23317" y="7193"/>
                    <a:pt x="23241" y="7193"/>
                  </a:cubicBezTo>
                  <a:cubicBezTo>
                    <a:pt x="22285" y="7384"/>
                    <a:pt x="21367" y="7728"/>
                    <a:pt x="20526" y="8226"/>
                  </a:cubicBezTo>
                  <a:lnTo>
                    <a:pt x="20755" y="7958"/>
                  </a:lnTo>
                  <a:cubicBezTo>
                    <a:pt x="21749" y="7346"/>
                    <a:pt x="22859" y="6849"/>
                    <a:pt x="23968" y="6466"/>
                  </a:cubicBezTo>
                  <a:cubicBezTo>
                    <a:pt x="24072" y="6431"/>
                    <a:pt x="24050" y="6270"/>
                    <a:pt x="23959" y="6270"/>
                  </a:cubicBezTo>
                  <a:cubicBezTo>
                    <a:pt x="23949" y="6270"/>
                    <a:pt x="23940" y="6272"/>
                    <a:pt x="23929" y="6275"/>
                  </a:cubicBezTo>
                  <a:cubicBezTo>
                    <a:pt x="23012" y="6428"/>
                    <a:pt x="22132" y="6734"/>
                    <a:pt x="21367" y="7231"/>
                  </a:cubicBezTo>
                  <a:lnTo>
                    <a:pt x="21826" y="6619"/>
                  </a:lnTo>
                  <a:cubicBezTo>
                    <a:pt x="22897" y="6046"/>
                    <a:pt x="24044" y="5548"/>
                    <a:pt x="25192" y="5128"/>
                  </a:cubicBezTo>
                  <a:close/>
                  <a:moveTo>
                    <a:pt x="26738" y="1"/>
                  </a:moveTo>
                  <a:cubicBezTo>
                    <a:pt x="26705" y="1"/>
                    <a:pt x="26673" y="13"/>
                    <a:pt x="26645" y="41"/>
                  </a:cubicBezTo>
                  <a:cubicBezTo>
                    <a:pt x="26530" y="194"/>
                    <a:pt x="26454" y="347"/>
                    <a:pt x="26339" y="462"/>
                  </a:cubicBezTo>
                  <a:cubicBezTo>
                    <a:pt x="24733" y="1571"/>
                    <a:pt x="23050" y="2527"/>
                    <a:pt x="21405" y="3560"/>
                  </a:cubicBezTo>
                  <a:cubicBezTo>
                    <a:pt x="21405" y="3560"/>
                    <a:pt x="21405" y="3521"/>
                    <a:pt x="21367" y="3483"/>
                  </a:cubicBezTo>
                  <a:lnTo>
                    <a:pt x="21329" y="3483"/>
                  </a:lnTo>
                  <a:cubicBezTo>
                    <a:pt x="21329" y="3560"/>
                    <a:pt x="21290" y="3598"/>
                    <a:pt x="21290" y="3636"/>
                  </a:cubicBezTo>
                  <a:cubicBezTo>
                    <a:pt x="18613" y="5319"/>
                    <a:pt x="16051" y="7155"/>
                    <a:pt x="14215" y="9794"/>
                  </a:cubicBezTo>
                  <a:cubicBezTo>
                    <a:pt x="13335" y="11170"/>
                    <a:pt x="12341" y="12433"/>
                    <a:pt x="11194" y="13618"/>
                  </a:cubicBezTo>
                  <a:cubicBezTo>
                    <a:pt x="10084" y="14689"/>
                    <a:pt x="8899" y="15722"/>
                    <a:pt x="7751" y="16754"/>
                  </a:cubicBezTo>
                  <a:cubicBezTo>
                    <a:pt x="6987" y="17443"/>
                    <a:pt x="5916" y="18170"/>
                    <a:pt x="5648" y="19164"/>
                  </a:cubicBezTo>
                  <a:cubicBezTo>
                    <a:pt x="5342" y="20197"/>
                    <a:pt x="6107" y="20426"/>
                    <a:pt x="4692" y="20617"/>
                  </a:cubicBezTo>
                  <a:cubicBezTo>
                    <a:pt x="4615" y="20617"/>
                    <a:pt x="4577" y="20732"/>
                    <a:pt x="4577" y="20847"/>
                  </a:cubicBezTo>
                  <a:cubicBezTo>
                    <a:pt x="4960" y="22950"/>
                    <a:pt x="2779" y="24595"/>
                    <a:pt x="3544" y="26698"/>
                  </a:cubicBezTo>
                  <a:cubicBezTo>
                    <a:pt x="3583" y="26737"/>
                    <a:pt x="3621" y="26775"/>
                    <a:pt x="3659" y="26813"/>
                  </a:cubicBezTo>
                  <a:cubicBezTo>
                    <a:pt x="2282" y="29146"/>
                    <a:pt x="1097" y="31594"/>
                    <a:pt x="26" y="34080"/>
                  </a:cubicBezTo>
                  <a:cubicBezTo>
                    <a:pt x="1" y="34155"/>
                    <a:pt x="41" y="34213"/>
                    <a:pt x="93" y="34213"/>
                  </a:cubicBezTo>
                  <a:cubicBezTo>
                    <a:pt x="121" y="34213"/>
                    <a:pt x="152" y="34196"/>
                    <a:pt x="179" y="34156"/>
                  </a:cubicBezTo>
                  <a:cubicBezTo>
                    <a:pt x="1403" y="31823"/>
                    <a:pt x="2588" y="29490"/>
                    <a:pt x="4003" y="27310"/>
                  </a:cubicBezTo>
                  <a:cubicBezTo>
                    <a:pt x="5342" y="27234"/>
                    <a:pt x="7331" y="27463"/>
                    <a:pt x="8478" y="26660"/>
                  </a:cubicBezTo>
                  <a:cubicBezTo>
                    <a:pt x="9090" y="26201"/>
                    <a:pt x="9473" y="25513"/>
                    <a:pt x="10046" y="25016"/>
                  </a:cubicBezTo>
                  <a:cubicBezTo>
                    <a:pt x="10658" y="24518"/>
                    <a:pt x="11347" y="24212"/>
                    <a:pt x="11882" y="23600"/>
                  </a:cubicBezTo>
                  <a:cubicBezTo>
                    <a:pt x="12838" y="22415"/>
                    <a:pt x="13297" y="20808"/>
                    <a:pt x="14177" y="19585"/>
                  </a:cubicBezTo>
                  <a:cubicBezTo>
                    <a:pt x="15477" y="17749"/>
                    <a:pt x="17083" y="16181"/>
                    <a:pt x="18957" y="14957"/>
                  </a:cubicBezTo>
                  <a:cubicBezTo>
                    <a:pt x="19034" y="14919"/>
                    <a:pt x="19072" y="14804"/>
                    <a:pt x="19034" y="14689"/>
                  </a:cubicBezTo>
                  <a:lnTo>
                    <a:pt x="18728" y="14154"/>
                  </a:lnTo>
                  <a:lnTo>
                    <a:pt x="18728" y="14154"/>
                  </a:lnTo>
                  <a:cubicBezTo>
                    <a:pt x="18797" y="14162"/>
                    <a:pt x="18866" y="14167"/>
                    <a:pt x="18934" y="14167"/>
                  </a:cubicBezTo>
                  <a:cubicBezTo>
                    <a:pt x="19475" y="14167"/>
                    <a:pt x="19995" y="13902"/>
                    <a:pt x="20334" y="13427"/>
                  </a:cubicBezTo>
                  <a:cubicBezTo>
                    <a:pt x="20602" y="13083"/>
                    <a:pt x="20832" y="12662"/>
                    <a:pt x="20984" y="12203"/>
                  </a:cubicBezTo>
                  <a:cubicBezTo>
                    <a:pt x="21137" y="11553"/>
                    <a:pt x="21443" y="10941"/>
                    <a:pt x="21826" y="10444"/>
                  </a:cubicBezTo>
                  <a:cubicBezTo>
                    <a:pt x="22170" y="10138"/>
                    <a:pt x="22553" y="9870"/>
                    <a:pt x="22935" y="9641"/>
                  </a:cubicBezTo>
                  <a:cubicBezTo>
                    <a:pt x="25765" y="7422"/>
                    <a:pt x="25497" y="3598"/>
                    <a:pt x="26760" y="500"/>
                  </a:cubicBezTo>
                  <a:lnTo>
                    <a:pt x="26874" y="423"/>
                  </a:lnTo>
                  <a:cubicBezTo>
                    <a:pt x="26913" y="385"/>
                    <a:pt x="26913" y="309"/>
                    <a:pt x="26874" y="270"/>
                  </a:cubicBezTo>
                  <a:cubicBezTo>
                    <a:pt x="26874" y="270"/>
                    <a:pt x="26874" y="232"/>
                    <a:pt x="26874" y="232"/>
                  </a:cubicBezTo>
                  <a:cubicBezTo>
                    <a:pt x="26932" y="116"/>
                    <a:pt x="26837" y="1"/>
                    <a:pt x="267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5"/>
            <p:cNvSpPr/>
            <p:nvPr/>
          </p:nvSpPr>
          <p:spPr>
            <a:xfrm>
              <a:off x="3373000" y="890775"/>
              <a:ext cx="99400" cy="65050"/>
            </a:xfrm>
            <a:custGeom>
              <a:rect b="b" l="l" r="r" t="t"/>
              <a:pathLst>
                <a:path extrusionOk="0" h="2602" w="3976">
                  <a:moveTo>
                    <a:pt x="3821" y="0"/>
                  </a:moveTo>
                  <a:cubicBezTo>
                    <a:pt x="3796" y="0"/>
                    <a:pt x="3768" y="9"/>
                    <a:pt x="3738" y="32"/>
                  </a:cubicBezTo>
                  <a:cubicBezTo>
                    <a:pt x="2514" y="720"/>
                    <a:pt x="1022" y="1370"/>
                    <a:pt x="66" y="2441"/>
                  </a:cubicBezTo>
                  <a:cubicBezTo>
                    <a:pt x="0" y="2507"/>
                    <a:pt x="48" y="2602"/>
                    <a:pt x="136" y="2602"/>
                  </a:cubicBezTo>
                  <a:cubicBezTo>
                    <a:pt x="150" y="2602"/>
                    <a:pt x="165" y="2599"/>
                    <a:pt x="181" y="2594"/>
                  </a:cubicBezTo>
                  <a:cubicBezTo>
                    <a:pt x="1405" y="1791"/>
                    <a:pt x="2591" y="988"/>
                    <a:pt x="3853" y="223"/>
                  </a:cubicBezTo>
                  <a:cubicBezTo>
                    <a:pt x="3976" y="161"/>
                    <a:pt x="3925" y="0"/>
                    <a:pt x="3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5"/>
            <p:cNvSpPr/>
            <p:nvPr/>
          </p:nvSpPr>
          <p:spPr>
            <a:xfrm>
              <a:off x="3220975" y="1052700"/>
              <a:ext cx="114975" cy="64725"/>
            </a:xfrm>
            <a:custGeom>
              <a:rect b="b" l="l" r="r" t="t"/>
              <a:pathLst>
                <a:path extrusionOk="0" h="2589" w="4599">
                  <a:moveTo>
                    <a:pt x="4443" y="1"/>
                  </a:moveTo>
                  <a:cubicBezTo>
                    <a:pt x="4425" y="1"/>
                    <a:pt x="4407" y="6"/>
                    <a:pt x="4388" y="18"/>
                  </a:cubicBezTo>
                  <a:cubicBezTo>
                    <a:pt x="3011" y="745"/>
                    <a:pt x="1061" y="1204"/>
                    <a:pt x="66" y="2428"/>
                  </a:cubicBezTo>
                  <a:cubicBezTo>
                    <a:pt x="0" y="2494"/>
                    <a:pt x="77" y="2588"/>
                    <a:pt x="148" y="2588"/>
                  </a:cubicBezTo>
                  <a:cubicBezTo>
                    <a:pt x="159" y="2588"/>
                    <a:pt x="171" y="2586"/>
                    <a:pt x="181" y="2581"/>
                  </a:cubicBezTo>
                  <a:cubicBezTo>
                    <a:pt x="908" y="2198"/>
                    <a:pt x="1596" y="1739"/>
                    <a:pt x="2323" y="1357"/>
                  </a:cubicBezTo>
                  <a:cubicBezTo>
                    <a:pt x="3049" y="1013"/>
                    <a:pt x="3776" y="630"/>
                    <a:pt x="4503" y="209"/>
                  </a:cubicBezTo>
                  <a:cubicBezTo>
                    <a:pt x="4599" y="145"/>
                    <a:pt x="4534" y="1"/>
                    <a:pt x="44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 name="Google Shape;688;p25"/>
          <p:cNvGrpSpPr/>
          <p:nvPr/>
        </p:nvGrpSpPr>
        <p:grpSpPr>
          <a:xfrm flipH="1" rot="-978817">
            <a:off x="887635" y="2098231"/>
            <a:ext cx="745490" cy="947023"/>
            <a:chOff x="2986775" y="596050"/>
            <a:chExt cx="673325" cy="855350"/>
          </a:xfrm>
        </p:grpSpPr>
        <p:sp>
          <p:nvSpPr>
            <p:cNvPr id="689" name="Google Shape;689;p25"/>
            <p:cNvSpPr/>
            <p:nvPr/>
          </p:nvSpPr>
          <p:spPr>
            <a:xfrm>
              <a:off x="2986775" y="596050"/>
              <a:ext cx="673325" cy="855350"/>
            </a:xfrm>
            <a:custGeom>
              <a:rect b="b" l="l" r="r" t="t"/>
              <a:pathLst>
                <a:path extrusionOk="0" h="34214" w="26933">
                  <a:moveTo>
                    <a:pt x="25306" y="1609"/>
                  </a:moveTo>
                  <a:lnTo>
                    <a:pt x="25306" y="1609"/>
                  </a:lnTo>
                  <a:cubicBezTo>
                    <a:pt x="24350" y="2718"/>
                    <a:pt x="23432" y="3827"/>
                    <a:pt x="22514" y="4975"/>
                  </a:cubicBezTo>
                  <a:cubicBezTo>
                    <a:pt x="22514" y="4860"/>
                    <a:pt x="22514" y="4745"/>
                    <a:pt x="22514" y="4630"/>
                  </a:cubicBezTo>
                  <a:cubicBezTo>
                    <a:pt x="22591" y="4210"/>
                    <a:pt x="22629" y="3789"/>
                    <a:pt x="22629" y="3368"/>
                  </a:cubicBezTo>
                  <a:lnTo>
                    <a:pt x="22820" y="3215"/>
                  </a:lnTo>
                  <a:lnTo>
                    <a:pt x="22820" y="3215"/>
                  </a:lnTo>
                  <a:cubicBezTo>
                    <a:pt x="22744" y="3713"/>
                    <a:pt x="22629" y="4133"/>
                    <a:pt x="22553" y="4592"/>
                  </a:cubicBezTo>
                  <a:cubicBezTo>
                    <a:pt x="22553" y="4630"/>
                    <a:pt x="22581" y="4650"/>
                    <a:pt x="22615" y="4650"/>
                  </a:cubicBezTo>
                  <a:cubicBezTo>
                    <a:pt x="22648" y="4650"/>
                    <a:pt x="22686" y="4630"/>
                    <a:pt x="22706" y="4592"/>
                  </a:cubicBezTo>
                  <a:cubicBezTo>
                    <a:pt x="22897" y="4095"/>
                    <a:pt x="23012" y="3598"/>
                    <a:pt x="23050" y="3062"/>
                  </a:cubicBezTo>
                  <a:cubicBezTo>
                    <a:pt x="23815" y="2565"/>
                    <a:pt x="24541" y="2106"/>
                    <a:pt x="25306" y="1609"/>
                  </a:cubicBezTo>
                  <a:close/>
                  <a:moveTo>
                    <a:pt x="26415" y="806"/>
                  </a:moveTo>
                  <a:lnTo>
                    <a:pt x="26415" y="806"/>
                  </a:lnTo>
                  <a:cubicBezTo>
                    <a:pt x="26301" y="1035"/>
                    <a:pt x="25918" y="1915"/>
                    <a:pt x="25803" y="2259"/>
                  </a:cubicBezTo>
                  <a:cubicBezTo>
                    <a:pt x="25574" y="3101"/>
                    <a:pt x="25421" y="4018"/>
                    <a:pt x="25230" y="4898"/>
                  </a:cubicBezTo>
                  <a:cubicBezTo>
                    <a:pt x="24274" y="5128"/>
                    <a:pt x="23356" y="5434"/>
                    <a:pt x="22476" y="5816"/>
                  </a:cubicBezTo>
                  <a:lnTo>
                    <a:pt x="23662" y="4324"/>
                  </a:lnTo>
                  <a:cubicBezTo>
                    <a:pt x="24465" y="3330"/>
                    <a:pt x="25497" y="2297"/>
                    <a:pt x="26109" y="1227"/>
                  </a:cubicBezTo>
                  <a:lnTo>
                    <a:pt x="26339" y="882"/>
                  </a:lnTo>
                  <a:lnTo>
                    <a:pt x="26415" y="806"/>
                  </a:lnTo>
                  <a:close/>
                  <a:moveTo>
                    <a:pt x="22476" y="3407"/>
                  </a:moveTo>
                  <a:lnTo>
                    <a:pt x="22476" y="3407"/>
                  </a:lnTo>
                  <a:cubicBezTo>
                    <a:pt x="22361" y="3751"/>
                    <a:pt x="22285" y="4057"/>
                    <a:pt x="22285" y="4401"/>
                  </a:cubicBezTo>
                  <a:cubicBezTo>
                    <a:pt x="22247" y="4707"/>
                    <a:pt x="22208" y="4975"/>
                    <a:pt x="22208" y="5281"/>
                  </a:cubicBezTo>
                  <a:lnTo>
                    <a:pt x="21749" y="5854"/>
                  </a:lnTo>
                  <a:cubicBezTo>
                    <a:pt x="21902" y="5128"/>
                    <a:pt x="22017" y="4401"/>
                    <a:pt x="22055" y="3636"/>
                  </a:cubicBezTo>
                  <a:lnTo>
                    <a:pt x="22476" y="3407"/>
                  </a:lnTo>
                  <a:close/>
                  <a:moveTo>
                    <a:pt x="21788" y="3789"/>
                  </a:moveTo>
                  <a:lnTo>
                    <a:pt x="21788" y="3789"/>
                  </a:lnTo>
                  <a:cubicBezTo>
                    <a:pt x="21635" y="4554"/>
                    <a:pt x="21520" y="5319"/>
                    <a:pt x="21482" y="6084"/>
                  </a:cubicBezTo>
                  <a:lnTo>
                    <a:pt x="21290" y="6351"/>
                  </a:lnTo>
                  <a:cubicBezTo>
                    <a:pt x="21367" y="5969"/>
                    <a:pt x="21405" y="5587"/>
                    <a:pt x="21405" y="5204"/>
                  </a:cubicBezTo>
                  <a:cubicBezTo>
                    <a:pt x="21443" y="4822"/>
                    <a:pt x="21482" y="4401"/>
                    <a:pt x="21443" y="3980"/>
                  </a:cubicBezTo>
                  <a:lnTo>
                    <a:pt x="21788" y="3789"/>
                  </a:lnTo>
                  <a:close/>
                  <a:moveTo>
                    <a:pt x="21176" y="4171"/>
                  </a:moveTo>
                  <a:cubicBezTo>
                    <a:pt x="21176" y="4439"/>
                    <a:pt x="21176" y="4707"/>
                    <a:pt x="21176" y="4936"/>
                  </a:cubicBezTo>
                  <a:cubicBezTo>
                    <a:pt x="21099" y="5510"/>
                    <a:pt x="21023" y="6122"/>
                    <a:pt x="20984" y="6696"/>
                  </a:cubicBezTo>
                  <a:cubicBezTo>
                    <a:pt x="20908" y="6772"/>
                    <a:pt x="20793" y="6849"/>
                    <a:pt x="20717" y="6887"/>
                  </a:cubicBezTo>
                  <a:cubicBezTo>
                    <a:pt x="20870" y="6084"/>
                    <a:pt x="20908" y="5204"/>
                    <a:pt x="20870" y="4363"/>
                  </a:cubicBezTo>
                  <a:lnTo>
                    <a:pt x="21176" y="4171"/>
                  </a:lnTo>
                  <a:close/>
                  <a:moveTo>
                    <a:pt x="5839" y="24595"/>
                  </a:moveTo>
                  <a:lnTo>
                    <a:pt x="5839" y="24595"/>
                  </a:lnTo>
                  <a:cubicBezTo>
                    <a:pt x="5724" y="24786"/>
                    <a:pt x="5571" y="24977"/>
                    <a:pt x="5457" y="25169"/>
                  </a:cubicBezTo>
                  <a:lnTo>
                    <a:pt x="5380" y="25207"/>
                  </a:lnTo>
                  <a:lnTo>
                    <a:pt x="5839" y="24595"/>
                  </a:lnTo>
                  <a:close/>
                  <a:moveTo>
                    <a:pt x="5151" y="25704"/>
                  </a:moveTo>
                  <a:cubicBezTo>
                    <a:pt x="4998" y="25857"/>
                    <a:pt x="4883" y="26048"/>
                    <a:pt x="4730" y="26239"/>
                  </a:cubicBezTo>
                  <a:lnTo>
                    <a:pt x="4692" y="26239"/>
                  </a:lnTo>
                  <a:lnTo>
                    <a:pt x="5036" y="25704"/>
                  </a:lnTo>
                  <a:close/>
                  <a:moveTo>
                    <a:pt x="20755" y="4477"/>
                  </a:moveTo>
                  <a:cubicBezTo>
                    <a:pt x="20679" y="5510"/>
                    <a:pt x="20526" y="6504"/>
                    <a:pt x="20373" y="7499"/>
                  </a:cubicBezTo>
                  <a:lnTo>
                    <a:pt x="19952" y="8034"/>
                  </a:lnTo>
                  <a:cubicBezTo>
                    <a:pt x="19990" y="7728"/>
                    <a:pt x="20028" y="7384"/>
                    <a:pt x="20028" y="7078"/>
                  </a:cubicBezTo>
                  <a:cubicBezTo>
                    <a:pt x="20028" y="7040"/>
                    <a:pt x="20000" y="7021"/>
                    <a:pt x="19966" y="7021"/>
                  </a:cubicBezTo>
                  <a:cubicBezTo>
                    <a:pt x="19933" y="7021"/>
                    <a:pt x="19894" y="7040"/>
                    <a:pt x="19875" y="7078"/>
                  </a:cubicBezTo>
                  <a:cubicBezTo>
                    <a:pt x="19837" y="7537"/>
                    <a:pt x="19761" y="7958"/>
                    <a:pt x="19608" y="8417"/>
                  </a:cubicBezTo>
                  <a:lnTo>
                    <a:pt x="19569" y="8493"/>
                  </a:lnTo>
                  <a:cubicBezTo>
                    <a:pt x="19684" y="7996"/>
                    <a:pt x="19761" y="7499"/>
                    <a:pt x="19875" y="7002"/>
                  </a:cubicBezTo>
                  <a:cubicBezTo>
                    <a:pt x="19900" y="6927"/>
                    <a:pt x="19828" y="6868"/>
                    <a:pt x="19774" y="6868"/>
                  </a:cubicBezTo>
                  <a:cubicBezTo>
                    <a:pt x="19746" y="6868"/>
                    <a:pt x="19722" y="6885"/>
                    <a:pt x="19722" y="6925"/>
                  </a:cubicBezTo>
                  <a:cubicBezTo>
                    <a:pt x="19569" y="7575"/>
                    <a:pt x="19416" y="8187"/>
                    <a:pt x="19263" y="8799"/>
                  </a:cubicBezTo>
                  <a:cubicBezTo>
                    <a:pt x="19225" y="8914"/>
                    <a:pt x="19149" y="8990"/>
                    <a:pt x="19072" y="9067"/>
                  </a:cubicBezTo>
                  <a:cubicBezTo>
                    <a:pt x="19149" y="8532"/>
                    <a:pt x="19225" y="7996"/>
                    <a:pt x="19263" y="7461"/>
                  </a:cubicBezTo>
                  <a:cubicBezTo>
                    <a:pt x="19263" y="7422"/>
                    <a:pt x="19235" y="7403"/>
                    <a:pt x="19206" y="7403"/>
                  </a:cubicBezTo>
                  <a:cubicBezTo>
                    <a:pt x="19177" y="7403"/>
                    <a:pt x="19149" y="7422"/>
                    <a:pt x="19149" y="7461"/>
                  </a:cubicBezTo>
                  <a:lnTo>
                    <a:pt x="19072" y="7575"/>
                  </a:lnTo>
                  <a:cubicBezTo>
                    <a:pt x="19072" y="7614"/>
                    <a:pt x="19072" y="7652"/>
                    <a:pt x="19110" y="7652"/>
                  </a:cubicBezTo>
                  <a:cubicBezTo>
                    <a:pt x="19034" y="8226"/>
                    <a:pt x="18957" y="8761"/>
                    <a:pt x="18843" y="9335"/>
                  </a:cubicBezTo>
                  <a:lnTo>
                    <a:pt x="18537" y="9717"/>
                  </a:lnTo>
                  <a:cubicBezTo>
                    <a:pt x="18728" y="8532"/>
                    <a:pt x="18957" y="7346"/>
                    <a:pt x="19187" y="6122"/>
                  </a:cubicBezTo>
                  <a:cubicBezTo>
                    <a:pt x="19187" y="6077"/>
                    <a:pt x="19161" y="6059"/>
                    <a:pt x="19131" y="6059"/>
                  </a:cubicBezTo>
                  <a:cubicBezTo>
                    <a:pt x="19110" y="6059"/>
                    <a:pt x="19088" y="6068"/>
                    <a:pt x="19072" y="6084"/>
                  </a:cubicBezTo>
                  <a:cubicBezTo>
                    <a:pt x="18690" y="7346"/>
                    <a:pt x="18422" y="8646"/>
                    <a:pt x="18269" y="9947"/>
                  </a:cubicBezTo>
                  <a:cubicBezTo>
                    <a:pt x="17848" y="10444"/>
                    <a:pt x="17466" y="10903"/>
                    <a:pt x="17007" y="11400"/>
                  </a:cubicBezTo>
                  <a:cubicBezTo>
                    <a:pt x="17428" y="9908"/>
                    <a:pt x="17619" y="8379"/>
                    <a:pt x="17695" y="6849"/>
                  </a:cubicBezTo>
                  <a:cubicBezTo>
                    <a:pt x="17695" y="6810"/>
                    <a:pt x="17667" y="6791"/>
                    <a:pt x="17638" y="6791"/>
                  </a:cubicBezTo>
                  <a:cubicBezTo>
                    <a:pt x="17609" y="6791"/>
                    <a:pt x="17581" y="6810"/>
                    <a:pt x="17581" y="6849"/>
                  </a:cubicBezTo>
                  <a:lnTo>
                    <a:pt x="17581" y="7116"/>
                  </a:lnTo>
                  <a:cubicBezTo>
                    <a:pt x="17389" y="7155"/>
                    <a:pt x="17351" y="7308"/>
                    <a:pt x="17389" y="7537"/>
                  </a:cubicBezTo>
                  <a:lnTo>
                    <a:pt x="17351" y="7920"/>
                  </a:lnTo>
                  <a:cubicBezTo>
                    <a:pt x="17275" y="8379"/>
                    <a:pt x="17236" y="8876"/>
                    <a:pt x="17160" y="9335"/>
                  </a:cubicBezTo>
                  <a:cubicBezTo>
                    <a:pt x="17045" y="10100"/>
                    <a:pt x="16930" y="10826"/>
                    <a:pt x="16854" y="11553"/>
                  </a:cubicBezTo>
                  <a:lnTo>
                    <a:pt x="16548" y="11897"/>
                  </a:lnTo>
                  <a:cubicBezTo>
                    <a:pt x="16663" y="10903"/>
                    <a:pt x="16624" y="9908"/>
                    <a:pt x="16433" y="8952"/>
                  </a:cubicBezTo>
                  <a:cubicBezTo>
                    <a:pt x="16433" y="8920"/>
                    <a:pt x="16413" y="8908"/>
                    <a:pt x="16389" y="8908"/>
                  </a:cubicBezTo>
                  <a:cubicBezTo>
                    <a:pt x="16357" y="8908"/>
                    <a:pt x="16319" y="8930"/>
                    <a:pt x="16319" y="8952"/>
                  </a:cubicBezTo>
                  <a:cubicBezTo>
                    <a:pt x="16433" y="10023"/>
                    <a:pt x="16433" y="11094"/>
                    <a:pt x="16280" y="12165"/>
                  </a:cubicBezTo>
                  <a:lnTo>
                    <a:pt x="16013" y="12509"/>
                  </a:lnTo>
                  <a:cubicBezTo>
                    <a:pt x="16051" y="11782"/>
                    <a:pt x="16013" y="11018"/>
                    <a:pt x="15936" y="10291"/>
                  </a:cubicBezTo>
                  <a:cubicBezTo>
                    <a:pt x="15936" y="10272"/>
                    <a:pt x="15917" y="10262"/>
                    <a:pt x="15898" y="10262"/>
                  </a:cubicBezTo>
                  <a:cubicBezTo>
                    <a:pt x="15879" y="10262"/>
                    <a:pt x="15860" y="10272"/>
                    <a:pt x="15860" y="10291"/>
                  </a:cubicBezTo>
                  <a:cubicBezTo>
                    <a:pt x="15821" y="11132"/>
                    <a:pt x="15707" y="12012"/>
                    <a:pt x="15668" y="12853"/>
                  </a:cubicBezTo>
                  <a:cubicBezTo>
                    <a:pt x="15592" y="12968"/>
                    <a:pt x="15515" y="13045"/>
                    <a:pt x="15401" y="13159"/>
                  </a:cubicBezTo>
                  <a:cubicBezTo>
                    <a:pt x="15477" y="12509"/>
                    <a:pt x="15477" y="11897"/>
                    <a:pt x="15439" y="11285"/>
                  </a:cubicBezTo>
                  <a:cubicBezTo>
                    <a:pt x="15439" y="11247"/>
                    <a:pt x="15410" y="11228"/>
                    <a:pt x="15377" y="11228"/>
                  </a:cubicBezTo>
                  <a:cubicBezTo>
                    <a:pt x="15343" y="11228"/>
                    <a:pt x="15305" y="11247"/>
                    <a:pt x="15286" y="11285"/>
                  </a:cubicBezTo>
                  <a:cubicBezTo>
                    <a:pt x="15286" y="12012"/>
                    <a:pt x="15248" y="12700"/>
                    <a:pt x="15171" y="13427"/>
                  </a:cubicBezTo>
                  <a:lnTo>
                    <a:pt x="14942" y="13656"/>
                  </a:lnTo>
                  <a:cubicBezTo>
                    <a:pt x="14980" y="13236"/>
                    <a:pt x="14980" y="12853"/>
                    <a:pt x="14942" y="12433"/>
                  </a:cubicBezTo>
                  <a:cubicBezTo>
                    <a:pt x="14942" y="12375"/>
                    <a:pt x="14894" y="12347"/>
                    <a:pt x="14846" y="12347"/>
                  </a:cubicBezTo>
                  <a:cubicBezTo>
                    <a:pt x="14798" y="12347"/>
                    <a:pt x="14750" y="12375"/>
                    <a:pt x="14750" y="12433"/>
                  </a:cubicBezTo>
                  <a:cubicBezTo>
                    <a:pt x="14750" y="12968"/>
                    <a:pt x="14750" y="13465"/>
                    <a:pt x="14674" y="13962"/>
                  </a:cubicBezTo>
                  <a:lnTo>
                    <a:pt x="14444" y="14192"/>
                  </a:lnTo>
                  <a:lnTo>
                    <a:pt x="13794" y="14880"/>
                  </a:lnTo>
                  <a:cubicBezTo>
                    <a:pt x="13909" y="14115"/>
                    <a:pt x="13947" y="13312"/>
                    <a:pt x="13947" y="12509"/>
                  </a:cubicBezTo>
                  <a:cubicBezTo>
                    <a:pt x="13947" y="12452"/>
                    <a:pt x="13909" y="12423"/>
                    <a:pt x="13871" y="12423"/>
                  </a:cubicBezTo>
                  <a:cubicBezTo>
                    <a:pt x="13833" y="12423"/>
                    <a:pt x="13794" y="12452"/>
                    <a:pt x="13794" y="12509"/>
                  </a:cubicBezTo>
                  <a:cubicBezTo>
                    <a:pt x="13756" y="13389"/>
                    <a:pt x="13680" y="14307"/>
                    <a:pt x="13565" y="15225"/>
                  </a:cubicBezTo>
                  <a:lnTo>
                    <a:pt x="12494" y="16334"/>
                  </a:lnTo>
                  <a:cubicBezTo>
                    <a:pt x="12647" y="15378"/>
                    <a:pt x="12723" y="14383"/>
                    <a:pt x="12800" y="13427"/>
                  </a:cubicBezTo>
                  <a:cubicBezTo>
                    <a:pt x="12800" y="13370"/>
                    <a:pt x="12762" y="13341"/>
                    <a:pt x="12723" y="13341"/>
                  </a:cubicBezTo>
                  <a:cubicBezTo>
                    <a:pt x="12685" y="13341"/>
                    <a:pt x="12647" y="13370"/>
                    <a:pt x="12647" y="13427"/>
                  </a:cubicBezTo>
                  <a:cubicBezTo>
                    <a:pt x="12532" y="14498"/>
                    <a:pt x="12379" y="15569"/>
                    <a:pt x="12188" y="16640"/>
                  </a:cubicBezTo>
                  <a:lnTo>
                    <a:pt x="11500" y="17366"/>
                  </a:lnTo>
                  <a:cubicBezTo>
                    <a:pt x="11576" y="16372"/>
                    <a:pt x="11461" y="15339"/>
                    <a:pt x="11538" y="14345"/>
                  </a:cubicBezTo>
                  <a:cubicBezTo>
                    <a:pt x="11538" y="14303"/>
                    <a:pt x="11503" y="14272"/>
                    <a:pt x="11472" y="14272"/>
                  </a:cubicBezTo>
                  <a:cubicBezTo>
                    <a:pt x="11446" y="14272"/>
                    <a:pt x="11423" y="14293"/>
                    <a:pt x="11423" y="14345"/>
                  </a:cubicBezTo>
                  <a:cubicBezTo>
                    <a:pt x="11270" y="15454"/>
                    <a:pt x="11194" y="16601"/>
                    <a:pt x="11194" y="17711"/>
                  </a:cubicBezTo>
                  <a:cubicBezTo>
                    <a:pt x="11079" y="17864"/>
                    <a:pt x="10964" y="17978"/>
                    <a:pt x="10811" y="18093"/>
                  </a:cubicBezTo>
                  <a:lnTo>
                    <a:pt x="10811" y="17940"/>
                  </a:lnTo>
                  <a:cubicBezTo>
                    <a:pt x="10849" y="17481"/>
                    <a:pt x="10888" y="16946"/>
                    <a:pt x="10926" y="16448"/>
                  </a:cubicBezTo>
                  <a:cubicBezTo>
                    <a:pt x="10926" y="16410"/>
                    <a:pt x="10897" y="16391"/>
                    <a:pt x="10868" y="16391"/>
                  </a:cubicBezTo>
                  <a:cubicBezTo>
                    <a:pt x="10840" y="16391"/>
                    <a:pt x="10811" y="16410"/>
                    <a:pt x="10811" y="16448"/>
                  </a:cubicBezTo>
                  <a:cubicBezTo>
                    <a:pt x="10773" y="16869"/>
                    <a:pt x="10696" y="17328"/>
                    <a:pt x="10658" y="17749"/>
                  </a:cubicBezTo>
                  <a:cubicBezTo>
                    <a:pt x="10658" y="17864"/>
                    <a:pt x="10658" y="18055"/>
                    <a:pt x="10620" y="18284"/>
                  </a:cubicBezTo>
                  <a:lnTo>
                    <a:pt x="10314" y="18628"/>
                  </a:lnTo>
                  <a:cubicBezTo>
                    <a:pt x="10314" y="18323"/>
                    <a:pt x="10352" y="18017"/>
                    <a:pt x="10390" y="17711"/>
                  </a:cubicBezTo>
                  <a:cubicBezTo>
                    <a:pt x="10390" y="17669"/>
                    <a:pt x="10344" y="17638"/>
                    <a:pt x="10303" y="17638"/>
                  </a:cubicBezTo>
                  <a:cubicBezTo>
                    <a:pt x="10269" y="17638"/>
                    <a:pt x="10237" y="17659"/>
                    <a:pt x="10237" y="17711"/>
                  </a:cubicBezTo>
                  <a:cubicBezTo>
                    <a:pt x="10161" y="18093"/>
                    <a:pt x="10084" y="18514"/>
                    <a:pt x="10046" y="18934"/>
                  </a:cubicBezTo>
                  <a:lnTo>
                    <a:pt x="9740" y="19240"/>
                  </a:lnTo>
                  <a:cubicBezTo>
                    <a:pt x="9778" y="19011"/>
                    <a:pt x="9778" y="18743"/>
                    <a:pt x="9817" y="18552"/>
                  </a:cubicBezTo>
                  <a:cubicBezTo>
                    <a:pt x="9817" y="18475"/>
                    <a:pt x="9759" y="18437"/>
                    <a:pt x="9702" y="18437"/>
                  </a:cubicBezTo>
                  <a:cubicBezTo>
                    <a:pt x="9645" y="18437"/>
                    <a:pt x="9587" y="18475"/>
                    <a:pt x="9587" y="18552"/>
                  </a:cubicBezTo>
                  <a:cubicBezTo>
                    <a:pt x="9549" y="18820"/>
                    <a:pt x="9511" y="19087"/>
                    <a:pt x="9473" y="19355"/>
                  </a:cubicBezTo>
                  <a:lnTo>
                    <a:pt x="9396" y="19585"/>
                  </a:lnTo>
                  <a:lnTo>
                    <a:pt x="9014" y="20005"/>
                  </a:lnTo>
                  <a:cubicBezTo>
                    <a:pt x="9052" y="19852"/>
                    <a:pt x="9090" y="19661"/>
                    <a:pt x="9128" y="19508"/>
                  </a:cubicBezTo>
                  <a:cubicBezTo>
                    <a:pt x="9147" y="19413"/>
                    <a:pt x="9119" y="19374"/>
                    <a:pt x="9080" y="19374"/>
                  </a:cubicBezTo>
                  <a:cubicBezTo>
                    <a:pt x="9042" y="19374"/>
                    <a:pt x="8994" y="19413"/>
                    <a:pt x="8975" y="19470"/>
                  </a:cubicBezTo>
                  <a:cubicBezTo>
                    <a:pt x="8899" y="19738"/>
                    <a:pt x="8822" y="20005"/>
                    <a:pt x="8746" y="20273"/>
                  </a:cubicBezTo>
                  <a:lnTo>
                    <a:pt x="8593" y="20426"/>
                  </a:lnTo>
                  <a:cubicBezTo>
                    <a:pt x="8708" y="19852"/>
                    <a:pt x="8784" y="19202"/>
                    <a:pt x="8899" y="18628"/>
                  </a:cubicBezTo>
                  <a:cubicBezTo>
                    <a:pt x="8899" y="18562"/>
                    <a:pt x="8847" y="18521"/>
                    <a:pt x="8796" y="18521"/>
                  </a:cubicBezTo>
                  <a:cubicBezTo>
                    <a:pt x="8760" y="18521"/>
                    <a:pt x="8724" y="18542"/>
                    <a:pt x="8708" y="18590"/>
                  </a:cubicBezTo>
                  <a:cubicBezTo>
                    <a:pt x="8593" y="19317"/>
                    <a:pt x="8402" y="20044"/>
                    <a:pt x="8287" y="20770"/>
                  </a:cubicBezTo>
                  <a:lnTo>
                    <a:pt x="8096" y="21000"/>
                  </a:lnTo>
                  <a:cubicBezTo>
                    <a:pt x="8287" y="20082"/>
                    <a:pt x="8402" y="19126"/>
                    <a:pt x="8516" y="18208"/>
                  </a:cubicBezTo>
                  <a:cubicBezTo>
                    <a:pt x="8516" y="18141"/>
                    <a:pt x="8478" y="18100"/>
                    <a:pt x="8438" y="18100"/>
                  </a:cubicBezTo>
                  <a:cubicBezTo>
                    <a:pt x="8409" y="18100"/>
                    <a:pt x="8379" y="18121"/>
                    <a:pt x="8363" y="18170"/>
                  </a:cubicBezTo>
                  <a:cubicBezTo>
                    <a:pt x="8172" y="19202"/>
                    <a:pt x="7943" y="20273"/>
                    <a:pt x="7790" y="21344"/>
                  </a:cubicBezTo>
                  <a:lnTo>
                    <a:pt x="7292" y="21879"/>
                  </a:lnTo>
                  <a:cubicBezTo>
                    <a:pt x="7407" y="21114"/>
                    <a:pt x="7484" y="20388"/>
                    <a:pt x="7522" y="19623"/>
                  </a:cubicBezTo>
                  <a:cubicBezTo>
                    <a:pt x="7522" y="19604"/>
                    <a:pt x="7503" y="19594"/>
                    <a:pt x="7484" y="19594"/>
                  </a:cubicBezTo>
                  <a:cubicBezTo>
                    <a:pt x="7465" y="19594"/>
                    <a:pt x="7445" y="19604"/>
                    <a:pt x="7445" y="19623"/>
                  </a:cubicBezTo>
                  <a:cubicBezTo>
                    <a:pt x="7331" y="20464"/>
                    <a:pt x="7216" y="21306"/>
                    <a:pt x="7063" y="22147"/>
                  </a:cubicBezTo>
                  <a:cubicBezTo>
                    <a:pt x="6681" y="22568"/>
                    <a:pt x="6336" y="22989"/>
                    <a:pt x="5992" y="23447"/>
                  </a:cubicBezTo>
                  <a:cubicBezTo>
                    <a:pt x="5992" y="22683"/>
                    <a:pt x="6030" y="21918"/>
                    <a:pt x="6145" y="21153"/>
                  </a:cubicBezTo>
                  <a:cubicBezTo>
                    <a:pt x="6168" y="21084"/>
                    <a:pt x="6108" y="21029"/>
                    <a:pt x="6049" y="21029"/>
                  </a:cubicBezTo>
                  <a:cubicBezTo>
                    <a:pt x="6009" y="21029"/>
                    <a:pt x="5969" y="21053"/>
                    <a:pt x="5954" y="21114"/>
                  </a:cubicBezTo>
                  <a:cubicBezTo>
                    <a:pt x="5724" y="21994"/>
                    <a:pt x="5648" y="22950"/>
                    <a:pt x="5686" y="23868"/>
                  </a:cubicBezTo>
                  <a:lnTo>
                    <a:pt x="5495" y="24136"/>
                  </a:lnTo>
                  <a:cubicBezTo>
                    <a:pt x="5495" y="23180"/>
                    <a:pt x="5457" y="22262"/>
                    <a:pt x="5571" y="21306"/>
                  </a:cubicBezTo>
                  <a:cubicBezTo>
                    <a:pt x="5571" y="21239"/>
                    <a:pt x="5507" y="21198"/>
                    <a:pt x="5445" y="21198"/>
                  </a:cubicBezTo>
                  <a:cubicBezTo>
                    <a:pt x="5401" y="21198"/>
                    <a:pt x="5358" y="21219"/>
                    <a:pt x="5342" y="21267"/>
                  </a:cubicBezTo>
                  <a:cubicBezTo>
                    <a:pt x="5112" y="22338"/>
                    <a:pt x="5074" y="23409"/>
                    <a:pt x="5227" y="24480"/>
                  </a:cubicBezTo>
                  <a:cubicBezTo>
                    <a:pt x="4730" y="25130"/>
                    <a:pt x="4309" y="25819"/>
                    <a:pt x="3927" y="26469"/>
                  </a:cubicBezTo>
                  <a:cubicBezTo>
                    <a:pt x="3353" y="25016"/>
                    <a:pt x="4462" y="23753"/>
                    <a:pt x="4845" y="22453"/>
                  </a:cubicBezTo>
                  <a:cubicBezTo>
                    <a:pt x="5151" y="21344"/>
                    <a:pt x="4730" y="21038"/>
                    <a:pt x="6107" y="20808"/>
                  </a:cubicBezTo>
                  <a:cubicBezTo>
                    <a:pt x="6222" y="20808"/>
                    <a:pt x="6336" y="20694"/>
                    <a:pt x="6260" y="20541"/>
                  </a:cubicBezTo>
                  <a:cubicBezTo>
                    <a:pt x="5112" y="18973"/>
                    <a:pt x="8019" y="17022"/>
                    <a:pt x="8937" y="16219"/>
                  </a:cubicBezTo>
                  <a:cubicBezTo>
                    <a:pt x="9817" y="15416"/>
                    <a:pt x="10658" y="14689"/>
                    <a:pt x="11461" y="13886"/>
                  </a:cubicBezTo>
                  <a:cubicBezTo>
                    <a:pt x="13259" y="12165"/>
                    <a:pt x="14330" y="9947"/>
                    <a:pt x="16013" y="8149"/>
                  </a:cubicBezTo>
                  <a:cubicBezTo>
                    <a:pt x="17428" y="6734"/>
                    <a:pt x="19034" y="5510"/>
                    <a:pt x="20755" y="4477"/>
                  </a:cubicBezTo>
                  <a:close/>
                  <a:moveTo>
                    <a:pt x="25192" y="5128"/>
                  </a:moveTo>
                  <a:lnTo>
                    <a:pt x="25192" y="5128"/>
                  </a:lnTo>
                  <a:cubicBezTo>
                    <a:pt x="24771" y="6772"/>
                    <a:pt x="24159" y="8340"/>
                    <a:pt x="22744" y="9373"/>
                  </a:cubicBezTo>
                  <a:cubicBezTo>
                    <a:pt x="22208" y="9755"/>
                    <a:pt x="21635" y="9985"/>
                    <a:pt x="21252" y="10559"/>
                  </a:cubicBezTo>
                  <a:cubicBezTo>
                    <a:pt x="20650" y="11396"/>
                    <a:pt x="20369" y="13815"/>
                    <a:pt x="19052" y="13815"/>
                  </a:cubicBezTo>
                  <a:cubicBezTo>
                    <a:pt x="18864" y="13815"/>
                    <a:pt x="18656" y="13766"/>
                    <a:pt x="18422" y="13656"/>
                  </a:cubicBezTo>
                  <a:cubicBezTo>
                    <a:pt x="18382" y="13632"/>
                    <a:pt x="18342" y="13622"/>
                    <a:pt x="18304" y="13622"/>
                  </a:cubicBezTo>
                  <a:cubicBezTo>
                    <a:pt x="18162" y="13622"/>
                    <a:pt x="18056" y="13773"/>
                    <a:pt x="18116" y="13924"/>
                  </a:cubicBezTo>
                  <a:cubicBezTo>
                    <a:pt x="18651" y="14880"/>
                    <a:pt x="18116" y="15033"/>
                    <a:pt x="17428" y="15607"/>
                  </a:cubicBezTo>
                  <a:cubicBezTo>
                    <a:pt x="16777" y="16142"/>
                    <a:pt x="16127" y="16716"/>
                    <a:pt x="15515" y="17366"/>
                  </a:cubicBezTo>
                  <a:cubicBezTo>
                    <a:pt x="14483" y="18437"/>
                    <a:pt x="13603" y="19623"/>
                    <a:pt x="12838" y="20923"/>
                  </a:cubicBezTo>
                  <a:cubicBezTo>
                    <a:pt x="12494" y="21573"/>
                    <a:pt x="12188" y="22300"/>
                    <a:pt x="11767" y="22912"/>
                  </a:cubicBezTo>
                  <a:cubicBezTo>
                    <a:pt x="11194" y="23715"/>
                    <a:pt x="10429" y="24059"/>
                    <a:pt x="9702" y="24633"/>
                  </a:cubicBezTo>
                  <a:cubicBezTo>
                    <a:pt x="8593" y="25513"/>
                    <a:pt x="8555" y="26354"/>
                    <a:pt x="6872" y="26622"/>
                  </a:cubicBezTo>
                  <a:cubicBezTo>
                    <a:pt x="6069" y="26737"/>
                    <a:pt x="5304" y="26775"/>
                    <a:pt x="4501" y="26775"/>
                  </a:cubicBezTo>
                  <a:cubicBezTo>
                    <a:pt x="4577" y="26737"/>
                    <a:pt x="4615" y="26698"/>
                    <a:pt x="4654" y="26622"/>
                  </a:cubicBezTo>
                  <a:cubicBezTo>
                    <a:pt x="4692" y="26679"/>
                    <a:pt x="4759" y="26708"/>
                    <a:pt x="4826" y="26708"/>
                  </a:cubicBezTo>
                  <a:cubicBezTo>
                    <a:pt x="4893" y="26708"/>
                    <a:pt x="4960" y="26679"/>
                    <a:pt x="4998" y="26622"/>
                  </a:cubicBezTo>
                  <a:cubicBezTo>
                    <a:pt x="5074" y="26584"/>
                    <a:pt x="5074" y="26545"/>
                    <a:pt x="5151" y="26469"/>
                  </a:cubicBezTo>
                  <a:cubicBezTo>
                    <a:pt x="5992" y="26354"/>
                    <a:pt x="6834" y="26086"/>
                    <a:pt x="7675" y="25933"/>
                  </a:cubicBezTo>
                  <a:cubicBezTo>
                    <a:pt x="7855" y="25933"/>
                    <a:pt x="7798" y="25662"/>
                    <a:pt x="7631" y="25662"/>
                  </a:cubicBezTo>
                  <a:cubicBezTo>
                    <a:pt x="7621" y="25662"/>
                    <a:pt x="7610" y="25663"/>
                    <a:pt x="7598" y="25666"/>
                  </a:cubicBezTo>
                  <a:cubicBezTo>
                    <a:pt x="6872" y="25742"/>
                    <a:pt x="6145" y="25857"/>
                    <a:pt x="5457" y="26048"/>
                  </a:cubicBezTo>
                  <a:lnTo>
                    <a:pt x="5763" y="25589"/>
                  </a:lnTo>
                  <a:cubicBezTo>
                    <a:pt x="7140" y="25283"/>
                    <a:pt x="8440" y="24748"/>
                    <a:pt x="9625" y="24059"/>
                  </a:cubicBezTo>
                  <a:cubicBezTo>
                    <a:pt x="9757" y="23994"/>
                    <a:pt x="9662" y="23815"/>
                    <a:pt x="9536" y="23815"/>
                  </a:cubicBezTo>
                  <a:cubicBezTo>
                    <a:pt x="9515" y="23815"/>
                    <a:pt x="9494" y="23819"/>
                    <a:pt x="9473" y="23830"/>
                  </a:cubicBezTo>
                  <a:cubicBezTo>
                    <a:pt x="8402" y="24289"/>
                    <a:pt x="7331" y="24671"/>
                    <a:pt x="6183" y="24939"/>
                  </a:cubicBezTo>
                  <a:cubicBezTo>
                    <a:pt x="6375" y="24671"/>
                    <a:pt x="6528" y="24404"/>
                    <a:pt x="6681" y="24136"/>
                  </a:cubicBezTo>
                  <a:cubicBezTo>
                    <a:pt x="7292" y="23792"/>
                    <a:pt x="7904" y="23294"/>
                    <a:pt x="8478" y="22950"/>
                  </a:cubicBezTo>
                  <a:cubicBezTo>
                    <a:pt x="9243" y="22453"/>
                    <a:pt x="10046" y="22032"/>
                    <a:pt x="10849" y="21573"/>
                  </a:cubicBezTo>
                  <a:cubicBezTo>
                    <a:pt x="10882" y="21541"/>
                    <a:pt x="10859" y="21451"/>
                    <a:pt x="10803" y="21451"/>
                  </a:cubicBezTo>
                  <a:cubicBezTo>
                    <a:pt x="10793" y="21451"/>
                    <a:pt x="10784" y="21453"/>
                    <a:pt x="10773" y="21459"/>
                  </a:cubicBezTo>
                  <a:cubicBezTo>
                    <a:pt x="9931" y="21803"/>
                    <a:pt x="9128" y="22224"/>
                    <a:pt x="8325" y="22644"/>
                  </a:cubicBezTo>
                  <a:cubicBezTo>
                    <a:pt x="7943" y="22874"/>
                    <a:pt x="7484" y="23142"/>
                    <a:pt x="7063" y="23371"/>
                  </a:cubicBezTo>
                  <a:cubicBezTo>
                    <a:pt x="7178" y="23142"/>
                    <a:pt x="7292" y="22950"/>
                    <a:pt x="7407" y="22721"/>
                  </a:cubicBezTo>
                  <a:cubicBezTo>
                    <a:pt x="9243" y="21803"/>
                    <a:pt x="10888" y="20617"/>
                    <a:pt x="12762" y="19776"/>
                  </a:cubicBezTo>
                  <a:cubicBezTo>
                    <a:pt x="12827" y="19743"/>
                    <a:pt x="12780" y="19653"/>
                    <a:pt x="12717" y="19653"/>
                  </a:cubicBezTo>
                  <a:cubicBezTo>
                    <a:pt x="12707" y="19653"/>
                    <a:pt x="12696" y="19656"/>
                    <a:pt x="12685" y="19661"/>
                  </a:cubicBezTo>
                  <a:cubicBezTo>
                    <a:pt x="11002" y="20197"/>
                    <a:pt x="9396" y="21000"/>
                    <a:pt x="7904" y="22032"/>
                  </a:cubicBezTo>
                  <a:cubicBezTo>
                    <a:pt x="8096" y="21841"/>
                    <a:pt x="8287" y="21650"/>
                    <a:pt x="8440" y="21459"/>
                  </a:cubicBezTo>
                  <a:lnTo>
                    <a:pt x="10429" y="19470"/>
                  </a:lnTo>
                  <a:cubicBezTo>
                    <a:pt x="11155" y="19164"/>
                    <a:pt x="11882" y="18781"/>
                    <a:pt x="12570" y="18399"/>
                  </a:cubicBezTo>
                  <a:cubicBezTo>
                    <a:pt x="13374" y="18055"/>
                    <a:pt x="14177" y="17672"/>
                    <a:pt x="14942" y="17175"/>
                  </a:cubicBezTo>
                  <a:lnTo>
                    <a:pt x="14942" y="17137"/>
                  </a:lnTo>
                  <a:cubicBezTo>
                    <a:pt x="14177" y="17366"/>
                    <a:pt x="13450" y="17634"/>
                    <a:pt x="12723" y="17978"/>
                  </a:cubicBezTo>
                  <a:cubicBezTo>
                    <a:pt x="12188" y="18246"/>
                    <a:pt x="11614" y="18475"/>
                    <a:pt x="11117" y="18781"/>
                  </a:cubicBezTo>
                  <a:cubicBezTo>
                    <a:pt x="11423" y="18437"/>
                    <a:pt x="11767" y="18131"/>
                    <a:pt x="12073" y="17787"/>
                  </a:cubicBezTo>
                  <a:cubicBezTo>
                    <a:pt x="13680" y="17022"/>
                    <a:pt x="15248" y="15989"/>
                    <a:pt x="16854" y="15186"/>
                  </a:cubicBezTo>
                  <a:cubicBezTo>
                    <a:pt x="16958" y="15152"/>
                    <a:pt x="16873" y="14990"/>
                    <a:pt x="16770" y="14990"/>
                  </a:cubicBezTo>
                  <a:cubicBezTo>
                    <a:pt x="16760" y="14990"/>
                    <a:pt x="16750" y="14992"/>
                    <a:pt x="16739" y="14995"/>
                  </a:cubicBezTo>
                  <a:cubicBezTo>
                    <a:pt x="15477" y="15607"/>
                    <a:pt x="14138" y="16181"/>
                    <a:pt x="12915" y="16907"/>
                  </a:cubicBezTo>
                  <a:lnTo>
                    <a:pt x="13871" y="15913"/>
                  </a:lnTo>
                  <a:cubicBezTo>
                    <a:pt x="13890" y="15932"/>
                    <a:pt x="13899" y="15942"/>
                    <a:pt x="13909" y="15942"/>
                  </a:cubicBezTo>
                  <a:cubicBezTo>
                    <a:pt x="13919" y="15942"/>
                    <a:pt x="13928" y="15932"/>
                    <a:pt x="13947" y="15913"/>
                  </a:cubicBezTo>
                  <a:cubicBezTo>
                    <a:pt x="15630" y="15072"/>
                    <a:pt x="17198" y="14001"/>
                    <a:pt x="18843" y="13121"/>
                  </a:cubicBezTo>
                  <a:cubicBezTo>
                    <a:pt x="18905" y="13090"/>
                    <a:pt x="18866" y="13034"/>
                    <a:pt x="18829" y="13034"/>
                  </a:cubicBezTo>
                  <a:cubicBezTo>
                    <a:pt x="18820" y="13034"/>
                    <a:pt x="18812" y="13037"/>
                    <a:pt x="18804" y="13045"/>
                  </a:cubicBezTo>
                  <a:cubicBezTo>
                    <a:pt x="17236" y="13695"/>
                    <a:pt x="15745" y="14498"/>
                    <a:pt x="14330" y="15416"/>
                  </a:cubicBezTo>
                  <a:cubicBezTo>
                    <a:pt x="15133" y="14574"/>
                    <a:pt x="15898" y="13733"/>
                    <a:pt x="16663" y="12892"/>
                  </a:cubicBezTo>
                  <a:cubicBezTo>
                    <a:pt x="17428" y="12547"/>
                    <a:pt x="18154" y="12127"/>
                    <a:pt x="18881" y="11744"/>
                  </a:cubicBezTo>
                  <a:cubicBezTo>
                    <a:pt x="19110" y="11591"/>
                    <a:pt x="20105" y="11285"/>
                    <a:pt x="19990" y="10941"/>
                  </a:cubicBezTo>
                  <a:cubicBezTo>
                    <a:pt x="19990" y="10903"/>
                    <a:pt x="19952" y="10865"/>
                    <a:pt x="19952" y="10865"/>
                  </a:cubicBezTo>
                  <a:lnTo>
                    <a:pt x="19875" y="10865"/>
                  </a:lnTo>
                  <a:cubicBezTo>
                    <a:pt x="19799" y="10865"/>
                    <a:pt x="19761" y="10979"/>
                    <a:pt x="19837" y="11018"/>
                  </a:cubicBezTo>
                  <a:cubicBezTo>
                    <a:pt x="19827" y="11012"/>
                    <a:pt x="19814" y="11010"/>
                    <a:pt x="19799" y="11010"/>
                  </a:cubicBezTo>
                  <a:cubicBezTo>
                    <a:pt x="19585" y="11010"/>
                    <a:pt x="18909" y="11482"/>
                    <a:pt x="18766" y="11553"/>
                  </a:cubicBezTo>
                  <a:lnTo>
                    <a:pt x="17963" y="11935"/>
                  </a:lnTo>
                  <a:cubicBezTo>
                    <a:pt x="17695" y="12088"/>
                    <a:pt x="17428" y="12241"/>
                    <a:pt x="17122" y="12356"/>
                  </a:cubicBezTo>
                  <a:lnTo>
                    <a:pt x="17504" y="11974"/>
                  </a:lnTo>
                  <a:cubicBezTo>
                    <a:pt x="18613" y="11400"/>
                    <a:pt x="19646" y="10673"/>
                    <a:pt x="20793" y="10061"/>
                  </a:cubicBezTo>
                  <a:cubicBezTo>
                    <a:pt x="20826" y="10061"/>
                    <a:pt x="20803" y="9977"/>
                    <a:pt x="20771" y="9977"/>
                  </a:cubicBezTo>
                  <a:cubicBezTo>
                    <a:pt x="20766" y="9977"/>
                    <a:pt x="20760" y="9979"/>
                    <a:pt x="20755" y="9985"/>
                  </a:cubicBezTo>
                  <a:cubicBezTo>
                    <a:pt x="19761" y="10406"/>
                    <a:pt x="18804" y="10903"/>
                    <a:pt x="17887" y="11438"/>
                  </a:cubicBezTo>
                  <a:cubicBezTo>
                    <a:pt x="18154" y="11132"/>
                    <a:pt x="18460" y="10788"/>
                    <a:pt x="18728" y="10444"/>
                  </a:cubicBezTo>
                  <a:cubicBezTo>
                    <a:pt x="20334" y="9602"/>
                    <a:pt x="21941" y="8723"/>
                    <a:pt x="23547" y="7843"/>
                  </a:cubicBezTo>
                  <a:cubicBezTo>
                    <a:pt x="23585" y="7843"/>
                    <a:pt x="23547" y="7767"/>
                    <a:pt x="23509" y="7767"/>
                  </a:cubicBezTo>
                  <a:cubicBezTo>
                    <a:pt x="22017" y="8379"/>
                    <a:pt x="20602" y="9105"/>
                    <a:pt x="19187" y="9870"/>
                  </a:cubicBezTo>
                  <a:cubicBezTo>
                    <a:pt x="19493" y="9526"/>
                    <a:pt x="19799" y="9143"/>
                    <a:pt x="20105" y="8761"/>
                  </a:cubicBezTo>
                  <a:cubicBezTo>
                    <a:pt x="21099" y="8187"/>
                    <a:pt x="22170" y="7690"/>
                    <a:pt x="23279" y="7346"/>
                  </a:cubicBezTo>
                  <a:cubicBezTo>
                    <a:pt x="23356" y="7308"/>
                    <a:pt x="23317" y="7193"/>
                    <a:pt x="23241" y="7193"/>
                  </a:cubicBezTo>
                  <a:cubicBezTo>
                    <a:pt x="22285" y="7384"/>
                    <a:pt x="21367" y="7728"/>
                    <a:pt x="20526" y="8226"/>
                  </a:cubicBezTo>
                  <a:lnTo>
                    <a:pt x="20755" y="7958"/>
                  </a:lnTo>
                  <a:cubicBezTo>
                    <a:pt x="21749" y="7346"/>
                    <a:pt x="22859" y="6849"/>
                    <a:pt x="23968" y="6466"/>
                  </a:cubicBezTo>
                  <a:cubicBezTo>
                    <a:pt x="24072" y="6431"/>
                    <a:pt x="24050" y="6270"/>
                    <a:pt x="23959" y="6270"/>
                  </a:cubicBezTo>
                  <a:cubicBezTo>
                    <a:pt x="23949" y="6270"/>
                    <a:pt x="23940" y="6272"/>
                    <a:pt x="23929" y="6275"/>
                  </a:cubicBezTo>
                  <a:cubicBezTo>
                    <a:pt x="23012" y="6428"/>
                    <a:pt x="22132" y="6734"/>
                    <a:pt x="21367" y="7231"/>
                  </a:cubicBezTo>
                  <a:lnTo>
                    <a:pt x="21826" y="6619"/>
                  </a:lnTo>
                  <a:cubicBezTo>
                    <a:pt x="22897" y="6046"/>
                    <a:pt x="24044" y="5548"/>
                    <a:pt x="25192" y="5128"/>
                  </a:cubicBezTo>
                  <a:close/>
                  <a:moveTo>
                    <a:pt x="26738" y="1"/>
                  </a:moveTo>
                  <a:cubicBezTo>
                    <a:pt x="26705" y="1"/>
                    <a:pt x="26673" y="13"/>
                    <a:pt x="26645" y="41"/>
                  </a:cubicBezTo>
                  <a:cubicBezTo>
                    <a:pt x="26530" y="194"/>
                    <a:pt x="26454" y="347"/>
                    <a:pt x="26339" y="462"/>
                  </a:cubicBezTo>
                  <a:cubicBezTo>
                    <a:pt x="24733" y="1571"/>
                    <a:pt x="23050" y="2527"/>
                    <a:pt x="21405" y="3560"/>
                  </a:cubicBezTo>
                  <a:cubicBezTo>
                    <a:pt x="21405" y="3560"/>
                    <a:pt x="21405" y="3521"/>
                    <a:pt x="21367" y="3483"/>
                  </a:cubicBezTo>
                  <a:lnTo>
                    <a:pt x="21329" y="3483"/>
                  </a:lnTo>
                  <a:cubicBezTo>
                    <a:pt x="21329" y="3560"/>
                    <a:pt x="21290" y="3598"/>
                    <a:pt x="21290" y="3636"/>
                  </a:cubicBezTo>
                  <a:cubicBezTo>
                    <a:pt x="18613" y="5319"/>
                    <a:pt x="16051" y="7155"/>
                    <a:pt x="14215" y="9794"/>
                  </a:cubicBezTo>
                  <a:cubicBezTo>
                    <a:pt x="13335" y="11170"/>
                    <a:pt x="12341" y="12433"/>
                    <a:pt x="11194" y="13618"/>
                  </a:cubicBezTo>
                  <a:cubicBezTo>
                    <a:pt x="10084" y="14689"/>
                    <a:pt x="8899" y="15722"/>
                    <a:pt x="7751" y="16754"/>
                  </a:cubicBezTo>
                  <a:cubicBezTo>
                    <a:pt x="6987" y="17443"/>
                    <a:pt x="5916" y="18170"/>
                    <a:pt x="5648" y="19164"/>
                  </a:cubicBezTo>
                  <a:cubicBezTo>
                    <a:pt x="5342" y="20197"/>
                    <a:pt x="6107" y="20426"/>
                    <a:pt x="4692" y="20617"/>
                  </a:cubicBezTo>
                  <a:cubicBezTo>
                    <a:pt x="4615" y="20617"/>
                    <a:pt x="4577" y="20732"/>
                    <a:pt x="4577" y="20847"/>
                  </a:cubicBezTo>
                  <a:cubicBezTo>
                    <a:pt x="4960" y="22950"/>
                    <a:pt x="2779" y="24595"/>
                    <a:pt x="3544" y="26698"/>
                  </a:cubicBezTo>
                  <a:cubicBezTo>
                    <a:pt x="3583" y="26737"/>
                    <a:pt x="3621" y="26775"/>
                    <a:pt x="3659" y="26813"/>
                  </a:cubicBezTo>
                  <a:cubicBezTo>
                    <a:pt x="2282" y="29146"/>
                    <a:pt x="1097" y="31594"/>
                    <a:pt x="26" y="34080"/>
                  </a:cubicBezTo>
                  <a:cubicBezTo>
                    <a:pt x="1" y="34155"/>
                    <a:pt x="41" y="34213"/>
                    <a:pt x="93" y="34213"/>
                  </a:cubicBezTo>
                  <a:cubicBezTo>
                    <a:pt x="121" y="34213"/>
                    <a:pt x="152" y="34196"/>
                    <a:pt x="179" y="34156"/>
                  </a:cubicBezTo>
                  <a:cubicBezTo>
                    <a:pt x="1403" y="31823"/>
                    <a:pt x="2588" y="29490"/>
                    <a:pt x="4003" y="27310"/>
                  </a:cubicBezTo>
                  <a:cubicBezTo>
                    <a:pt x="5342" y="27234"/>
                    <a:pt x="7331" y="27463"/>
                    <a:pt x="8478" y="26660"/>
                  </a:cubicBezTo>
                  <a:cubicBezTo>
                    <a:pt x="9090" y="26201"/>
                    <a:pt x="9473" y="25513"/>
                    <a:pt x="10046" y="25016"/>
                  </a:cubicBezTo>
                  <a:cubicBezTo>
                    <a:pt x="10658" y="24518"/>
                    <a:pt x="11347" y="24212"/>
                    <a:pt x="11882" y="23600"/>
                  </a:cubicBezTo>
                  <a:cubicBezTo>
                    <a:pt x="12838" y="22415"/>
                    <a:pt x="13297" y="20808"/>
                    <a:pt x="14177" y="19585"/>
                  </a:cubicBezTo>
                  <a:cubicBezTo>
                    <a:pt x="15477" y="17749"/>
                    <a:pt x="17083" y="16181"/>
                    <a:pt x="18957" y="14957"/>
                  </a:cubicBezTo>
                  <a:cubicBezTo>
                    <a:pt x="19034" y="14919"/>
                    <a:pt x="19072" y="14804"/>
                    <a:pt x="19034" y="14689"/>
                  </a:cubicBezTo>
                  <a:lnTo>
                    <a:pt x="18728" y="14154"/>
                  </a:lnTo>
                  <a:lnTo>
                    <a:pt x="18728" y="14154"/>
                  </a:lnTo>
                  <a:cubicBezTo>
                    <a:pt x="18797" y="14162"/>
                    <a:pt x="18866" y="14167"/>
                    <a:pt x="18934" y="14167"/>
                  </a:cubicBezTo>
                  <a:cubicBezTo>
                    <a:pt x="19475" y="14167"/>
                    <a:pt x="19995" y="13902"/>
                    <a:pt x="20334" y="13427"/>
                  </a:cubicBezTo>
                  <a:cubicBezTo>
                    <a:pt x="20602" y="13083"/>
                    <a:pt x="20832" y="12662"/>
                    <a:pt x="20984" y="12203"/>
                  </a:cubicBezTo>
                  <a:cubicBezTo>
                    <a:pt x="21137" y="11553"/>
                    <a:pt x="21443" y="10941"/>
                    <a:pt x="21826" y="10444"/>
                  </a:cubicBezTo>
                  <a:cubicBezTo>
                    <a:pt x="22170" y="10138"/>
                    <a:pt x="22553" y="9870"/>
                    <a:pt x="22935" y="9641"/>
                  </a:cubicBezTo>
                  <a:cubicBezTo>
                    <a:pt x="25765" y="7422"/>
                    <a:pt x="25497" y="3598"/>
                    <a:pt x="26760" y="500"/>
                  </a:cubicBezTo>
                  <a:lnTo>
                    <a:pt x="26874" y="423"/>
                  </a:lnTo>
                  <a:cubicBezTo>
                    <a:pt x="26913" y="385"/>
                    <a:pt x="26913" y="309"/>
                    <a:pt x="26874" y="270"/>
                  </a:cubicBezTo>
                  <a:cubicBezTo>
                    <a:pt x="26874" y="270"/>
                    <a:pt x="26874" y="232"/>
                    <a:pt x="26874" y="232"/>
                  </a:cubicBezTo>
                  <a:cubicBezTo>
                    <a:pt x="26932" y="116"/>
                    <a:pt x="26837" y="1"/>
                    <a:pt x="267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5"/>
            <p:cNvSpPr/>
            <p:nvPr/>
          </p:nvSpPr>
          <p:spPr>
            <a:xfrm>
              <a:off x="3373000" y="890775"/>
              <a:ext cx="99400" cy="65050"/>
            </a:xfrm>
            <a:custGeom>
              <a:rect b="b" l="l" r="r" t="t"/>
              <a:pathLst>
                <a:path extrusionOk="0" h="2602" w="3976">
                  <a:moveTo>
                    <a:pt x="3821" y="0"/>
                  </a:moveTo>
                  <a:cubicBezTo>
                    <a:pt x="3796" y="0"/>
                    <a:pt x="3768" y="9"/>
                    <a:pt x="3738" y="32"/>
                  </a:cubicBezTo>
                  <a:cubicBezTo>
                    <a:pt x="2514" y="720"/>
                    <a:pt x="1022" y="1370"/>
                    <a:pt x="66" y="2441"/>
                  </a:cubicBezTo>
                  <a:cubicBezTo>
                    <a:pt x="0" y="2507"/>
                    <a:pt x="48" y="2602"/>
                    <a:pt x="136" y="2602"/>
                  </a:cubicBezTo>
                  <a:cubicBezTo>
                    <a:pt x="150" y="2602"/>
                    <a:pt x="165" y="2599"/>
                    <a:pt x="181" y="2594"/>
                  </a:cubicBezTo>
                  <a:cubicBezTo>
                    <a:pt x="1405" y="1791"/>
                    <a:pt x="2591" y="988"/>
                    <a:pt x="3853" y="223"/>
                  </a:cubicBezTo>
                  <a:cubicBezTo>
                    <a:pt x="3976" y="161"/>
                    <a:pt x="3925" y="0"/>
                    <a:pt x="3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5"/>
            <p:cNvSpPr/>
            <p:nvPr/>
          </p:nvSpPr>
          <p:spPr>
            <a:xfrm>
              <a:off x="3220975" y="1052700"/>
              <a:ext cx="114975" cy="64725"/>
            </a:xfrm>
            <a:custGeom>
              <a:rect b="b" l="l" r="r" t="t"/>
              <a:pathLst>
                <a:path extrusionOk="0" h="2589" w="4599">
                  <a:moveTo>
                    <a:pt x="4443" y="1"/>
                  </a:moveTo>
                  <a:cubicBezTo>
                    <a:pt x="4425" y="1"/>
                    <a:pt x="4407" y="6"/>
                    <a:pt x="4388" y="18"/>
                  </a:cubicBezTo>
                  <a:cubicBezTo>
                    <a:pt x="3011" y="745"/>
                    <a:pt x="1061" y="1204"/>
                    <a:pt x="66" y="2428"/>
                  </a:cubicBezTo>
                  <a:cubicBezTo>
                    <a:pt x="0" y="2494"/>
                    <a:pt x="77" y="2588"/>
                    <a:pt x="148" y="2588"/>
                  </a:cubicBezTo>
                  <a:cubicBezTo>
                    <a:pt x="159" y="2588"/>
                    <a:pt x="171" y="2586"/>
                    <a:pt x="181" y="2581"/>
                  </a:cubicBezTo>
                  <a:cubicBezTo>
                    <a:pt x="908" y="2198"/>
                    <a:pt x="1596" y="1739"/>
                    <a:pt x="2323" y="1357"/>
                  </a:cubicBezTo>
                  <a:cubicBezTo>
                    <a:pt x="3049" y="1013"/>
                    <a:pt x="3776" y="630"/>
                    <a:pt x="4503" y="209"/>
                  </a:cubicBezTo>
                  <a:cubicBezTo>
                    <a:pt x="4599" y="145"/>
                    <a:pt x="4534" y="1"/>
                    <a:pt x="44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26"/>
          <p:cNvSpPr txBox="1"/>
          <p:nvPr>
            <p:ph type="title"/>
          </p:nvPr>
        </p:nvSpPr>
        <p:spPr>
          <a:xfrm>
            <a:off x="2301975" y="243546"/>
            <a:ext cx="4790400" cy="1089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000"/>
              <a:t>ABSTRACT</a:t>
            </a:r>
            <a:endParaRPr sz="4400">
              <a:solidFill>
                <a:schemeClr val="lt1"/>
              </a:solidFill>
            </a:endParaRPr>
          </a:p>
        </p:txBody>
      </p:sp>
      <p:sp>
        <p:nvSpPr>
          <p:cNvPr id="697" name="Google Shape;697;p26"/>
          <p:cNvSpPr txBox="1"/>
          <p:nvPr>
            <p:ph idx="1" type="subTitle"/>
          </p:nvPr>
        </p:nvSpPr>
        <p:spPr>
          <a:xfrm>
            <a:off x="964557" y="1106763"/>
            <a:ext cx="7337400" cy="137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In machine learning, the detection of textual emotions is the problem of content-based classification, which is the task of natural language processing. Detecting a person’s emotions is a difficult task, but detecting the emotions using text written by a person is even more difficult as a human can express his emotions in any form. Usually, emotions are expressed as joy, sadness, anger, surprise, hate, fear, etc. Recognizing this type of emotion from a text written by a person plays an important role in applications such as chatbots, customer support forum, customer reviews etc. This is our NLP project on Text Emotions Detection using Python where we will build a machine learning model to classify the emotions of a text. For detecting emotions from the text, we will perform a few steps that will start with preparing the data. Then the next step will be tokenization where the textual data will be converted into tokens and from these tokens, we have to identify the emotional words.</a:t>
            </a:r>
            <a:endParaRPr sz="1400"/>
          </a:p>
          <a:p>
            <a:pPr indent="0" lvl="0" marL="0" rtl="0" algn="l">
              <a:spcBef>
                <a:spcPts val="0"/>
              </a:spcBef>
              <a:spcAft>
                <a:spcPts val="0"/>
              </a:spcAft>
              <a:buNone/>
            </a:pPr>
            <a:r>
              <a:rPr lang="en" sz="1400"/>
              <a:t>These emotional words will be the keyword to classify the emotions of a text. Next, we’ll frame this task in such a way that a text will be taken as an input and the emoji that represents the emotions in that text is generated as the output in the API that we have created using streamlit in Python</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grpSp>
        <p:nvGrpSpPr>
          <p:cNvPr id="698" name="Google Shape;698;p26"/>
          <p:cNvGrpSpPr/>
          <p:nvPr/>
        </p:nvGrpSpPr>
        <p:grpSpPr>
          <a:xfrm flipH="1">
            <a:off x="2819391" y="243541"/>
            <a:ext cx="747929" cy="950123"/>
            <a:chOff x="2986775" y="596050"/>
            <a:chExt cx="673325" cy="855350"/>
          </a:xfrm>
        </p:grpSpPr>
        <p:sp>
          <p:nvSpPr>
            <p:cNvPr id="699" name="Google Shape;699;p26"/>
            <p:cNvSpPr/>
            <p:nvPr/>
          </p:nvSpPr>
          <p:spPr>
            <a:xfrm>
              <a:off x="2986775" y="596050"/>
              <a:ext cx="673325" cy="855350"/>
            </a:xfrm>
            <a:custGeom>
              <a:rect b="b" l="l" r="r" t="t"/>
              <a:pathLst>
                <a:path extrusionOk="0" h="34214" w="26933">
                  <a:moveTo>
                    <a:pt x="25306" y="1609"/>
                  </a:moveTo>
                  <a:lnTo>
                    <a:pt x="25306" y="1609"/>
                  </a:lnTo>
                  <a:cubicBezTo>
                    <a:pt x="24350" y="2718"/>
                    <a:pt x="23432" y="3827"/>
                    <a:pt x="22514" y="4975"/>
                  </a:cubicBezTo>
                  <a:cubicBezTo>
                    <a:pt x="22514" y="4860"/>
                    <a:pt x="22514" y="4745"/>
                    <a:pt x="22514" y="4630"/>
                  </a:cubicBezTo>
                  <a:cubicBezTo>
                    <a:pt x="22591" y="4210"/>
                    <a:pt x="22629" y="3789"/>
                    <a:pt x="22629" y="3368"/>
                  </a:cubicBezTo>
                  <a:lnTo>
                    <a:pt x="22820" y="3215"/>
                  </a:lnTo>
                  <a:lnTo>
                    <a:pt x="22820" y="3215"/>
                  </a:lnTo>
                  <a:cubicBezTo>
                    <a:pt x="22744" y="3713"/>
                    <a:pt x="22629" y="4133"/>
                    <a:pt x="22553" y="4592"/>
                  </a:cubicBezTo>
                  <a:cubicBezTo>
                    <a:pt x="22553" y="4630"/>
                    <a:pt x="22581" y="4650"/>
                    <a:pt x="22615" y="4650"/>
                  </a:cubicBezTo>
                  <a:cubicBezTo>
                    <a:pt x="22648" y="4650"/>
                    <a:pt x="22686" y="4630"/>
                    <a:pt x="22706" y="4592"/>
                  </a:cubicBezTo>
                  <a:cubicBezTo>
                    <a:pt x="22897" y="4095"/>
                    <a:pt x="23012" y="3598"/>
                    <a:pt x="23050" y="3062"/>
                  </a:cubicBezTo>
                  <a:cubicBezTo>
                    <a:pt x="23815" y="2565"/>
                    <a:pt x="24541" y="2106"/>
                    <a:pt x="25306" y="1609"/>
                  </a:cubicBezTo>
                  <a:close/>
                  <a:moveTo>
                    <a:pt x="26415" y="806"/>
                  </a:moveTo>
                  <a:lnTo>
                    <a:pt x="26415" y="806"/>
                  </a:lnTo>
                  <a:cubicBezTo>
                    <a:pt x="26301" y="1035"/>
                    <a:pt x="25918" y="1915"/>
                    <a:pt x="25803" y="2259"/>
                  </a:cubicBezTo>
                  <a:cubicBezTo>
                    <a:pt x="25574" y="3101"/>
                    <a:pt x="25421" y="4018"/>
                    <a:pt x="25230" y="4898"/>
                  </a:cubicBezTo>
                  <a:cubicBezTo>
                    <a:pt x="24274" y="5128"/>
                    <a:pt x="23356" y="5434"/>
                    <a:pt x="22476" y="5816"/>
                  </a:cubicBezTo>
                  <a:lnTo>
                    <a:pt x="23662" y="4324"/>
                  </a:lnTo>
                  <a:cubicBezTo>
                    <a:pt x="24465" y="3330"/>
                    <a:pt x="25497" y="2297"/>
                    <a:pt x="26109" y="1227"/>
                  </a:cubicBezTo>
                  <a:lnTo>
                    <a:pt x="26339" y="882"/>
                  </a:lnTo>
                  <a:lnTo>
                    <a:pt x="26415" y="806"/>
                  </a:lnTo>
                  <a:close/>
                  <a:moveTo>
                    <a:pt x="22476" y="3407"/>
                  </a:moveTo>
                  <a:lnTo>
                    <a:pt x="22476" y="3407"/>
                  </a:lnTo>
                  <a:cubicBezTo>
                    <a:pt x="22361" y="3751"/>
                    <a:pt x="22285" y="4057"/>
                    <a:pt x="22285" y="4401"/>
                  </a:cubicBezTo>
                  <a:cubicBezTo>
                    <a:pt x="22247" y="4707"/>
                    <a:pt x="22208" y="4975"/>
                    <a:pt x="22208" y="5281"/>
                  </a:cubicBezTo>
                  <a:lnTo>
                    <a:pt x="21749" y="5854"/>
                  </a:lnTo>
                  <a:cubicBezTo>
                    <a:pt x="21902" y="5128"/>
                    <a:pt x="22017" y="4401"/>
                    <a:pt x="22055" y="3636"/>
                  </a:cubicBezTo>
                  <a:lnTo>
                    <a:pt x="22476" y="3407"/>
                  </a:lnTo>
                  <a:close/>
                  <a:moveTo>
                    <a:pt x="21788" y="3789"/>
                  </a:moveTo>
                  <a:lnTo>
                    <a:pt x="21788" y="3789"/>
                  </a:lnTo>
                  <a:cubicBezTo>
                    <a:pt x="21635" y="4554"/>
                    <a:pt x="21520" y="5319"/>
                    <a:pt x="21482" y="6084"/>
                  </a:cubicBezTo>
                  <a:lnTo>
                    <a:pt x="21290" y="6351"/>
                  </a:lnTo>
                  <a:cubicBezTo>
                    <a:pt x="21367" y="5969"/>
                    <a:pt x="21405" y="5587"/>
                    <a:pt x="21405" y="5204"/>
                  </a:cubicBezTo>
                  <a:cubicBezTo>
                    <a:pt x="21443" y="4822"/>
                    <a:pt x="21482" y="4401"/>
                    <a:pt x="21443" y="3980"/>
                  </a:cubicBezTo>
                  <a:lnTo>
                    <a:pt x="21788" y="3789"/>
                  </a:lnTo>
                  <a:close/>
                  <a:moveTo>
                    <a:pt x="21176" y="4171"/>
                  </a:moveTo>
                  <a:cubicBezTo>
                    <a:pt x="21176" y="4439"/>
                    <a:pt x="21176" y="4707"/>
                    <a:pt x="21176" y="4936"/>
                  </a:cubicBezTo>
                  <a:cubicBezTo>
                    <a:pt x="21099" y="5510"/>
                    <a:pt x="21023" y="6122"/>
                    <a:pt x="20984" y="6696"/>
                  </a:cubicBezTo>
                  <a:cubicBezTo>
                    <a:pt x="20908" y="6772"/>
                    <a:pt x="20793" y="6849"/>
                    <a:pt x="20717" y="6887"/>
                  </a:cubicBezTo>
                  <a:cubicBezTo>
                    <a:pt x="20870" y="6084"/>
                    <a:pt x="20908" y="5204"/>
                    <a:pt x="20870" y="4363"/>
                  </a:cubicBezTo>
                  <a:lnTo>
                    <a:pt x="21176" y="4171"/>
                  </a:lnTo>
                  <a:close/>
                  <a:moveTo>
                    <a:pt x="5839" y="24595"/>
                  </a:moveTo>
                  <a:lnTo>
                    <a:pt x="5839" y="24595"/>
                  </a:lnTo>
                  <a:cubicBezTo>
                    <a:pt x="5724" y="24786"/>
                    <a:pt x="5571" y="24977"/>
                    <a:pt x="5457" y="25169"/>
                  </a:cubicBezTo>
                  <a:lnTo>
                    <a:pt x="5380" y="25207"/>
                  </a:lnTo>
                  <a:lnTo>
                    <a:pt x="5839" y="24595"/>
                  </a:lnTo>
                  <a:close/>
                  <a:moveTo>
                    <a:pt x="5151" y="25704"/>
                  </a:moveTo>
                  <a:cubicBezTo>
                    <a:pt x="4998" y="25857"/>
                    <a:pt x="4883" y="26048"/>
                    <a:pt x="4730" y="26239"/>
                  </a:cubicBezTo>
                  <a:lnTo>
                    <a:pt x="4692" y="26239"/>
                  </a:lnTo>
                  <a:lnTo>
                    <a:pt x="5036" y="25704"/>
                  </a:lnTo>
                  <a:close/>
                  <a:moveTo>
                    <a:pt x="20755" y="4477"/>
                  </a:moveTo>
                  <a:cubicBezTo>
                    <a:pt x="20679" y="5510"/>
                    <a:pt x="20526" y="6504"/>
                    <a:pt x="20373" y="7499"/>
                  </a:cubicBezTo>
                  <a:lnTo>
                    <a:pt x="19952" y="8034"/>
                  </a:lnTo>
                  <a:cubicBezTo>
                    <a:pt x="19990" y="7728"/>
                    <a:pt x="20028" y="7384"/>
                    <a:pt x="20028" y="7078"/>
                  </a:cubicBezTo>
                  <a:cubicBezTo>
                    <a:pt x="20028" y="7040"/>
                    <a:pt x="20000" y="7021"/>
                    <a:pt x="19966" y="7021"/>
                  </a:cubicBezTo>
                  <a:cubicBezTo>
                    <a:pt x="19933" y="7021"/>
                    <a:pt x="19894" y="7040"/>
                    <a:pt x="19875" y="7078"/>
                  </a:cubicBezTo>
                  <a:cubicBezTo>
                    <a:pt x="19837" y="7537"/>
                    <a:pt x="19761" y="7958"/>
                    <a:pt x="19608" y="8417"/>
                  </a:cubicBezTo>
                  <a:lnTo>
                    <a:pt x="19569" y="8493"/>
                  </a:lnTo>
                  <a:cubicBezTo>
                    <a:pt x="19684" y="7996"/>
                    <a:pt x="19761" y="7499"/>
                    <a:pt x="19875" y="7002"/>
                  </a:cubicBezTo>
                  <a:cubicBezTo>
                    <a:pt x="19900" y="6927"/>
                    <a:pt x="19828" y="6868"/>
                    <a:pt x="19774" y="6868"/>
                  </a:cubicBezTo>
                  <a:cubicBezTo>
                    <a:pt x="19746" y="6868"/>
                    <a:pt x="19722" y="6885"/>
                    <a:pt x="19722" y="6925"/>
                  </a:cubicBezTo>
                  <a:cubicBezTo>
                    <a:pt x="19569" y="7575"/>
                    <a:pt x="19416" y="8187"/>
                    <a:pt x="19263" y="8799"/>
                  </a:cubicBezTo>
                  <a:cubicBezTo>
                    <a:pt x="19225" y="8914"/>
                    <a:pt x="19149" y="8990"/>
                    <a:pt x="19072" y="9067"/>
                  </a:cubicBezTo>
                  <a:cubicBezTo>
                    <a:pt x="19149" y="8532"/>
                    <a:pt x="19225" y="7996"/>
                    <a:pt x="19263" y="7461"/>
                  </a:cubicBezTo>
                  <a:cubicBezTo>
                    <a:pt x="19263" y="7422"/>
                    <a:pt x="19235" y="7403"/>
                    <a:pt x="19206" y="7403"/>
                  </a:cubicBezTo>
                  <a:cubicBezTo>
                    <a:pt x="19177" y="7403"/>
                    <a:pt x="19149" y="7422"/>
                    <a:pt x="19149" y="7461"/>
                  </a:cubicBezTo>
                  <a:lnTo>
                    <a:pt x="19072" y="7575"/>
                  </a:lnTo>
                  <a:cubicBezTo>
                    <a:pt x="19072" y="7614"/>
                    <a:pt x="19072" y="7652"/>
                    <a:pt x="19110" y="7652"/>
                  </a:cubicBezTo>
                  <a:cubicBezTo>
                    <a:pt x="19034" y="8226"/>
                    <a:pt x="18957" y="8761"/>
                    <a:pt x="18843" y="9335"/>
                  </a:cubicBezTo>
                  <a:lnTo>
                    <a:pt x="18537" y="9717"/>
                  </a:lnTo>
                  <a:cubicBezTo>
                    <a:pt x="18728" y="8532"/>
                    <a:pt x="18957" y="7346"/>
                    <a:pt x="19187" y="6122"/>
                  </a:cubicBezTo>
                  <a:cubicBezTo>
                    <a:pt x="19187" y="6077"/>
                    <a:pt x="19161" y="6059"/>
                    <a:pt x="19131" y="6059"/>
                  </a:cubicBezTo>
                  <a:cubicBezTo>
                    <a:pt x="19110" y="6059"/>
                    <a:pt x="19088" y="6068"/>
                    <a:pt x="19072" y="6084"/>
                  </a:cubicBezTo>
                  <a:cubicBezTo>
                    <a:pt x="18690" y="7346"/>
                    <a:pt x="18422" y="8646"/>
                    <a:pt x="18269" y="9947"/>
                  </a:cubicBezTo>
                  <a:cubicBezTo>
                    <a:pt x="17848" y="10444"/>
                    <a:pt x="17466" y="10903"/>
                    <a:pt x="17007" y="11400"/>
                  </a:cubicBezTo>
                  <a:cubicBezTo>
                    <a:pt x="17428" y="9908"/>
                    <a:pt x="17619" y="8379"/>
                    <a:pt x="17695" y="6849"/>
                  </a:cubicBezTo>
                  <a:cubicBezTo>
                    <a:pt x="17695" y="6810"/>
                    <a:pt x="17667" y="6791"/>
                    <a:pt x="17638" y="6791"/>
                  </a:cubicBezTo>
                  <a:cubicBezTo>
                    <a:pt x="17609" y="6791"/>
                    <a:pt x="17581" y="6810"/>
                    <a:pt x="17581" y="6849"/>
                  </a:cubicBezTo>
                  <a:lnTo>
                    <a:pt x="17581" y="7116"/>
                  </a:lnTo>
                  <a:cubicBezTo>
                    <a:pt x="17389" y="7155"/>
                    <a:pt x="17351" y="7308"/>
                    <a:pt x="17389" y="7537"/>
                  </a:cubicBezTo>
                  <a:lnTo>
                    <a:pt x="17351" y="7920"/>
                  </a:lnTo>
                  <a:cubicBezTo>
                    <a:pt x="17275" y="8379"/>
                    <a:pt x="17236" y="8876"/>
                    <a:pt x="17160" y="9335"/>
                  </a:cubicBezTo>
                  <a:cubicBezTo>
                    <a:pt x="17045" y="10100"/>
                    <a:pt x="16930" y="10826"/>
                    <a:pt x="16854" y="11553"/>
                  </a:cubicBezTo>
                  <a:lnTo>
                    <a:pt x="16548" y="11897"/>
                  </a:lnTo>
                  <a:cubicBezTo>
                    <a:pt x="16663" y="10903"/>
                    <a:pt x="16624" y="9908"/>
                    <a:pt x="16433" y="8952"/>
                  </a:cubicBezTo>
                  <a:cubicBezTo>
                    <a:pt x="16433" y="8920"/>
                    <a:pt x="16413" y="8908"/>
                    <a:pt x="16389" y="8908"/>
                  </a:cubicBezTo>
                  <a:cubicBezTo>
                    <a:pt x="16357" y="8908"/>
                    <a:pt x="16319" y="8930"/>
                    <a:pt x="16319" y="8952"/>
                  </a:cubicBezTo>
                  <a:cubicBezTo>
                    <a:pt x="16433" y="10023"/>
                    <a:pt x="16433" y="11094"/>
                    <a:pt x="16280" y="12165"/>
                  </a:cubicBezTo>
                  <a:lnTo>
                    <a:pt x="16013" y="12509"/>
                  </a:lnTo>
                  <a:cubicBezTo>
                    <a:pt x="16051" y="11782"/>
                    <a:pt x="16013" y="11018"/>
                    <a:pt x="15936" y="10291"/>
                  </a:cubicBezTo>
                  <a:cubicBezTo>
                    <a:pt x="15936" y="10272"/>
                    <a:pt x="15917" y="10262"/>
                    <a:pt x="15898" y="10262"/>
                  </a:cubicBezTo>
                  <a:cubicBezTo>
                    <a:pt x="15879" y="10262"/>
                    <a:pt x="15860" y="10272"/>
                    <a:pt x="15860" y="10291"/>
                  </a:cubicBezTo>
                  <a:cubicBezTo>
                    <a:pt x="15821" y="11132"/>
                    <a:pt x="15707" y="12012"/>
                    <a:pt x="15668" y="12853"/>
                  </a:cubicBezTo>
                  <a:cubicBezTo>
                    <a:pt x="15592" y="12968"/>
                    <a:pt x="15515" y="13045"/>
                    <a:pt x="15401" y="13159"/>
                  </a:cubicBezTo>
                  <a:cubicBezTo>
                    <a:pt x="15477" y="12509"/>
                    <a:pt x="15477" y="11897"/>
                    <a:pt x="15439" y="11285"/>
                  </a:cubicBezTo>
                  <a:cubicBezTo>
                    <a:pt x="15439" y="11247"/>
                    <a:pt x="15410" y="11228"/>
                    <a:pt x="15377" y="11228"/>
                  </a:cubicBezTo>
                  <a:cubicBezTo>
                    <a:pt x="15343" y="11228"/>
                    <a:pt x="15305" y="11247"/>
                    <a:pt x="15286" y="11285"/>
                  </a:cubicBezTo>
                  <a:cubicBezTo>
                    <a:pt x="15286" y="12012"/>
                    <a:pt x="15248" y="12700"/>
                    <a:pt x="15171" y="13427"/>
                  </a:cubicBezTo>
                  <a:lnTo>
                    <a:pt x="14942" y="13656"/>
                  </a:lnTo>
                  <a:cubicBezTo>
                    <a:pt x="14980" y="13236"/>
                    <a:pt x="14980" y="12853"/>
                    <a:pt x="14942" y="12433"/>
                  </a:cubicBezTo>
                  <a:cubicBezTo>
                    <a:pt x="14942" y="12375"/>
                    <a:pt x="14894" y="12347"/>
                    <a:pt x="14846" y="12347"/>
                  </a:cubicBezTo>
                  <a:cubicBezTo>
                    <a:pt x="14798" y="12347"/>
                    <a:pt x="14750" y="12375"/>
                    <a:pt x="14750" y="12433"/>
                  </a:cubicBezTo>
                  <a:cubicBezTo>
                    <a:pt x="14750" y="12968"/>
                    <a:pt x="14750" y="13465"/>
                    <a:pt x="14674" y="13962"/>
                  </a:cubicBezTo>
                  <a:lnTo>
                    <a:pt x="14444" y="14192"/>
                  </a:lnTo>
                  <a:lnTo>
                    <a:pt x="13794" y="14880"/>
                  </a:lnTo>
                  <a:cubicBezTo>
                    <a:pt x="13909" y="14115"/>
                    <a:pt x="13947" y="13312"/>
                    <a:pt x="13947" y="12509"/>
                  </a:cubicBezTo>
                  <a:cubicBezTo>
                    <a:pt x="13947" y="12452"/>
                    <a:pt x="13909" y="12423"/>
                    <a:pt x="13871" y="12423"/>
                  </a:cubicBezTo>
                  <a:cubicBezTo>
                    <a:pt x="13833" y="12423"/>
                    <a:pt x="13794" y="12452"/>
                    <a:pt x="13794" y="12509"/>
                  </a:cubicBezTo>
                  <a:cubicBezTo>
                    <a:pt x="13756" y="13389"/>
                    <a:pt x="13680" y="14307"/>
                    <a:pt x="13565" y="15225"/>
                  </a:cubicBezTo>
                  <a:lnTo>
                    <a:pt x="12494" y="16334"/>
                  </a:lnTo>
                  <a:cubicBezTo>
                    <a:pt x="12647" y="15378"/>
                    <a:pt x="12723" y="14383"/>
                    <a:pt x="12800" y="13427"/>
                  </a:cubicBezTo>
                  <a:cubicBezTo>
                    <a:pt x="12800" y="13370"/>
                    <a:pt x="12762" y="13341"/>
                    <a:pt x="12723" y="13341"/>
                  </a:cubicBezTo>
                  <a:cubicBezTo>
                    <a:pt x="12685" y="13341"/>
                    <a:pt x="12647" y="13370"/>
                    <a:pt x="12647" y="13427"/>
                  </a:cubicBezTo>
                  <a:cubicBezTo>
                    <a:pt x="12532" y="14498"/>
                    <a:pt x="12379" y="15569"/>
                    <a:pt x="12188" y="16640"/>
                  </a:cubicBezTo>
                  <a:lnTo>
                    <a:pt x="11500" y="17366"/>
                  </a:lnTo>
                  <a:cubicBezTo>
                    <a:pt x="11576" y="16372"/>
                    <a:pt x="11461" y="15339"/>
                    <a:pt x="11538" y="14345"/>
                  </a:cubicBezTo>
                  <a:cubicBezTo>
                    <a:pt x="11538" y="14303"/>
                    <a:pt x="11503" y="14272"/>
                    <a:pt x="11472" y="14272"/>
                  </a:cubicBezTo>
                  <a:cubicBezTo>
                    <a:pt x="11446" y="14272"/>
                    <a:pt x="11423" y="14293"/>
                    <a:pt x="11423" y="14345"/>
                  </a:cubicBezTo>
                  <a:cubicBezTo>
                    <a:pt x="11270" y="15454"/>
                    <a:pt x="11194" y="16601"/>
                    <a:pt x="11194" y="17711"/>
                  </a:cubicBezTo>
                  <a:cubicBezTo>
                    <a:pt x="11079" y="17864"/>
                    <a:pt x="10964" y="17978"/>
                    <a:pt x="10811" y="18093"/>
                  </a:cubicBezTo>
                  <a:lnTo>
                    <a:pt x="10811" y="17940"/>
                  </a:lnTo>
                  <a:cubicBezTo>
                    <a:pt x="10849" y="17481"/>
                    <a:pt x="10888" y="16946"/>
                    <a:pt x="10926" y="16448"/>
                  </a:cubicBezTo>
                  <a:cubicBezTo>
                    <a:pt x="10926" y="16410"/>
                    <a:pt x="10897" y="16391"/>
                    <a:pt x="10868" y="16391"/>
                  </a:cubicBezTo>
                  <a:cubicBezTo>
                    <a:pt x="10840" y="16391"/>
                    <a:pt x="10811" y="16410"/>
                    <a:pt x="10811" y="16448"/>
                  </a:cubicBezTo>
                  <a:cubicBezTo>
                    <a:pt x="10773" y="16869"/>
                    <a:pt x="10696" y="17328"/>
                    <a:pt x="10658" y="17749"/>
                  </a:cubicBezTo>
                  <a:cubicBezTo>
                    <a:pt x="10658" y="17864"/>
                    <a:pt x="10658" y="18055"/>
                    <a:pt x="10620" y="18284"/>
                  </a:cubicBezTo>
                  <a:lnTo>
                    <a:pt x="10314" y="18628"/>
                  </a:lnTo>
                  <a:cubicBezTo>
                    <a:pt x="10314" y="18323"/>
                    <a:pt x="10352" y="18017"/>
                    <a:pt x="10390" y="17711"/>
                  </a:cubicBezTo>
                  <a:cubicBezTo>
                    <a:pt x="10390" y="17669"/>
                    <a:pt x="10344" y="17638"/>
                    <a:pt x="10303" y="17638"/>
                  </a:cubicBezTo>
                  <a:cubicBezTo>
                    <a:pt x="10269" y="17638"/>
                    <a:pt x="10237" y="17659"/>
                    <a:pt x="10237" y="17711"/>
                  </a:cubicBezTo>
                  <a:cubicBezTo>
                    <a:pt x="10161" y="18093"/>
                    <a:pt x="10084" y="18514"/>
                    <a:pt x="10046" y="18934"/>
                  </a:cubicBezTo>
                  <a:lnTo>
                    <a:pt x="9740" y="19240"/>
                  </a:lnTo>
                  <a:cubicBezTo>
                    <a:pt x="9778" y="19011"/>
                    <a:pt x="9778" y="18743"/>
                    <a:pt x="9817" y="18552"/>
                  </a:cubicBezTo>
                  <a:cubicBezTo>
                    <a:pt x="9817" y="18475"/>
                    <a:pt x="9759" y="18437"/>
                    <a:pt x="9702" y="18437"/>
                  </a:cubicBezTo>
                  <a:cubicBezTo>
                    <a:pt x="9645" y="18437"/>
                    <a:pt x="9587" y="18475"/>
                    <a:pt x="9587" y="18552"/>
                  </a:cubicBezTo>
                  <a:cubicBezTo>
                    <a:pt x="9549" y="18820"/>
                    <a:pt x="9511" y="19087"/>
                    <a:pt x="9473" y="19355"/>
                  </a:cubicBezTo>
                  <a:lnTo>
                    <a:pt x="9396" y="19585"/>
                  </a:lnTo>
                  <a:lnTo>
                    <a:pt x="9014" y="20005"/>
                  </a:lnTo>
                  <a:cubicBezTo>
                    <a:pt x="9052" y="19852"/>
                    <a:pt x="9090" y="19661"/>
                    <a:pt x="9128" y="19508"/>
                  </a:cubicBezTo>
                  <a:cubicBezTo>
                    <a:pt x="9147" y="19413"/>
                    <a:pt x="9119" y="19374"/>
                    <a:pt x="9080" y="19374"/>
                  </a:cubicBezTo>
                  <a:cubicBezTo>
                    <a:pt x="9042" y="19374"/>
                    <a:pt x="8994" y="19413"/>
                    <a:pt x="8975" y="19470"/>
                  </a:cubicBezTo>
                  <a:cubicBezTo>
                    <a:pt x="8899" y="19738"/>
                    <a:pt x="8822" y="20005"/>
                    <a:pt x="8746" y="20273"/>
                  </a:cubicBezTo>
                  <a:lnTo>
                    <a:pt x="8593" y="20426"/>
                  </a:lnTo>
                  <a:cubicBezTo>
                    <a:pt x="8708" y="19852"/>
                    <a:pt x="8784" y="19202"/>
                    <a:pt x="8899" y="18628"/>
                  </a:cubicBezTo>
                  <a:cubicBezTo>
                    <a:pt x="8899" y="18562"/>
                    <a:pt x="8847" y="18521"/>
                    <a:pt x="8796" y="18521"/>
                  </a:cubicBezTo>
                  <a:cubicBezTo>
                    <a:pt x="8760" y="18521"/>
                    <a:pt x="8724" y="18542"/>
                    <a:pt x="8708" y="18590"/>
                  </a:cubicBezTo>
                  <a:cubicBezTo>
                    <a:pt x="8593" y="19317"/>
                    <a:pt x="8402" y="20044"/>
                    <a:pt x="8287" y="20770"/>
                  </a:cubicBezTo>
                  <a:lnTo>
                    <a:pt x="8096" y="21000"/>
                  </a:lnTo>
                  <a:cubicBezTo>
                    <a:pt x="8287" y="20082"/>
                    <a:pt x="8402" y="19126"/>
                    <a:pt x="8516" y="18208"/>
                  </a:cubicBezTo>
                  <a:cubicBezTo>
                    <a:pt x="8516" y="18141"/>
                    <a:pt x="8478" y="18100"/>
                    <a:pt x="8438" y="18100"/>
                  </a:cubicBezTo>
                  <a:cubicBezTo>
                    <a:pt x="8409" y="18100"/>
                    <a:pt x="8379" y="18121"/>
                    <a:pt x="8363" y="18170"/>
                  </a:cubicBezTo>
                  <a:cubicBezTo>
                    <a:pt x="8172" y="19202"/>
                    <a:pt x="7943" y="20273"/>
                    <a:pt x="7790" y="21344"/>
                  </a:cubicBezTo>
                  <a:lnTo>
                    <a:pt x="7292" y="21879"/>
                  </a:lnTo>
                  <a:cubicBezTo>
                    <a:pt x="7407" y="21114"/>
                    <a:pt x="7484" y="20388"/>
                    <a:pt x="7522" y="19623"/>
                  </a:cubicBezTo>
                  <a:cubicBezTo>
                    <a:pt x="7522" y="19604"/>
                    <a:pt x="7503" y="19594"/>
                    <a:pt x="7484" y="19594"/>
                  </a:cubicBezTo>
                  <a:cubicBezTo>
                    <a:pt x="7465" y="19594"/>
                    <a:pt x="7445" y="19604"/>
                    <a:pt x="7445" y="19623"/>
                  </a:cubicBezTo>
                  <a:cubicBezTo>
                    <a:pt x="7331" y="20464"/>
                    <a:pt x="7216" y="21306"/>
                    <a:pt x="7063" y="22147"/>
                  </a:cubicBezTo>
                  <a:cubicBezTo>
                    <a:pt x="6681" y="22568"/>
                    <a:pt x="6336" y="22989"/>
                    <a:pt x="5992" y="23447"/>
                  </a:cubicBezTo>
                  <a:cubicBezTo>
                    <a:pt x="5992" y="22683"/>
                    <a:pt x="6030" y="21918"/>
                    <a:pt x="6145" y="21153"/>
                  </a:cubicBezTo>
                  <a:cubicBezTo>
                    <a:pt x="6168" y="21084"/>
                    <a:pt x="6108" y="21029"/>
                    <a:pt x="6049" y="21029"/>
                  </a:cubicBezTo>
                  <a:cubicBezTo>
                    <a:pt x="6009" y="21029"/>
                    <a:pt x="5969" y="21053"/>
                    <a:pt x="5954" y="21114"/>
                  </a:cubicBezTo>
                  <a:cubicBezTo>
                    <a:pt x="5724" y="21994"/>
                    <a:pt x="5648" y="22950"/>
                    <a:pt x="5686" y="23868"/>
                  </a:cubicBezTo>
                  <a:lnTo>
                    <a:pt x="5495" y="24136"/>
                  </a:lnTo>
                  <a:cubicBezTo>
                    <a:pt x="5495" y="23180"/>
                    <a:pt x="5457" y="22262"/>
                    <a:pt x="5571" y="21306"/>
                  </a:cubicBezTo>
                  <a:cubicBezTo>
                    <a:pt x="5571" y="21239"/>
                    <a:pt x="5507" y="21198"/>
                    <a:pt x="5445" y="21198"/>
                  </a:cubicBezTo>
                  <a:cubicBezTo>
                    <a:pt x="5401" y="21198"/>
                    <a:pt x="5358" y="21219"/>
                    <a:pt x="5342" y="21267"/>
                  </a:cubicBezTo>
                  <a:cubicBezTo>
                    <a:pt x="5112" y="22338"/>
                    <a:pt x="5074" y="23409"/>
                    <a:pt x="5227" y="24480"/>
                  </a:cubicBezTo>
                  <a:cubicBezTo>
                    <a:pt x="4730" y="25130"/>
                    <a:pt x="4309" y="25819"/>
                    <a:pt x="3927" y="26469"/>
                  </a:cubicBezTo>
                  <a:cubicBezTo>
                    <a:pt x="3353" y="25016"/>
                    <a:pt x="4462" y="23753"/>
                    <a:pt x="4845" y="22453"/>
                  </a:cubicBezTo>
                  <a:cubicBezTo>
                    <a:pt x="5151" y="21344"/>
                    <a:pt x="4730" y="21038"/>
                    <a:pt x="6107" y="20808"/>
                  </a:cubicBezTo>
                  <a:cubicBezTo>
                    <a:pt x="6222" y="20808"/>
                    <a:pt x="6336" y="20694"/>
                    <a:pt x="6260" y="20541"/>
                  </a:cubicBezTo>
                  <a:cubicBezTo>
                    <a:pt x="5112" y="18973"/>
                    <a:pt x="8019" y="17022"/>
                    <a:pt x="8937" y="16219"/>
                  </a:cubicBezTo>
                  <a:cubicBezTo>
                    <a:pt x="9817" y="15416"/>
                    <a:pt x="10658" y="14689"/>
                    <a:pt x="11461" y="13886"/>
                  </a:cubicBezTo>
                  <a:cubicBezTo>
                    <a:pt x="13259" y="12165"/>
                    <a:pt x="14330" y="9947"/>
                    <a:pt x="16013" y="8149"/>
                  </a:cubicBezTo>
                  <a:cubicBezTo>
                    <a:pt x="17428" y="6734"/>
                    <a:pt x="19034" y="5510"/>
                    <a:pt x="20755" y="4477"/>
                  </a:cubicBezTo>
                  <a:close/>
                  <a:moveTo>
                    <a:pt x="25192" y="5128"/>
                  </a:moveTo>
                  <a:lnTo>
                    <a:pt x="25192" y="5128"/>
                  </a:lnTo>
                  <a:cubicBezTo>
                    <a:pt x="24771" y="6772"/>
                    <a:pt x="24159" y="8340"/>
                    <a:pt x="22744" y="9373"/>
                  </a:cubicBezTo>
                  <a:cubicBezTo>
                    <a:pt x="22208" y="9755"/>
                    <a:pt x="21635" y="9985"/>
                    <a:pt x="21252" y="10559"/>
                  </a:cubicBezTo>
                  <a:cubicBezTo>
                    <a:pt x="20650" y="11396"/>
                    <a:pt x="20369" y="13815"/>
                    <a:pt x="19052" y="13815"/>
                  </a:cubicBezTo>
                  <a:cubicBezTo>
                    <a:pt x="18864" y="13815"/>
                    <a:pt x="18656" y="13766"/>
                    <a:pt x="18422" y="13656"/>
                  </a:cubicBezTo>
                  <a:cubicBezTo>
                    <a:pt x="18382" y="13632"/>
                    <a:pt x="18342" y="13622"/>
                    <a:pt x="18304" y="13622"/>
                  </a:cubicBezTo>
                  <a:cubicBezTo>
                    <a:pt x="18162" y="13622"/>
                    <a:pt x="18056" y="13773"/>
                    <a:pt x="18116" y="13924"/>
                  </a:cubicBezTo>
                  <a:cubicBezTo>
                    <a:pt x="18651" y="14880"/>
                    <a:pt x="18116" y="15033"/>
                    <a:pt x="17428" y="15607"/>
                  </a:cubicBezTo>
                  <a:cubicBezTo>
                    <a:pt x="16777" y="16142"/>
                    <a:pt x="16127" y="16716"/>
                    <a:pt x="15515" y="17366"/>
                  </a:cubicBezTo>
                  <a:cubicBezTo>
                    <a:pt x="14483" y="18437"/>
                    <a:pt x="13603" y="19623"/>
                    <a:pt x="12838" y="20923"/>
                  </a:cubicBezTo>
                  <a:cubicBezTo>
                    <a:pt x="12494" y="21573"/>
                    <a:pt x="12188" y="22300"/>
                    <a:pt x="11767" y="22912"/>
                  </a:cubicBezTo>
                  <a:cubicBezTo>
                    <a:pt x="11194" y="23715"/>
                    <a:pt x="10429" y="24059"/>
                    <a:pt x="9702" y="24633"/>
                  </a:cubicBezTo>
                  <a:cubicBezTo>
                    <a:pt x="8593" y="25513"/>
                    <a:pt x="8555" y="26354"/>
                    <a:pt x="6872" y="26622"/>
                  </a:cubicBezTo>
                  <a:cubicBezTo>
                    <a:pt x="6069" y="26737"/>
                    <a:pt x="5304" y="26775"/>
                    <a:pt x="4501" y="26775"/>
                  </a:cubicBezTo>
                  <a:cubicBezTo>
                    <a:pt x="4577" y="26737"/>
                    <a:pt x="4615" y="26698"/>
                    <a:pt x="4654" y="26622"/>
                  </a:cubicBezTo>
                  <a:cubicBezTo>
                    <a:pt x="4692" y="26679"/>
                    <a:pt x="4759" y="26708"/>
                    <a:pt x="4826" y="26708"/>
                  </a:cubicBezTo>
                  <a:cubicBezTo>
                    <a:pt x="4893" y="26708"/>
                    <a:pt x="4960" y="26679"/>
                    <a:pt x="4998" y="26622"/>
                  </a:cubicBezTo>
                  <a:cubicBezTo>
                    <a:pt x="5074" y="26584"/>
                    <a:pt x="5074" y="26545"/>
                    <a:pt x="5151" y="26469"/>
                  </a:cubicBezTo>
                  <a:cubicBezTo>
                    <a:pt x="5992" y="26354"/>
                    <a:pt x="6834" y="26086"/>
                    <a:pt x="7675" y="25933"/>
                  </a:cubicBezTo>
                  <a:cubicBezTo>
                    <a:pt x="7855" y="25933"/>
                    <a:pt x="7798" y="25662"/>
                    <a:pt x="7631" y="25662"/>
                  </a:cubicBezTo>
                  <a:cubicBezTo>
                    <a:pt x="7621" y="25662"/>
                    <a:pt x="7610" y="25663"/>
                    <a:pt x="7598" y="25666"/>
                  </a:cubicBezTo>
                  <a:cubicBezTo>
                    <a:pt x="6872" y="25742"/>
                    <a:pt x="6145" y="25857"/>
                    <a:pt x="5457" y="26048"/>
                  </a:cubicBezTo>
                  <a:lnTo>
                    <a:pt x="5763" y="25589"/>
                  </a:lnTo>
                  <a:cubicBezTo>
                    <a:pt x="7140" y="25283"/>
                    <a:pt x="8440" y="24748"/>
                    <a:pt x="9625" y="24059"/>
                  </a:cubicBezTo>
                  <a:cubicBezTo>
                    <a:pt x="9757" y="23994"/>
                    <a:pt x="9662" y="23815"/>
                    <a:pt x="9536" y="23815"/>
                  </a:cubicBezTo>
                  <a:cubicBezTo>
                    <a:pt x="9515" y="23815"/>
                    <a:pt x="9494" y="23819"/>
                    <a:pt x="9473" y="23830"/>
                  </a:cubicBezTo>
                  <a:cubicBezTo>
                    <a:pt x="8402" y="24289"/>
                    <a:pt x="7331" y="24671"/>
                    <a:pt x="6183" y="24939"/>
                  </a:cubicBezTo>
                  <a:cubicBezTo>
                    <a:pt x="6375" y="24671"/>
                    <a:pt x="6528" y="24404"/>
                    <a:pt x="6681" y="24136"/>
                  </a:cubicBezTo>
                  <a:cubicBezTo>
                    <a:pt x="7292" y="23792"/>
                    <a:pt x="7904" y="23294"/>
                    <a:pt x="8478" y="22950"/>
                  </a:cubicBezTo>
                  <a:cubicBezTo>
                    <a:pt x="9243" y="22453"/>
                    <a:pt x="10046" y="22032"/>
                    <a:pt x="10849" y="21573"/>
                  </a:cubicBezTo>
                  <a:cubicBezTo>
                    <a:pt x="10882" y="21541"/>
                    <a:pt x="10859" y="21451"/>
                    <a:pt x="10803" y="21451"/>
                  </a:cubicBezTo>
                  <a:cubicBezTo>
                    <a:pt x="10793" y="21451"/>
                    <a:pt x="10784" y="21453"/>
                    <a:pt x="10773" y="21459"/>
                  </a:cubicBezTo>
                  <a:cubicBezTo>
                    <a:pt x="9931" y="21803"/>
                    <a:pt x="9128" y="22224"/>
                    <a:pt x="8325" y="22644"/>
                  </a:cubicBezTo>
                  <a:cubicBezTo>
                    <a:pt x="7943" y="22874"/>
                    <a:pt x="7484" y="23142"/>
                    <a:pt x="7063" y="23371"/>
                  </a:cubicBezTo>
                  <a:cubicBezTo>
                    <a:pt x="7178" y="23142"/>
                    <a:pt x="7292" y="22950"/>
                    <a:pt x="7407" y="22721"/>
                  </a:cubicBezTo>
                  <a:cubicBezTo>
                    <a:pt x="9243" y="21803"/>
                    <a:pt x="10888" y="20617"/>
                    <a:pt x="12762" y="19776"/>
                  </a:cubicBezTo>
                  <a:cubicBezTo>
                    <a:pt x="12827" y="19743"/>
                    <a:pt x="12780" y="19653"/>
                    <a:pt x="12717" y="19653"/>
                  </a:cubicBezTo>
                  <a:cubicBezTo>
                    <a:pt x="12707" y="19653"/>
                    <a:pt x="12696" y="19656"/>
                    <a:pt x="12685" y="19661"/>
                  </a:cubicBezTo>
                  <a:cubicBezTo>
                    <a:pt x="11002" y="20197"/>
                    <a:pt x="9396" y="21000"/>
                    <a:pt x="7904" y="22032"/>
                  </a:cubicBezTo>
                  <a:cubicBezTo>
                    <a:pt x="8096" y="21841"/>
                    <a:pt x="8287" y="21650"/>
                    <a:pt x="8440" y="21459"/>
                  </a:cubicBezTo>
                  <a:lnTo>
                    <a:pt x="10429" y="19470"/>
                  </a:lnTo>
                  <a:cubicBezTo>
                    <a:pt x="11155" y="19164"/>
                    <a:pt x="11882" y="18781"/>
                    <a:pt x="12570" y="18399"/>
                  </a:cubicBezTo>
                  <a:cubicBezTo>
                    <a:pt x="13374" y="18055"/>
                    <a:pt x="14177" y="17672"/>
                    <a:pt x="14942" y="17175"/>
                  </a:cubicBezTo>
                  <a:lnTo>
                    <a:pt x="14942" y="17137"/>
                  </a:lnTo>
                  <a:cubicBezTo>
                    <a:pt x="14177" y="17366"/>
                    <a:pt x="13450" y="17634"/>
                    <a:pt x="12723" y="17978"/>
                  </a:cubicBezTo>
                  <a:cubicBezTo>
                    <a:pt x="12188" y="18246"/>
                    <a:pt x="11614" y="18475"/>
                    <a:pt x="11117" y="18781"/>
                  </a:cubicBezTo>
                  <a:cubicBezTo>
                    <a:pt x="11423" y="18437"/>
                    <a:pt x="11767" y="18131"/>
                    <a:pt x="12073" y="17787"/>
                  </a:cubicBezTo>
                  <a:cubicBezTo>
                    <a:pt x="13680" y="17022"/>
                    <a:pt x="15248" y="15989"/>
                    <a:pt x="16854" y="15186"/>
                  </a:cubicBezTo>
                  <a:cubicBezTo>
                    <a:pt x="16958" y="15152"/>
                    <a:pt x="16873" y="14990"/>
                    <a:pt x="16770" y="14990"/>
                  </a:cubicBezTo>
                  <a:cubicBezTo>
                    <a:pt x="16760" y="14990"/>
                    <a:pt x="16750" y="14992"/>
                    <a:pt x="16739" y="14995"/>
                  </a:cubicBezTo>
                  <a:cubicBezTo>
                    <a:pt x="15477" y="15607"/>
                    <a:pt x="14138" y="16181"/>
                    <a:pt x="12915" y="16907"/>
                  </a:cubicBezTo>
                  <a:lnTo>
                    <a:pt x="13871" y="15913"/>
                  </a:lnTo>
                  <a:cubicBezTo>
                    <a:pt x="13890" y="15932"/>
                    <a:pt x="13899" y="15942"/>
                    <a:pt x="13909" y="15942"/>
                  </a:cubicBezTo>
                  <a:cubicBezTo>
                    <a:pt x="13919" y="15942"/>
                    <a:pt x="13928" y="15932"/>
                    <a:pt x="13947" y="15913"/>
                  </a:cubicBezTo>
                  <a:cubicBezTo>
                    <a:pt x="15630" y="15072"/>
                    <a:pt x="17198" y="14001"/>
                    <a:pt x="18843" y="13121"/>
                  </a:cubicBezTo>
                  <a:cubicBezTo>
                    <a:pt x="18905" y="13090"/>
                    <a:pt x="18866" y="13034"/>
                    <a:pt x="18829" y="13034"/>
                  </a:cubicBezTo>
                  <a:cubicBezTo>
                    <a:pt x="18820" y="13034"/>
                    <a:pt x="18812" y="13037"/>
                    <a:pt x="18804" y="13045"/>
                  </a:cubicBezTo>
                  <a:cubicBezTo>
                    <a:pt x="17236" y="13695"/>
                    <a:pt x="15745" y="14498"/>
                    <a:pt x="14330" y="15416"/>
                  </a:cubicBezTo>
                  <a:cubicBezTo>
                    <a:pt x="15133" y="14574"/>
                    <a:pt x="15898" y="13733"/>
                    <a:pt x="16663" y="12892"/>
                  </a:cubicBezTo>
                  <a:cubicBezTo>
                    <a:pt x="17428" y="12547"/>
                    <a:pt x="18154" y="12127"/>
                    <a:pt x="18881" y="11744"/>
                  </a:cubicBezTo>
                  <a:cubicBezTo>
                    <a:pt x="19110" y="11591"/>
                    <a:pt x="20105" y="11285"/>
                    <a:pt x="19990" y="10941"/>
                  </a:cubicBezTo>
                  <a:cubicBezTo>
                    <a:pt x="19990" y="10903"/>
                    <a:pt x="19952" y="10865"/>
                    <a:pt x="19952" y="10865"/>
                  </a:cubicBezTo>
                  <a:lnTo>
                    <a:pt x="19875" y="10865"/>
                  </a:lnTo>
                  <a:cubicBezTo>
                    <a:pt x="19799" y="10865"/>
                    <a:pt x="19761" y="10979"/>
                    <a:pt x="19837" y="11018"/>
                  </a:cubicBezTo>
                  <a:cubicBezTo>
                    <a:pt x="19827" y="11012"/>
                    <a:pt x="19814" y="11010"/>
                    <a:pt x="19799" y="11010"/>
                  </a:cubicBezTo>
                  <a:cubicBezTo>
                    <a:pt x="19585" y="11010"/>
                    <a:pt x="18909" y="11482"/>
                    <a:pt x="18766" y="11553"/>
                  </a:cubicBezTo>
                  <a:lnTo>
                    <a:pt x="17963" y="11935"/>
                  </a:lnTo>
                  <a:cubicBezTo>
                    <a:pt x="17695" y="12088"/>
                    <a:pt x="17428" y="12241"/>
                    <a:pt x="17122" y="12356"/>
                  </a:cubicBezTo>
                  <a:lnTo>
                    <a:pt x="17504" y="11974"/>
                  </a:lnTo>
                  <a:cubicBezTo>
                    <a:pt x="18613" y="11400"/>
                    <a:pt x="19646" y="10673"/>
                    <a:pt x="20793" y="10061"/>
                  </a:cubicBezTo>
                  <a:cubicBezTo>
                    <a:pt x="20826" y="10061"/>
                    <a:pt x="20803" y="9977"/>
                    <a:pt x="20771" y="9977"/>
                  </a:cubicBezTo>
                  <a:cubicBezTo>
                    <a:pt x="20766" y="9977"/>
                    <a:pt x="20760" y="9979"/>
                    <a:pt x="20755" y="9985"/>
                  </a:cubicBezTo>
                  <a:cubicBezTo>
                    <a:pt x="19761" y="10406"/>
                    <a:pt x="18804" y="10903"/>
                    <a:pt x="17887" y="11438"/>
                  </a:cubicBezTo>
                  <a:cubicBezTo>
                    <a:pt x="18154" y="11132"/>
                    <a:pt x="18460" y="10788"/>
                    <a:pt x="18728" y="10444"/>
                  </a:cubicBezTo>
                  <a:cubicBezTo>
                    <a:pt x="20334" y="9602"/>
                    <a:pt x="21941" y="8723"/>
                    <a:pt x="23547" y="7843"/>
                  </a:cubicBezTo>
                  <a:cubicBezTo>
                    <a:pt x="23585" y="7843"/>
                    <a:pt x="23547" y="7767"/>
                    <a:pt x="23509" y="7767"/>
                  </a:cubicBezTo>
                  <a:cubicBezTo>
                    <a:pt x="22017" y="8379"/>
                    <a:pt x="20602" y="9105"/>
                    <a:pt x="19187" y="9870"/>
                  </a:cubicBezTo>
                  <a:cubicBezTo>
                    <a:pt x="19493" y="9526"/>
                    <a:pt x="19799" y="9143"/>
                    <a:pt x="20105" y="8761"/>
                  </a:cubicBezTo>
                  <a:cubicBezTo>
                    <a:pt x="21099" y="8187"/>
                    <a:pt x="22170" y="7690"/>
                    <a:pt x="23279" y="7346"/>
                  </a:cubicBezTo>
                  <a:cubicBezTo>
                    <a:pt x="23356" y="7308"/>
                    <a:pt x="23317" y="7193"/>
                    <a:pt x="23241" y="7193"/>
                  </a:cubicBezTo>
                  <a:cubicBezTo>
                    <a:pt x="22285" y="7384"/>
                    <a:pt x="21367" y="7728"/>
                    <a:pt x="20526" y="8226"/>
                  </a:cubicBezTo>
                  <a:lnTo>
                    <a:pt x="20755" y="7958"/>
                  </a:lnTo>
                  <a:cubicBezTo>
                    <a:pt x="21749" y="7346"/>
                    <a:pt x="22859" y="6849"/>
                    <a:pt x="23968" y="6466"/>
                  </a:cubicBezTo>
                  <a:cubicBezTo>
                    <a:pt x="24072" y="6431"/>
                    <a:pt x="24050" y="6270"/>
                    <a:pt x="23959" y="6270"/>
                  </a:cubicBezTo>
                  <a:cubicBezTo>
                    <a:pt x="23949" y="6270"/>
                    <a:pt x="23940" y="6272"/>
                    <a:pt x="23929" y="6275"/>
                  </a:cubicBezTo>
                  <a:cubicBezTo>
                    <a:pt x="23012" y="6428"/>
                    <a:pt x="22132" y="6734"/>
                    <a:pt x="21367" y="7231"/>
                  </a:cubicBezTo>
                  <a:lnTo>
                    <a:pt x="21826" y="6619"/>
                  </a:lnTo>
                  <a:cubicBezTo>
                    <a:pt x="22897" y="6046"/>
                    <a:pt x="24044" y="5548"/>
                    <a:pt x="25192" y="5128"/>
                  </a:cubicBezTo>
                  <a:close/>
                  <a:moveTo>
                    <a:pt x="26738" y="1"/>
                  </a:moveTo>
                  <a:cubicBezTo>
                    <a:pt x="26705" y="1"/>
                    <a:pt x="26673" y="13"/>
                    <a:pt x="26645" y="41"/>
                  </a:cubicBezTo>
                  <a:cubicBezTo>
                    <a:pt x="26530" y="194"/>
                    <a:pt x="26454" y="347"/>
                    <a:pt x="26339" y="462"/>
                  </a:cubicBezTo>
                  <a:cubicBezTo>
                    <a:pt x="24733" y="1571"/>
                    <a:pt x="23050" y="2527"/>
                    <a:pt x="21405" y="3560"/>
                  </a:cubicBezTo>
                  <a:cubicBezTo>
                    <a:pt x="21405" y="3560"/>
                    <a:pt x="21405" y="3521"/>
                    <a:pt x="21367" y="3483"/>
                  </a:cubicBezTo>
                  <a:lnTo>
                    <a:pt x="21329" y="3483"/>
                  </a:lnTo>
                  <a:cubicBezTo>
                    <a:pt x="21329" y="3560"/>
                    <a:pt x="21290" y="3598"/>
                    <a:pt x="21290" y="3636"/>
                  </a:cubicBezTo>
                  <a:cubicBezTo>
                    <a:pt x="18613" y="5319"/>
                    <a:pt x="16051" y="7155"/>
                    <a:pt x="14215" y="9794"/>
                  </a:cubicBezTo>
                  <a:cubicBezTo>
                    <a:pt x="13335" y="11170"/>
                    <a:pt x="12341" y="12433"/>
                    <a:pt x="11194" y="13618"/>
                  </a:cubicBezTo>
                  <a:cubicBezTo>
                    <a:pt x="10084" y="14689"/>
                    <a:pt x="8899" y="15722"/>
                    <a:pt x="7751" y="16754"/>
                  </a:cubicBezTo>
                  <a:cubicBezTo>
                    <a:pt x="6987" y="17443"/>
                    <a:pt x="5916" y="18170"/>
                    <a:pt x="5648" y="19164"/>
                  </a:cubicBezTo>
                  <a:cubicBezTo>
                    <a:pt x="5342" y="20197"/>
                    <a:pt x="6107" y="20426"/>
                    <a:pt x="4692" y="20617"/>
                  </a:cubicBezTo>
                  <a:cubicBezTo>
                    <a:pt x="4615" y="20617"/>
                    <a:pt x="4577" y="20732"/>
                    <a:pt x="4577" y="20847"/>
                  </a:cubicBezTo>
                  <a:cubicBezTo>
                    <a:pt x="4960" y="22950"/>
                    <a:pt x="2779" y="24595"/>
                    <a:pt x="3544" y="26698"/>
                  </a:cubicBezTo>
                  <a:cubicBezTo>
                    <a:pt x="3583" y="26737"/>
                    <a:pt x="3621" y="26775"/>
                    <a:pt x="3659" y="26813"/>
                  </a:cubicBezTo>
                  <a:cubicBezTo>
                    <a:pt x="2282" y="29146"/>
                    <a:pt x="1097" y="31594"/>
                    <a:pt x="26" y="34080"/>
                  </a:cubicBezTo>
                  <a:cubicBezTo>
                    <a:pt x="1" y="34155"/>
                    <a:pt x="41" y="34213"/>
                    <a:pt x="93" y="34213"/>
                  </a:cubicBezTo>
                  <a:cubicBezTo>
                    <a:pt x="121" y="34213"/>
                    <a:pt x="152" y="34196"/>
                    <a:pt x="179" y="34156"/>
                  </a:cubicBezTo>
                  <a:cubicBezTo>
                    <a:pt x="1403" y="31823"/>
                    <a:pt x="2588" y="29490"/>
                    <a:pt x="4003" y="27310"/>
                  </a:cubicBezTo>
                  <a:cubicBezTo>
                    <a:pt x="5342" y="27234"/>
                    <a:pt x="7331" y="27463"/>
                    <a:pt x="8478" y="26660"/>
                  </a:cubicBezTo>
                  <a:cubicBezTo>
                    <a:pt x="9090" y="26201"/>
                    <a:pt x="9473" y="25513"/>
                    <a:pt x="10046" y="25016"/>
                  </a:cubicBezTo>
                  <a:cubicBezTo>
                    <a:pt x="10658" y="24518"/>
                    <a:pt x="11347" y="24212"/>
                    <a:pt x="11882" y="23600"/>
                  </a:cubicBezTo>
                  <a:cubicBezTo>
                    <a:pt x="12838" y="22415"/>
                    <a:pt x="13297" y="20808"/>
                    <a:pt x="14177" y="19585"/>
                  </a:cubicBezTo>
                  <a:cubicBezTo>
                    <a:pt x="15477" y="17749"/>
                    <a:pt x="17083" y="16181"/>
                    <a:pt x="18957" y="14957"/>
                  </a:cubicBezTo>
                  <a:cubicBezTo>
                    <a:pt x="19034" y="14919"/>
                    <a:pt x="19072" y="14804"/>
                    <a:pt x="19034" y="14689"/>
                  </a:cubicBezTo>
                  <a:lnTo>
                    <a:pt x="18728" y="14154"/>
                  </a:lnTo>
                  <a:lnTo>
                    <a:pt x="18728" y="14154"/>
                  </a:lnTo>
                  <a:cubicBezTo>
                    <a:pt x="18797" y="14162"/>
                    <a:pt x="18866" y="14167"/>
                    <a:pt x="18934" y="14167"/>
                  </a:cubicBezTo>
                  <a:cubicBezTo>
                    <a:pt x="19475" y="14167"/>
                    <a:pt x="19995" y="13902"/>
                    <a:pt x="20334" y="13427"/>
                  </a:cubicBezTo>
                  <a:cubicBezTo>
                    <a:pt x="20602" y="13083"/>
                    <a:pt x="20832" y="12662"/>
                    <a:pt x="20984" y="12203"/>
                  </a:cubicBezTo>
                  <a:cubicBezTo>
                    <a:pt x="21137" y="11553"/>
                    <a:pt x="21443" y="10941"/>
                    <a:pt x="21826" y="10444"/>
                  </a:cubicBezTo>
                  <a:cubicBezTo>
                    <a:pt x="22170" y="10138"/>
                    <a:pt x="22553" y="9870"/>
                    <a:pt x="22935" y="9641"/>
                  </a:cubicBezTo>
                  <a:cubicBezTo>
                    <a:pt x="25765" y="7422"/>
                    <a:pt x="25497" y="3598"/>
                    <a:pt x="26760" y="500"/>
                  </a:cubicBezTo>
                  <a:lnTo>
                    <a:pt x="26874" y="423"/>
                  </a:lnTo>
                  <a:cubicBezTo>
                    <a:pt x="26913" y="385"/>
                    <a:pt x="26913" y="309"/>
                    <a:pt x="26874" y="270"/>
                  </a:cubicBezTo>
                  <a:cubicBezTo>
                    <a:pt x="26874" y="270"/>
                    <a:pt x="26874" y="232"/>
                    <a:pt x="26874" y="232"/>
                  </a:cubicBezTo>
                  <a:cubicBezTo>
                    <a:pt x="26932" y="116"/>
                    <a:pt x="26837" y="1"/>
                    <a:pt x="267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6"/>
            <p:cNvSpPr/>
            <p:nvPr/>
          </p:nvSpPr>
          <p:spPr>
            <a:xfrm>
              <a:off x="3373000" y="890775"/>
              <a:ext cx="99400" cy="65050"/>
            </a:xfrm>
            <a:custGeom>
              <a:rect b="b" l="l" r="r" t="t"/>
              <a:pathLst>
                <a:path extrusionOk="0" h="2602" w="3976">
                  <a:moveTo>
                    <a:pt x="3821" y="0"/>
                  </a:moveTo>
                  <a:cubicBezTo>
                    <a:pt x="3796" y="0"/>
                    <a:pt x="3768" y="9"/>
                    <a:pt x="3738" y="32"/>
                  </a:cubicBezTo>
                  <a:cubicBezTo>
                    <a:pt x="2514" y="720"/>
                    <a:pt x="1022" y="1370"/>
                    <a:pt x="66" y="2441"/>
                  </a:cubicBezTo>
                  <a:cubicBezTo>
                    <a:pt x="0" y="2507"/>
                    <a:pt x="48" y="2602"/>
                    <a:pt x="136" y="2602"/>
                  </a:cubicBezTo>
                  <a:cubicBezTo>
                    <a:pt x="150" y="2602"/>
                    <a:pt x="165" y="2599"/>
                    <a:pt x="181" y="2594"/>
                  </a:cubicBezTo>
                  <a:cubicBezTo>
                    <a:pt x="1405" y="1791"/>
                    <a:pt x="2591" y="988"/>
                    <a:pt x="3853" y="223"/>
                  </a:cubicBezTo>
                  <a:cubicBezTo>
                    <a:pt x="3976" y="161"/>
                    <a:pt x="3925" y="0"/>
                    <a:pt x="3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6"/>
            <p:cNvSpPr/>
            <p:nvPr/>
          </p:nvSpPr>
          <p:spPr>
            <a:xfrm>
              <a:off x="3220975" y="1052700"/>
              <a:ext cx="114975" cy="64725"/>
            </a:xfrm>
            <a:custGeom>
              <a:rect b="b" l="l" r="r" t="t"/>
              <a:pathLst>
                <a:path extrusionOk="0" h="2589" w="4599">
                  <a:moveTo>
                    <a:pt x="4443" y="1"/>
                  </a:moveTo>
                  <a:cubicBezTo>
                    <a:pt x="4425" y="1"/>
                    <a:pt x="4407" y="6"/>
                    <a:pt x="4388" y="18"/>
                  </a:cubicBezTo>
                  <a:cubicBezTo>
                    <a:pt x="3011" y="745"/>
                    <a:pt x="1061" y="1204"/>
                    <a:pt x="66" y="2428"/>
                  </a:cubicBezTo>
                  <a:cubicBezTo>
                    <a:pt x="0" y="2494"/>
                    <a:pt x="77" y="2588"/>
                    <a:pt x="148" y="2588"/>
                  </a:cubicBezTo>
                  <a:cubicBezTo>
                    <a:pt x="159" y="2588"/>
                    <a:pt x="171" y="2586"/>
                    <a:pt x="181" y="2581"/>
                  </a:cubicBezTo>
                  <a:cubicBezTo>
                    <a:pt x="908" y="2198"/>
                    <a:pt x="1596" y="1739"/>
                    <a:pt x="2323" y="1357"/>
                  </a:cubicBezTo>
                  <a:cubicBezTo>
                    <a:pt x="3049" y="1013"/>
                    <a:pt x="3776" y="630"/>
                    <a:pt x="4503" y="209"/>
                  </a:cubicBezTo>
                  <a:cubicBezTo>
                    <a:pt x="4599" y="145"/>
                    <a:pt x="4534" y="1"/>
                    <a:pt x="44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 name="Google Shape;702;p26"/>
          <p:cNvGrpSpPr/>
          <p:nvPr/>
        </p:nvGrpSpPr>
        <p:grpSpPr>
          <a:xfrm>
            <a:off x="581981" y="3750777"/>
            <a:ext cx="1147083" cy="950168"/>
            <a:chOff x="335075" y="271200"/>
            <a:chExt cx="1371125" cy="1135750"/>
          </a:xfrm>
        </p:grpSpPr>
        <p:sp>
          <p:nvSpPr>
            <p:cNvPr id="703" name="Google Shape;703;p26"/>
            <p:cNvSpPr/>
            <p:nvPr/>
          </p:nvSpPr>
          <p:spPr>
            <a:xfrm>
              <a:off x="584875" y="322275"/>
              <a:ext cx="9075" cy="8425"/>
            </a:xfrm>
            <a:custGeom>
              <a:rect b="b" l="l" r="r" t="t"/>
              <a:pathLst>
                <a:path extrusionOk="0" h="337" w="363">
                  <a:moveTo>
                    <a:pt x="69" y="0"/>
                  </a:moveTo>
                  <a:cubicBezTo>
                    <a:pt x="34" y="0"/>
                    <a:pt x="0" y="36"/>
                    <a:pt x="28" y="92"/>
                  </a:cubicBezTo>
                  <a:lnTo>
                    <a:pt x="258" y="321"/>
                  </a:lnTo>
                  <a:cubicBezTo>
                    <a:pt x="268" y="332"/>
                    <a:pt x="281" y="336"/>
                    <a:pt x="294" y="336"/>
                  </a:cubicBezTo>
                  <a:cubicBezTo>
                    <a:pt x="329" y="336"/>
                    <a:pt x="362" y="301"/>
                    <a:pt x="334" y="245"/>
                  </a:cubicBezTo>
                  <a:lnTo>
                    <a:pt x="105" y="15"/>
                  </a:lnTo>
                  <a:cubicBezTo>
                    <a:pt x="95" y="5"/>
                    <a:pt x="82" y="0"/>
                    <a:pt x="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6"/>
            <p:cNvSpPr/>
            <p:nvPr/>
          </p:nvSpPr>
          <p:spPr>
            <a:xfrm>
              <a:off x="1656725" y="729000"/>
              <a:ext cx="10275" cy="3100"/>
            </a:xfrm>
            <a:custGeom>
              <a:rect b="b" l="l" r="r" t="t"/>
              <a:pathLst>
                <a:path extrusionOk="0" h="124" w="411">
                  <a:moveTo>
                    <a:pt x="372" y="1"/>
                  </a:moveTo>
                  <a:lnTo>
                    <a:pt x="66" y="39"/>
                  </a:lnTo>
                  <a:cubicBezTo>
                    <a:pt x="1" y="39"/>
                    <a:pt x="19" y="123"/>
                    <a:pt x="50" y="123"/>
                  </a:cubicBezTo>
                  <a:cubicBezTo>
                    <a:pt x="55" y="123"/>
                    <a:pt x="61" y="121"/>
                    <a:pt x="66" y="116"/>
                  </a:cubicBezTo>
                  <a:lnTo>
                    <a:pt x="372" y="77"/>
                  </a:lnTo>
                  <a:cubicBezTo>
                    <a:pt x="410" y="77"/>
                    <a:pt x="410" y="1"/>
                    <a:pt x="3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6"/>
            <p:cNvSpPr/>
            <p:nvPr/>
          </p:nvSpPr>
          <p:spPr>
            <a:xfrm>
              <a:off x="335075" y="271200"/>
              <a:ext cx="1371125" cy="1135750"/>
            </a:xfrm>
            <a:custGeom>
              <a:rect b="b" l="l" r="r" t="t"/>
              <a:pathLst>
                <a:path extrusionOk="0" h="45430" w="54845">
                  <a:moveTo>
                    <a:pt x="8797" y="3894"/>
                  </a:moveTo>
                  <a:cubicBezTo>
                    <a:pt x="8797" y="4009"/>
                    <a:pt x="8758" y="4124"/>
                    <a:pt x="8720" y="4238"/>
                  </a:cubicBezTo>
                  <a:cubicBezTo>
                    <a:pt x="8414" y="4774"/>
                    <a:pt x="8146" y="5309"/>
                    <a:pt x="7840" y="5883"/>
                  </a:cubicBezTo>
                  <a:cubicBezTo>
                    <a:pt x="7993" y="5194"/>
                    <a:pt x="8261" y="4544"/>
                    <a:pt x="8605" y="3971"/>
                  </a:cubicBezTo>
                  <a:cubicBezTo>
                    <a:pt x="8682" y="3932"/>
                    <a:pt x="8720" y="3932"/>
                    <a:pt x="8797" y="3894"/>
                  </a:cubicBezTo>
                  <a:close/>
                  <a:moveTo>
                    <a:pt x="8567" y="5041"/>
                  </a:moveTo>
                  <a:cubicBezTo>
                    <a:pt x="8491" y="5271"/>
                    <a:pt x="8452" y="5539"/>
                    <a:pt x="8376" y="5768"/>
                  </a:cubicBezTo>
                  <a:cubicBezTo>
                    <a:pt x="8146" y="6227"/>
                    <a:pt x="7840" y="6648"/>
                    <a:pt x="7573" y="7069"/>
                  </a:cubicBezTo>
                  <a:lnTo>
                    <a:pt x="7611" y="6839"/>
                  </a:lnTo>
                  <a:cubicBezTo>
                    <a:pt x="7611" y="6763"/>
                    <a:pt x="7687" y="6571"/>
                    <a:pt x="7726" y="6342"/>
                  </a:cubicBezTo>
                  <a:cubicBezTo>
                    <a:pt x="7764" y="6342"/>
                    <a:pt x="7764" y="6304"/>
                    <a:pt x="7802" y="6304"/>
                  </a:cubicBezTo>
                  <a:cubicBezTo>
                    <a:pt x="8032" y="5883"/>
                    <a:pt x="8299" y="5462"/>
                    <a:pt x="8567" y="5041"/>
                  </a:cubicBezTo>
                  <a:close/>
                  <a:moveTo>
                    <a:pt x="7420" y="6112"/>
                  </a:moveTo>
                  <a:cubicBezTo>
                    <a:pt x="7420" y="6380"/>
                    <a:pt x="7381" y="6571"/>
                    <a:pt x="7343" y="6763"/>
                  </a:cubicBezTo>
                  <a:cubicBezTo>
                    <a:pt x="7190" y="7451"/>
                    <a:pt x="6999" y="8178"/>
                    <a:pt x="6808" y="8866"/>
                  </a:cubicBezTo>
                  <a:cubicBezTo>
                    <a:pt x="6781" y="8839"/>
                    <a:pt x="6715" y="8812"/>
                    <a:pt x="6652" y="8812"/>
                  </a:cubicBezTo>
                  <a:cubicBezTo>
                    <a:pt x="6626" y="8812"/>
                    <a:pt x="6601" y="8817"/>
                    <a:pt x="6578" y="8828"/>
                  </a:cubicBezTo>
                  <a:cubicBezTo>
                    <a:pt x="6770" y="8254"/>
                    <a:pt x="6961" y="7642"/>
                    <a:pt x="7114" y="7069"/>
                  </a:cubicBezTo>
                  <a:cubicBezTo>
                    <a:pt x="7228" y="7030"/>
                    <a:pt x="7305" y="6839"/>
                    <a:pt x="7267" y="6533"/>
                  </a:cubicBezTo>
                  <a:lnTo>
                    <a:pt x="7267" y="6457"/>
                  </a:lnTo>
                  <a:cubicBezTo>
                    <a:pt x="7343" y="6342"/>
                    <a:pt x="7381" y="6227"/>
                    <a:pt x="7420" y="6112"/>
                  </a:cubicBezTo>
                  <a:close/>
                  <a:moveTo>
                    <a:pt x="8223" y="6533"/>
                  </a:moveTo>
                  <a:lnTo>
                    <a:pt x="8223" y="6533"/>
                  </a:lnTo>
                  <a:cubicBezTo>
                    <a:pt x="8185" y="6648"/>
                    <a:pt x="8146" y="6801"/>
                    <a:pt x="8146" y="6916"/>
                  </a:cubicBezTo>
                  <a:cubicBezTo>
                    <a:pt x="8146" y="6916"/>
                    <a:pt x="8108" y="6916"/>
                    <a:pt x="8108" y="6954"/>
                  </a:cubicBezTo>
                  <a:cubicBezTo>
                    <a:pt x="7840" y="7604"/>
                    <a:pt x="7496" y="8254"/>
                    <a:pt x="7114" y="8866"/>
                  </a:cubicBezTo>
                  <a:cubicBezTo>
                    <a:pt x="7190" y="8484"/>
                    <a:pt x="7305" y="8101"/>
                    <a:pt x="7381" y="7719"/>
                  </a:cubicBezTo>
                  <a:cubicBezTo>
                    <a:pt x="7687" y="7336"/>
                    <a:pt x="7955" y="6916"/>
                    <a:pt x="8223" y="6533"/>
                  </a:cubicBezTo>
                  <a:close/>
                  <a:moveTo>
                    <a:pt x="7955" y="7872"/>
                  </a:moveTo>
                  <a:lnTo>
                    <a:pt x="7840" y="8369"/>
                  </a:lnTo>
                  <a:cubicBezTo>
                    <a:pt x="7534" y="9096"/>
                    <a:pt x="7114" y="9746"/>
                    <a:pt x="6731" y="10396"/>
                  </a:cubicBezTo>
                  <a:cubicBezTo>
                    <a:pt x="6770" y="10281"/>
                    <a:pt x="6808" y="10166"/>
                    <a:pt x="6846" y="10013"/>
                  </a:cubicBezTo>
                  <a:cubicBezTo>
                    <a:pt x="6884" y="9822"/>
                    <a:pt x="6922" y="9631"/>
                    <a:pt x="6999" y="9402"/>
                  </a:cubicBezTo>
                  <a:cubicBezTo>
                    <a:pt x="7343" y="8943"/>
                    <a:pt x="7687" y="8445"/>
                    <a:pt x="7955" y="7872"/>
                  </a:cubicBezTo>
                  <a:close/>
                  <a:moveTo>
                    <a:pt x="7228" y="10205"/>
                  </a:moveTo>
                  <a:lnTo>
                    <a:pt x="7228" y="10205"/>
                  </a:lnTo>
                  <a:cubicBezTo>
                    <a:pt x="6922" y="10817"/>
                    <a:pt x="6578" y="11467"/>
                    <a:pt x="6311" y="12117"/>
                  </a:cubicBezTo>
                  <a:lnTo>
                    <a:pt x="6617" y="11008"/>
                  </a:lnTo>
                  <a:cubicBezTo>
                    <a:pt x="6617" y="10970"/>
                    <a:pt x="6655" y="10970"/>
                    <a:pt x="6655" y="10970"/>
                  </a:cubicBezTo>
                  <a:cubicBezTo>
                    <a:pt x="6884" y="10740"/>
                    <a:pt x="7075" y="10472"/>
                    <a:pt x="7228" y="10205"/>
                  </a:cubicBezTo>
                  <a:close/>
                  <a:moveTo>
                    <a:pt x="6999" y="3588"/>
                  </a:moveTo>
                  <a:cubicBezTo>
                    <a:pt x="6999" y="3626"/>
                    <a:pt x="6999" y="3626"/>
                    <a:pt x="6999" y="3665"/>
                  </a:cubicBezTo>
                  <a:cubicBezTo>
                    <a:pt x="7267" y="3894"/>
                    <a:pt x="7573" y="4009"/>
                    <a:pt x="7917" y="4009"/>
                  </a:cubicBezTo>
                  <a:lnTo>
                    <a:pt x="7993" y="4009"/>
                  </a:lnTo>
                  <a:lnTo>
                    <a:pt x="7917" y="4124"/>
                  </a:lnTo>
                  <a:cubicBezTo>
                    <a:pt x="7898" y="4047"/>
                    <a:pt x="7840" y="4009"/>
                    <a:pt x="7778" y="4009"/>
                  </a:cubicBezTo>
                  <a:cubicBezTo>
                    <a:pt x="7716" y="4009"/>
                    <a:pt x="7649" y="4047"/>
                    <a:pt x="7611" y="4124"/>
                  </a:cubicBezTo>
                  <a:cubicBezTo>
                    <a:pt x="7573" y="4238"/>
                    <a:pt x="7534" y="4353"/>
                    <a:pt x="7496" y="4506"/>
                  </a:cubicBezTo>
                  <a:lnTo>
                    <a:pt x="7343" y="4774"/>
                  </a:lnTo>
                  <a:cubicBezTo>
                    <a:pt x="7381" y="4544"/>
                    <a:pt x="7420" y="4315"/>
                    <a:pt x="7496" y="4124"/>
                  </a:cubicBezTo>
                  <a:cubicBezTo>
                    <a:pt x="7496" y="4047"/>
                    <a:pt x="7458" y="4009"/>
                    <a:pt x="7381" y="4009"/>
                  </a:cubicBezTo>
                  <a:cubicBezTo>
                    <a:pt x="7359" y="3998"/>
                    <a:pt x="7337" y="3993"/>
                    <a:pt x="7315" y="3993"/>
                  </a:cubicBezTo>
                  <a:cubicBezTo>
                    <a:pt x="7263" y="3993"/>
                    <a:pt x="7217" y="4020"/>
                    <a:pt x="7190" y="4047"/>
                  </a:cubicBezTo>
                  <a:cubicBezTo>
                    <a:pt x="6770" y="5233"/>
                    <a:pt x="6425" y="6457"/>
                    <a:pt x="6234" y="7719"/>
                  </a:cubicBezTo>
                  <a:cubicBezTo>
                    <a:pt x="5813" y="8981"/>
                    <a:pt x="5469" y="10243"/>
                    <a:pt x="5201" y="11543"/>
                  </a:cubicBezTo>
                  <a:cubicBezTo>
                    <a:pt x="5087" y="12041"/>
                    <a:pt x="4972" y="12576"/>
                    <a:pt x="4895" y="13111"/>
                  </a:cubicBezTo>
                  <a:cubicBezTo>
                    <a:pt x="4628" y="14068"/>
                    <a:pt x="4360" y="15024"/>
                    <a:pt x="4092" y="15980"/>
                  </a:cubicBezTo>
                  <a:cubicBezTo>
                    <a:pt x="3870" y="16537"/>
                    <a:pt x="3647" y="17058"/>
                    <a:pt x="3494" y="17647"/>
                  </a:cubicBezTo>
                  <a:lnTo>
                    <a:pt x="3494" y="17647"/>
                  </a:lnTo>
                  <a:lnTo>
                    <a:pt x="4016" y="15597"/>
                  </a:lnTo>
                  <a:cubicBezTo>
                    <a:pt x="5048" y="11658"/>
                    <a:pt x="6349" y="7642"/>
                    <a:pt x="6999" y="3588"/>
                  </a:cubicBezTo>
                  <a:close/>
                  <a:moveTo>
                    <a:pt x="53582" y="21181"/>
                  </a:moveTo>
                  <a:lnTo>
                    <a:pt x="53621" y="21220"/>
                  </a:lnTo>
                  <a:lnTo>
                    <a:pt x="53697" y="21258"/>
                  </a:lnTo>
                  <a:cubicBezTo>
                    <a:pt x="53621" y="21411"/>
                    <a:pt x="53506" y="21564"/>
                    <a:pt x="53429" y="21755"/>
                  </a:cubicBezTo>
                  <a:cubicBezTo>
                    <a:pt x="53506" y="21564"/>
                    <a:pt x="53544" y="21373"/>
                    <a:pt x="53582" y="21181"/>
                  </a:cubicBezTo>
                  <a:close/>
                  <a:moveTo>
                    <a:pt x="53888" y="21373"/>
                  </a:moveTo>
                  <a:cubicBezTo>
                    <a:pt x="54003" y="21411"/>
                    <a:pt x="54080" y="21449"/>
                    <a:pt x="54194" y="21487"/>
                  </a:cubicBezTo>
                  <a:lnTo>
                    <a:pt x="54194" y="21526"/>
                  </a:lnTo>
                  <a:cubicBezTo>
                    <a:pt x="54156" y="21602"/>
                    <a:pt x="54080" y="21717"/>
                    <a:pt x="54041" y="21831"/>
                  </a:cubicBezTo>
                  <a:lnTo>
                    <a:pt x="54003" y="21831"/>
                  </a:lnTo>
                  <a:cubicBezTo>
                    <a:pt x="53984" y="21812"/>
                    <a:pt x="53955" y="21803"/>
                    <a:pt x="53927" y="21803"/>
                  </a:cubicBezTo>
                  <a:cubicBezTo>
                    <a:pt x="53898" y="21803"/>
                    <a:pt x="53869" y="21812"/>
                    <a:pt x="53850" y="21831"/>
                  </a:cubicBezTo>
                  <a:cubicBezTo>
                    <a:pt x="53850" y="21717"/>
                    <a:pt x="53850" y="21602"/>
                    <a:pt x="53850" y="21487"/>
                  </a:cubicBezTo>
                  <a:cubicBezTo>
                    <a:pt x="53850" y="21411"/>
                    <a:pt x="53888" y="21373"/>
                    <a:pt x="53888" y="21373"/>
                  </a:cubicBezTo>
                  <a:close/>
                  <a:moveTo>
                    <a:pt x="54615" y="21487"/>
                  </a:moveTo>
                  <a:lnTo>
                    <a:pt x="54386" y="21870"/>
                  </a:lnTo>
                  <a:cubicBezTo>
                    <a:pt x="54424" y="21755"/>
                    <a:pt x="54462" y="21640"/>
                    <a:pt x="54462" y="21526"/>
                  </a:cubicBezTo>
                  <a:lnTo>
                    <a:pt x="54577" y="21526"/>
                  </a:lnTo>
                  <a:cubicBezTo>
                    <a:pt x="54577" y="21487"/>
                    <a:pt x="54615" y="21487"/>
                    <a:pt x="54615" y="21487"/>
                  </a:cubicBezTo>
                  <a:close/>
                  <a:moveTo>
                    <a:pt x="53927" y="22099"/>
                  </a:moveTo>
                  <a:lnTo>
                    <a:pt x="53927" y="22137"/>
                  </a:lnTo>
                  <a:lnTo>
                    <a:pt x="53812" y="22252"/>
                  </a:lnTo>
                  <a:cubicBezTo>
                    <a:pt x="53812" y="22214"/>
                    <a:pt x="53812" y="22176"/>
                    <a:pt x="53812" y="22099"/>
                  </a:cubicBezTo>
                  <a:lnTo>
                    <a:pt x="53850" y="22099"/>
                  </a:lnTo>
                  <a:cubicBezTo>
                    <a:pt x="53850" y="22118"/>
                    <a:pt x="53860" y="22128"/>
                    <a:pt x="53874" y="22128"/>
                  </a:cubicBezTo>
                  <a:cubicBezTo>
                    <a:pt x="53888" y="22128"/>
                    <a:pt x="53907" y="22118"/>
                    <a:pt x="53927" y="22099"/>
                  </a:cubicBezTo>
                  <a:close/>
                  <a:moveTo>
                    <a:pt x="52970" y="22558"/>
                  </a:moveTo>
                  <a:cubicBezTo>
                    <a:pt x="52932" y="22635"/>
                    <a:pt x="52894" y="22711"/>
                    <a:pt x="52856" y="22788"/>
                  </a:cubicBezTo>
                  <a:lnTo>
                    <a:pt x="52817" y="22826"/>
                  </a:lnTo>
                  <a:cubicBezTo>
                    <a:pt x="52856" y="22749"/>
                    <a:pt x="52932" y="22635"/>
                    <a:pt x="52970" y="22558"/>
                  </a:cubicBezTo>
                  <a:close/>
                  <a:moveTo>
                    <a:pt x="2868" y="20072"/>
                  </a:moveTo>
                  <a:lnTo>
                    <a:pt x="2868" y="20072"/>
                  </a:lnTo>
                  <a:cubicBezTo>
                    <a:pt x="2754" y="20569"/>
                    <a:pt x="2677" y="21067"/>
                    <a:pt x="2601" y="21564"/>
                  </a:cubicBezTo>
                  <a:cubicBezTo>
                    <a:pt x="2562" y="21640"/>
                    <a:pt x="2562" y="21755"/>
                    <a:pt x="2524" y="21870"/>
                  </a:cubicBezTo>
                  <a:cubicBezTo>
                    <a:pt x="2371" y="22290"/>
                    <a:pt x="2218" y="22711"/>
                    <a:pt x="2027" y="23170"/>
                  </a:cubicBezTo>
                  <a:cubicBezTo>
                    <a:pt x="2333" y="22137"/>
                    <a:pt x="2601" y="21105"/>
                    <a:pt x="2868" y="20072"/>
                  </a:cubicBezTo>
                  <a:close/>
                  <a:moveTo>
                    <a:pt x="52588" y="19460"/>
                  </a:moveTo>
                  <a:cubicBezTo>
                    <a:pt x="52856" y="19498"/>
                    <a:pt x="53085" y="19575"/>
                    <a:pt x="53353" y="19613"/>
                  </a:cubicBezTo>
                  <a:cubicBezTo>
                    <a:pt x="52550" y="20875"/>
                    <a:pt x="51785" y="22137"/>
                    <a:pt x="51058" y="23400"/>
                  </a:cubicBezTo>
                  <a:cubicBezTo>
                    <a:pt x="51058" y="23352"/>
                    <a:pt x="51014" y="23320"/>
                    <a:pt x="50972" y="23320"/>
                  </a:cubicBezTo>
                  <a:cubicBezTo>
                    <a:pt x="50946" y="23320"/>
                    <a:pt x="50920" y="23332"/>
                    <a:pt x="50905" y="23361"/>
                  </a:cubicBezTo>
                  <a:cubicBezTo>
                    <a:pt x="50255" y="23859"/>
                    <a:pt x="49720" y="24432"/>
                    <a:pt x="49184" y="25044"/>
                  </a:cubicBezTo>
                  <a:cubicBezTo>
                    <a:pt x="48916" y="25388"/>
                    <a:pt x="48687" y="25694"/>
                    <a:pt x="48419" y="26000"/>
                  </a:cubicBezTo>
                  <a:cubicBezTo>
                    <a:pt x="48381" y="26039"/>
                    <a:pt x="48343" y="26077"/>
                    <a:pt x="48343" y="26077"/>
                  </a:cubicBezTo>
                  <a:cubicBezTo>
                    <a:pt x="48534" y="25656"/>
                    <a:pt x="48725" y="25197"/>
                    <a:pt x="48916" y="24738"/>
                  </a:cubicBezTo>
                  <a:cubicBezTo>
                    <a:pt x="49452" y="24279"/>
                    <a:pt x="49949" y="23744"/>
                    <a:pt x="50446" y="23208"/>
                  </a:cubicBezTo>
                  <a:cubicBezTo>
                    <a:pt x="50943" y="22749"/>
                    <a:pt x="51402" y="22252"/>
                    <a:pt x="51861" y="21755"/>
                  </a:cubicBezTo>
                  <a:cubicBezTo>
                    <a:pt x="51915" y="21674"/>
                    <a:pt x="51836" y="21593"/>
                    <a:pt x="51757" y="21593"/>
                  </a:cubicBezTo>
                  <a:cubicBezTo>
                    <a:pt x="51725" y="21593"/>
                    <a:pt x="51692" y="21607"/>
                    <a:pt x="51670" y="21640"/>
                  </a:cubicBezTo>
                  <a:cubicBezTo>
                    <a:pt x="50943" y="22596"/>
                    <a:pt x="49987" y="23323"/>
                    <a:pt x="49146" y="24203"/>
                  </a:cubicBezTo>
                  <a:cubicBezTo>
                    <a:pt x="49299" y="23859"/>
                    <a:pt x="49452" y="23476"/>
                    <a:pt x="49605" y="23132"/>
                  </a:cubicBezTo>
                  <a:cubicBezTo>
                    <a:pt x="49632" y="23159"/>
                    <a:pt x="49678" y="23186"/>
                    <a:pt x="49716" y="23186"/>
                  </a:cubicBezTo>
                  <a:cubicBezTo>
                    <a:pt x="49732" y="23186"/>
                    <a:pt x="49747" y="23181"/>
                    <a:pt x="49758" y="23170"/>
                  </a:cubicBezTo>
                  <a:cubicBezTo>
                    <a:pt x="50676" y="22443"/>
                    <a:pt x="51555" y="21640"/>
                    <a:pt x="52358" y="20761"/>
                  </a:cubicBezTo>
                  <a:cubicBezTo>
                    <a:pt x="52448" y="20701"/>
                    <a:pt x="52375" y="20572"/>
                    <a:pt x="52284" y="20572"/>
                  </a:cubicBezTo>
                  <a:cubicBezTo>
                    <a:pt x="52258" y="20572"/>
                    <a:pt x="52231" y="20582"/>
                    <a:pt x="52205" y="20608"/>
                  </a:cubicBezTo>
                  <a:cubicBezTo>
                    <a:pt x="51326" y="21334"/>
                    <a:pt x="50446" y="22137"/>
                    <a:pt x="49681" y="23017"/>
                  </a:cubicBezTo>
                  <a:cubicBezTo>
                    <a:pt x="49949" y="22405"/>
                    <a:pt x="50178" y="21755"/>
                    <a:pt x="50446" y="21143"/>
                  </a:cubicBezTo>
                  <a:cubicBezTo>
                    <a:pt x="50484" y="21181"/>
                    <a:pt x="50523" y="21181"/>
                    <a:pt x="50561" y="21181"/>
                  </a:cubicBezTo>
                  <a:lnTo>
                    <a:pt x="50561" y="21220"/>
                  </a:lnTo>
                  <a:cubicBezTo>
                    <a:pt x="51173" y="20722"/>
                    <a:pt x="51785" y="20187"/>
                    <a:pt x="52320" y="19537"/>
                  </a:cubicBezTo>
                  <a:cubicBezTo>
                    <a:pt x="52358" y="19498"/>
                    <a:pt x="52320" y="19460"/>
                    <a:pt x="52282" y="19460"/>
                  </a:cubicBezTo>
                  <a:close/>
                  <a:moveTo>
                    <a:pt x="1912" y="28295"/>
                  </a:moveTo>
                  <a:lnTo>
                    <a:pt x="2295" y="28448"/>
                  </a:lnTo>
                  <a:lnTo>
                    <a:pt x="1874" y="28333"/>
                  </a:lnTo>
                  <a:lnTo>
                    <a:pt x="1912" y="28295"/>
                  </a:lnTo>
                  <a:close/>
                  <a:moveTo>
                    <a:pt x="51020" y="23553"/>
                  </a:moveTo>
                  <a:lnTo>
                    <a:pt x="51020" y="23553"/>
                  </a:lnTo>
                  <a:cubicBezTo>
                    <a:pt x="50829" y="23897"/>
                    <a:pt x="50637" y="24241"/>
                    <a:pt x="50446" y="24585"/>
                  </a:cubicBezTo>
                  <a:cubicBezTo>
                    <a:pt x="50370" y="24585"/>
                    <a:pt x="50331" y="24585"/>
                    <a:pt x="50293" y="24623"/>
                  </a:cubicBezTo>
                  <a:cubicBezTo>
                    <a:pt x="49414" y="25503"/>
                    <a:pt x="48572" y="26421"/>
                    <a:pt x="47807" y="27415"/>
                  </a:cubicBezTo>
                  <a:cubicBezTo>
                    <a:pt x="47778" y="27474"/>
                    <a:pt x="47816" y="27555"/>
                    <a:pt x="47870" y="27555"/>
                  </a:cubicBezTo>
                  <a:cubicBezTo>
                    <a:pt x="47886" y="27555"/>
                    <a:pt x="47904" y="27548"/>
                    <a:pt x="47922" y="27530"/>
                  </a:cubicBezTo>
                  <a:cubicBezTo>
                    <a:pt x="48687" y="26880"/>
                    <a:pt x="49375" y="26115"/>
                    <a:pt x="49987" y="25350"/>
                  </a:cubicBezTo>
                  <a:lnTo>
                    <a:pt x="49987" y="25350"/>
                  </a:lnTo>
                  <a:cubicBezTo>
                    <a:pt x="49834" y="25656"/>
                    <a:pt x="49681" y="25962"/>
                    <a:pt x="49528" y="26268"/>
                  </a:cubicBezTo>
                  <a:cubicBezTo>
                    <a:pt x="49490" y="26230"/>
                    <a:pt x="49452" y="26211"/>
                    <a:pt x="49418" y="26211"/>
                  </a:cubicBezTo>
                  <a:cubicBezTo>
                    <a:pt x="49385" y="26211"/>
                    <a:pt x="49356" y="26230"/>
                    <a:pt x="49337" y="26268"/>
                  </a:cubicBezTo>
                  <a:cubicBezTo>
                    <a:pt x="48572" y="27033"/>
                    <a:pt x="47845" y="27836"/>
                    <a:pt x="47157" y="28678"/>
                  </a:cubicBezTo>
                  <a:cubicBezTo>
                    <a:pt x="47540" y="27874"/>
                    <a:pt x="47884" y="27071"/>
                    <a:pt x="48228" y="26268"/>
                  </a:cubicBezTo>
                  <a:lnTo>
                    <a:pt x="48266" y="26268"/>
                  </a:lnTo>
                  <a:cubicBezTo>
                    <a:pt x="48266" y="26306"/>
                    <a:pt x="48304" y="26345"/>
                    <a:pt x="48343" y="26345"/>
                  </a:cubicBezTo>
                  <a:cubicBezTo>
                    <a:pt x="48359" y="26360"/>
                    <a:pt x="48381" y="26370"/>
                    <a:pt x="48407" y="26370"/>
                  </a:cubicBezTo>
                  <a:cubicBezTo>
                    <a:pt x="48444" y="26370"/>
                    <a:pt x="48489" y="26351"/>
                    <a:pt x="48534" y="26306"/>
                  </a:cubicBezTo>
                  <a:cubicBezTo>
                    <a:pt x="48572" y="26268"/>
                    <a:pt x="48572" y="26230"/>
                    <a:pt x="48534" y="26192"/>
                  </a:cubicBezTo>
                  <a:cubicBezTo>
                    <a:pt x="48649" y="26153"/>
                    <a:pt x="48725" y="26115"/>
                    <a:pt x="48725" y="26115"/>
                  </a:cubicBezTo>
                  <a:cubicBezTo>
                    <a:pt x="48993" y="25847"/>
                    <a:pt x="49222" y="25541"/>
                    <a:pt x="49414" y="25197"/>
                  </a:cubicBezTo>
                  <a:cubicBezTo>
                    <a:pt x="49873" y="24623"/>
                    <a:pt x="50408" y="24050"/>
                    <a:pt x="51020" y="23553"/>
                  </a:cubicBezTo>
                  <a:close/>
                  <a:moveTo>
                    <a:pt x="1224" y="26421"/>
                  </a:moveTo>
                  <a:cubicBezTo>
                    <a:pt x="1224" y="26459"/>
                    <a:pt x="1262" y="26498"/>
                    <a:pt x="1300" y="26536"/>
                  </a:cubicBezTo>
                  <a:cubicBezTo>
                    <a:pt x="1109" y="27109"/>
                    <a:pt x="956" y="27683"/>
                    <a:pt x="803" y="28257"/>
                  </a:cubicBezTo>
                  <a:cubicBezTo>
                    <a:pt x="765" y="28372"/>
                    <a:pt x="803" y="28486"/>
                    <a:pt x="918" y="28563"/>
                  </a:cubicBezTo>
                  <a:cubicBezTo>
                    <a:pt x="918" y="28563"/>
                    <a:pt x="918" y="28601"/>
                    <a:pt x="918" y="28639"/>
                  </a:cubicBezTo>
                  <a:cubicBezTo>
                    <a:pt x="880" y="28639"/>
                    <a:pt x="841" y="28678"/>
                    <a:pt x="841" y="28716"/>
                  </a:cubicBezTo>
                  <a:lnTo>
                    <a:pt x="841" y="28831"/>
                  </a:lnTo>
                  <a:cubicBezTo>
                    <a:pt x="765" y="28716"/>
                    <a:pt x="727" y="28601"/>
                    <a:pt x="688" y="28486"/>
                  </a:cubicBezTo>
                  <a:cubicBezTo>
                    <a:pt x="841" y="27798"/>
                    <a:pt x="1033" y="27109"/>
                    <a:pt x="1224" y="26421"/>
                  </a:cubicBezTo>
                  <a:close/>
                  <a:moveTo>
                    <a:pt x="5240" y="15291"/>
                  </a:moveTo>
                  <a:lnTo>
                    <a:pt x="5240" y="15291"/>
                  </a:lnTo>
                  <a:cubicBezTo>
                    <a:pt x="4245" y="19422"/>
                    <a:pt x="3213" y="23514"/>
                    <a:pt x="2180" y="27607"/>
                  </a:cubicBezTo>
                  <a:cubicBezTo>
                    <a:pt x="2104" y="27683"/>
                    <a:pt x="2065" y="27836"/>
                    <a:pt x="2180" y="27913"/>
                  </a:cubicBezTo>
                  <a:cubicBezTo>
                    <a:pt x="2180" y="27913"/>
                    <a:pt x="2180" y="27913"/>
                    <a:pt x="2180" y="27951"/>
                  </a:cubicBezTo>
                  <a:cubicBezTo>
                    <a:pt x="2158" y="27973"/>
                    <a:pt x="2174" y="27995"/>
                    <a:pt x="2192" y="27995"/>
                  </a:cubicBezTo>
                  <a:cubicBezTo>
                    <a:pt x="2205" y="27995"/>
                    <a:pt x="2218" y="27983"/>
                    <a:pt x="2218" y="27951"/>
                  </a:cubicBezTo>
                  <a:cubicBezTo>
                    <a:pt x="2237" y="27970"/>
                    <a:pt x="2266" y="27980"/>
                    <a:pt x="2295" y="27980"/>
                  </a:cubicBezTo>
                  <a:cubicBezTo>
                    <a:pt x="2323" y="27980"/>
                    <a:pt x="2352" y="27970"/>
                    <a:pt x="2371" y="27951"/>
                  </a:cubicBezTo>
                  <a:cubicBezTo>
                    <a:pt x="3366" y="28372"/>
                    <a:pt x="4360" y="28792"/>
                    <a:pt x="5354" y="29175"/>
                  </a:cubicBezTo>
                  <a:cubicBezTo>
                    <a:pt x="4245" y="28754"/>
                    <a:pt x="3098" y="28372"/>
                    <a:pt x="1989" y="28027"/>
                  </a:cubicBezTo>
                  <a:cubicBezTo>
                    <a:pt x="2027" y="27874"/>
                    <a:pt x="2065" y="27760"/>
                    <a:pt x="2104" y="27607"/>
                  </a:cubicBezTo>
                  <a:cubicBezTo>
                    <a:pt x="2371" y="26574"/>
                    <a:pt x="2601" y="25541"/>
                    <a:pt x="2715" y="24509"/>
                  </a:cubicBezTo>
                  <a:cubicBezTo>
                    <a:pt x="2715" y="24470"/>
                    <a:pt x="2715" y="24432"/>
                    <a:pt x="2715" y="24394"/>
                  </a:cubicBezTo>
                  <a:cubicBezTo>
                    <a:pt x="2830" y="23935"/>
                    <a:pt x="2907" y="23514"/>
                    <a:pt x="3021" y="23055"/>
                  </a:cubicBezTo>
                  <a:lnTo>
                    <a:pt x="3021" y="23017"/>
                  </a:lnTo>
                  <a:cubicBezTo>
                    <a:pt x="3021" y="22941"/>
                    <a:pt x="3021" y="22864"/>
                    <a:pt x="2983" y="22826"/>
                  </a:cubicBezTo>
                  <a:lnTo>
                    <a:pt x="3404" y="21564"/>
                  </a:lnTo>
                  <a:cubicBezTo>
                    <a:pt x="3786" y="20569"/>
                    <a:pt x="4207" y="19613"/>
                    <a:pt x="4207" y="18542"/>
                  </a:cubicBezTo>
                  <a:cubicBezTo>
                    <a:pt x="4360" y="18083"/>
                    <a:pt x="4513" y="17663"/>
                    <a:pt x="4628" y="17204"/>
                  </a:cubicBezTo>
                  <a:cubicBezTo>
                    <a:pt x="4666" y="17165"/>
                    <a:pt x="4666" y="17127"/>
                    <a:pt x="4704" y="17089"/>
                  </a:cubicBezTo>
                  <a:cubicBezTo>
                    <a:pt x="4704" y="17051"/>
                    <a:pt x="4704" y="17012"/>
                    <a:pt x="4742" y="16936"/>
                  </a:cubicBezTo>
                  <a:cubicBezTo>
                    <a:pt x="4895" y="16401"/>
                    <a:pt x="5087" y="15827"/>
                    <a:pt x="5240" y="15291"/>
                  </a:cubicBezTo>
                  <a:close/>
                  <a:moveTo>
                    <a:pt x="1186" y="28754"/>
                  </a:moveTo>
                  <a:cubicBezTo>
                    <a:pt x="1224" y="28754"/>
                    <a:pt x="1224" y="28754"/>
                    <a:pt x="1262" y="28792"/>
                  </a:cubicBezTo>
                  <a:lnTo>
                    <a:pt x="1606" y="28907"/>
                  </a:lnTo>
                  <a:cubicBezTo>
                    <a:pt x="1989" y="29098"/>
                    <a:pt x="2371" y="29289"/>
                    <a:pt x="2715" y="29481"/>
                  </a:cubicBezTo>
                  <a:cubicBezTo>
                    <a:pt x="2104" y="29442"/>
                    <a:pt x="1492" y="29175"/>
                    <a:pt x="1071" y="28754"/>
                  </a:cubicBezTo>
                  <a:close/>
                  <a:moveTo>
                    <a:pt x="7458" y="10205"/>
                  </a:moveTo>
                  <a:lnTo>
                    <a:pt x="7458" y="10205"/>
                  </a:lnTo>
                  <a:cubicBezTo>
                    <a:pt x="7381" y="10625"/>
                    <a:pt x="7305" y="11008"/>
                    <a:pt x="7228" y="11390"/>
                  </a:cubicBezTo>
                  <a:cubicBezTo>
                    <a:pt x="7197" y="11374"/>
                    <a:pt x="7159" y="11365"/>
                    <a:pt x="7122" y="11365"/>
                  </a:cubicBezTo>
                  <a:cubicBezTo>
                    <a:pt x="7070" y="11365"/>
                    <a:pt x="7021" y="11384"/>
                    <a:pt x="6999" y="11429"/>
                  </a:cubicBezTo>
                  <a:cubicBezTo>
                    <a:pt x="6731" y="12155"/>
                    <a:pt x="6311" y="12805"/>
                    <a:pt x="6043" y="13532"/>
                  </a:cubicBezTo>
                  <a:cubicBezTo>
                    <a:pt x="6016" y="13586"/>
                    <a:pt x="6065" y="13640"/>
                    <a:pt x="6124" y="13640"/>
                  </a:cubicBezTo>
                  <a:cubicBezTo>
                    <a:pt x="6148" y="13640"/>
                    <a:pt x="6173" y="13631"/>
                    <a:pt x="6196" y="13609"/>
                  </a:cubicBezTo>
                  <a:cubicBezTo>
                    <a:pt x="6578" y="13035"/>
                    <a:pt x="6922" y="12423"/>
                    <a:pt x="7152" y="11735"/>
                  </a:cubicBezTo>
                  <a:lnTo>
                    <a:pt x="7152" y="11735"/>
                  </a:lnTo>
                  <a:cubicBezTo>
                    <a:pt x="6961" y="12691"/>
                    <a:pt x="6731" y="13647"/>
                    <a:pt x="6540" y="14603"/>
                  </a:cubicBezTo>
                  <a:cubicBezTo>
                    <a:pt x="5584" y="18542"/>
                    <a:pt x="4589" y="22482"/>
                    <a:pt x="3557" y="26383"/>
                  </a:cubicBezTo>
                  <a:cubicBezTo>
                    <a:pt x="3519" y="26498"/>
                    <a:pt x="3633" y="26612"/>
                    <a:pt x="3786" y="26612"/>
                  </a:cubicBezTo>
                  <a:cubicBezTo>
                    <a:pt x="3888" y="26606"/>
                    <a:pt x="3991" y="26603"/>
                    <a:pt x="4095" y="26603"/>
                  </a:cubicBezTo>
                  <a:cubicBezTo>
                    <a:pt x="5858" y="26603"/>
                    <a:pt x="7857" y="27492"/>
                    <a:pt x="9447" y="28142"/>
                  </a:cubicBezTo>
                  <a:cubicBezTo>
                    <a:pt x="10785" y="28678"/>
                    <a:pt x="12086" y="29289"/>
                    <a:pt x="13386" y="29863"/>
                  </a:cubicBezTo>
                  <a:lnTo>
                    <a:pt x="14151" y="30207"/>
                  </a:lnTo>
                  <a:cubicBezTo>
                    <a:pt x="14151" y="30246"/>
                    <a:pt x="14151" y="30284"/>
                    <a:pt x="14151" y="30284"/>
                  </a:cubicBezTo>
                  <a:lnTo>
                    <a:pt x="15107" y="31852"/>
                  </a:lnTo>
                  <a:cubicBezTo>
                    <a:pt x="15260" y="32081"/>
                    <a:pt x="15375" y="32273"/>
                    <a:pt x="15490" y="32502"/>
                  </a:cubicBezTo>
                  <a:lnTo>
                    <a:pt x="14610" y="32196"/>
                  </a:lnTo>
                  <a:cubicBezTo>
                    <a:pt x="14457" y="31967"/>
                    <a:pt x="14227" y="31775"/>
                    <a:pt x="14074" y="31508"/>
                  </a:cubicBezTo>
                  <a:cubicBezTo>
                    <a:pt x="13692" y="30972"/>
                    <a:pt x="13386" y="30437"/>
                    <a:pt x="13118" y="29825"/>
                  </a:cubicBezTo>
                  <a:cubicBezTo>
                    <a:pt x="13092" y="29785"/>
                    <a:pt x="13056" y="29768"/>
                    <a:pt x="13022" y="29768"/>
                  </a:cubicBezTo>
                  <a:cubicBezTo>
                    <a:pt x="12958" y="29768"/>
                    <a:pt x="12902" y="29827"/>
                    <a:pt x="12927" y="29901"/>
                  </a:cubicBezTo>
                  <a:cubicBezTo>
                    <a:pt x="13157" y="30475"/>
                    <a:pt x="13463" y="31049"/>
                    <a:pt x="13807" y="31546"/>
                  </a:cubicBezTo>
                  <a:cubicBezTo>
                    <a:pt x="13921" y="31699"/>
                    <a:pt x="13998" y="31852"/>
                    <a:pt x="14113" y="32043"/>
                  </a:cubicBezTo>
                  <a:lnTo>
                    <a:pt x="13195" y="31699"/>
                  </a:lnTo>
                  <a:cubicBezTo>
                    <a:pt x="12812" y="31049"/>
                    <a:pt x="12430" y="30399"/>
                    <a:pt x="12086" y="29748"/>
                  </a:cubicBezTo>
                  <a:cubicBezTo>
                    <a:pt x="12072" y="29708"/>
                    <a:pt x="12045" y="29692"/>
                    <a:pt x="12017" y="29692"/>
                  </a:cubicBezTo>
                  <a:cubicBezTo>
                    <a:pt x="11964" y="29692"/>
                    <a:pt x="11908" y="29750"/>
                    <a:pt x="11933" y="29825"/>
                  </a:cubicBezTo>
                  <a:cubicBezTo>
                    <a:pt x="12200" y="30360"/>
                    <a:pt x="12468" y="30972"/>
                    <a:pt x="12774" y="31546"/>
                  </a:cubicBezTo>
                  <a:lnTo>
                    <a:pt x="11933" y="31202"/>
                  </a:lnTo>
                  <a:cubicBezTo>
                    <a:pt x="11856" y="31164"/>
                    <a:pt x="11818" y="31087"/>
                    <a:pt x="11780" y="31011"/>
                  </a:cubicBezTo>
                  <a:cubicBezTo>
                    <a:pt x="11550" y="30552"/>
                    <a:pt x="11321" y="30093"/>
                    <a:pt x="11168" y="29595"/>
                  </a:cubicBezTo>
                  <a:cubicBezTo>
                    <a:pt x="11152" y="29547"/>
                    <a:pt x="11109" y="29526"/>
                    <a:pt x="11067" y="29526"/>
                  </a:cubicBezTo>
                  <a:cubicBezTo>
                    <a:pt x="11010" y="29526"/>
                    <a:pt x="10954" y="29567"/>
                    <a:pt x="10977" y="29634"/>
                  </a:cubicBezTo>
                  <a:cubicBezTo>
                    <a:pt x="11130" y="30131"/>
                    <a:pt x="11321" y="30590"/>
                    <a:pt x="11550" y="31049"/>
                  </a:cubicBezTo>
                  <a:lnTo>
                    <a:pt x="10862" y="30819"/>
                  </a:lnTo>
                  <a:lnTo>
                    <a:pt x="10824" y="30781"/>
                  </a:lnTo>
                  <a:cubicBezTo>
                    <a:pt x="10556" y="30284"/>
                    <a:pt x="10288" y="29787"/>
                    <a:pt x="10097" y="29289"/>
                  </a:cubicBezTo>
                  <a:cubicBezTo>
                    <a:pt x="10084" y="29249"/>
                    <a:pt x="10052" y="29233"/>
                    <a:pt x="10019" y="29233"/>
                  </a:cubicBezTo>
                  <a:cubicBezTo>
                    <a:pt x="9958" y="29233"/>
                    <a:pt x="9894" y="29291"/>
                    <a:pt x="9944" y="29366"/>
                  </a:cubicBezTo>
                  <a:cubicBezTo>
                    <a:pt x="10097" y="29787"/>
                    <a:pt x="10288" y="30246"/>
                    <a:pt x="10518" y="30705"/>
                  </a:cubicBezTo>
                  <a:lnTo>
                    <a:pt x="10135" y="30552"/>
                  </a:lnTo>
                  <a:cubicBezTo>
                    <a:pt x="9753" y="29825"/>
                    <a:pt x="9294" y="29136"/>
                    <a:pt x="8911" y="28448"/>
                  </a:cubicBezTo>
                  <a:cubicBezTo>
                    <a:pt x="8897" y="28406"/>
                    <a:pt x="8868" y="28390"/>
                    <a:pt x="8838" y="28390"/>
                  </a:cubicBezTo>
                  <a:cubicBezTo>
                    <a:pt x="8786" y="28390"/>
                    <a:pt x="8734" y="28438"/>
                    <a:pt x="8758" y="28486"/>
                  </a:cubicBezTo>
                  <a:cubicBezTo>
                    <a:pt x="9102" y="29136"/>
                    <a:pt x="9408" y="29787"/>
                    <a:pt x="9714" y="30399"/>
                  </a:cubicBezTo>
                  <a:lnTo>
                    <a:pt x="8950" y="30131"/>
                  </a:lnTo>
                  <a:cubicBezTo>
                    <a:pt x="8529" y="29481"/>
                    <a:pt x="8146" y="28831"/>
                    <a:pt x="7802" y="28142"/>
                  </a:cubicBezTo>
                  <a:cubicBezTo>
                    <a:pt x="7789" y="28102"/>
                    <a:pt x="7757" y="28085"/>
                    <a:pt x="7724" y="28085"/>
                  </a:cubicBezTo>
                  <a:cubicBezTo>
                    <a:pt x="7663" y="28085"/>
                    <a:pt x="7599" y="28144"/>
                    <a:pt x="7649" y="28219"/>
                  </a:cubicBezTo>
                  <a:cubicBezTo>
                    <a:pt x="7917" y="28792"/>
                    <a:pt x="8185" y="29366"/>
                    <a:pt x="8491" y="29940"/>
                  </a:cubicBezTo>
                  <a:lnTo>
                    <a:pt x="8032" y="29787"/>
                  </a:lnTo>
                  <a:cubicBezTo>
                    <a:pt x="7917" y="29595"/>
                    <a:pt x="7802" y="29404"/>
                    <a:pt x="7726" y="29251"/>
                  </a:cubicBezTo>
                  <a:cubicBezTo>
                    <a:pt x="7381" y="28639"/>
                    <a:pt x="7037" y="28066"/>
                    <a:pt x="6655" y="27492"/>
                  </a:cubicBezTo>
                  <a:cubicBezTo>
                    <a:pt x="6633" y="27459"/>
                    <a:pt x="6605" y="27445"/>
                    <a:pt x="6578" y="27445"/>
                  </a:cubicBezTo>
                  <a:cubicBezTo>
                    <a:pt x="6510" y="27445"/>
                    <a:pt x="6447" y="27535"/>
                    <a:pt x="6502" y="27645"/>
                  </a:cubicBezTo>
                  <a:cubicBezTo>
                    <a:pt x="6884" y="28295"/>
                    <a:pt x="7228" y="28907"/>
                    <a:pt x="7611" y="29557"/>
                  </a:cubicBezTo>
                  <a:lnTo>
                    <a:pt x="7649" y="29634"/>
                  </a:lnTo>
                  <a:lnTo>
                    <a:pt x="7649" y="29634"/>
                  </a:lnTo>
                  <a:lnTo>
                    <a:pt x="7152" y="29442"/>
                  </a:lnTo>
                  <a:cubicBezTo>
                    <a:pt x="7037" y="29289"/>
                    <a:pt x="6961" y="29175"/>
                    <a:pt x="6884" y="29022"/>
                  </a:cubicBezTo>
                  <a:cubicBezTo>
                    <a:pt x="6578" y="28563"/>
                    <a:pt x="6311" y="28027"/>
                    <a:pt x="6081" y="27492"/>
                  </a:cubicBezTo>
                  <a:cubicBezTo>
                    <a:pt x="6059" y="27469"/>
                    <a:pt x="6033" y="27460"/>
                    <a:pt x="6009" y="27460"/>
                  </a:cubicBezTo>
                  <a:cubicBezTo>
                    <a:pt x="5951" y="27460"/>
                    <a:pt x="5901" y="27514"/>
                    <a:pt x="5928" y="27568"/>
                  </a:cubicBezTo>
                  <a:cubicBezTo>
                    <a:pt x="6158" y="28142"/>
                    <a:pt x="6425" y="28678"/>
                    <a:pt x="6693" y="29213"/>
                  </a:cubicBezTo>
                  <a:lnTo>
                    <a:pt x="6731" y="29289"/>
                  </a:lnTo>
                  <a:lnTo>
                    <a:pt x="6272" y="29175"/>
                  </a:lnTo>
                  <a:lnTo>
                    <a:pt x="6119" y="28907"/>
                  </a:lnTo>
                  <a:cubicBezTo>
                    <a:pt x="5890" y="28410"/>
                    <a:pt x="5622" y="27951"/>
                    <a:pt x="5278" y="27568"/>
                  </a:cubicBezTo>
                  <a:cubicBezTo>
                    <a:pt x="5240" y="27549"/>
                    <a:pt x="5211" y="27540"/>
                    <a:pt x="5187" y="27540"/>
                  </a:cubicBezTo>
                  <a:cubicBezTo>
                    <a:pt x="5163" y="27540"/>
                    <a:pt x="5144" y="27549"/>
                    <a:pt x="5125" y="27568"/>
                  </a:cubicBezTo>
                  <a:cubicBezTo>
                    <a:pt x="5048" y="27607"/>
                    <a:pt x="5048" y="27645"/>
                    <a:pt x="5087" y="27721"/>
                  </a:cubicBezTo>
                  <a:lnTo>
                    <a:pt x="5125" y="27721"/>
                  </a:lnTo>
                  <a:cubicBezTo>
                    <a:pt x="5163" y="27836"/>
                    <a:pt x="5546" y="28601"/>
                    <a:pt x="5737" y="28983"/>
                  </a:cubicBezTo>
                  <a:lnTo>
                    <a:pt x="2524" y="27721"/>
                  </a:lnTo>
                  <a:cubicBezTo>
                    <a:pt x="3480" y="23744"/>
                    <a:pt x="4437" y="19766"/>
                    <a:pt x="5431" y="15789"/>
                  </a:cubicBezTo>
                  <a:lnTo>
                    <a:pt x="6234" y="12576"/>
                  </a:lnTo>
                  <a:lnTo>
                    <a:pt x="6311" y="12576"/>
                  </a:lnTo>
                  <a:cubicBezTo>
                    <a:pt x="6731" y="11811"/>
                    <a:pt x="7114" y="11008"/>
                    <a:pt x="7458" y="10205"/>
                  </a:cubicBezTo>
                  <a:close/>
                  <a:moveTo>
                    <a:pt x="11894" y="2020"/>
                  </a:moveTo>
                  <a:cubicBezTo>
                    <a:pt x="12353" y="2479"/>
                    <a:pt x="12965" y="2823"/>
                    <a:pt x="13616" y="2900"/>
                  </a:cubicBezTo>
                  <a:cubicBezTo>
                    <a:pt x="11550" y="9555"/>
                    <a:pt x="9600" y="16133"/>
                    <a:pt x="6999" y="22635"/>
                  </a:cubicBezTo>
                  <a:cubicBezTo>
                    <a:pt x="6961" y="22673"/>
                    <a:pt x="6961" y="22711"/>
                    <a:pt x="6999" y="22788"/>
                  </a:cubicBezTo>
                  <a:cubicBezTo>
                    <a:pt x="6846" y="23361"/>
                    <a:pt x="7420" y="23820"/>
                    <a:pt x="7879" y="24279"/>
                  </a:cubicBezTo>
                  <a:cubicBezTo>
                    <a:pt x="9294" y="25580"/>
                    <a:pt x="10900" y="26689"/>
                    <a:pt x="12621" y="27568"/>
                  </a:cubicBezTo>
                  <a:cubicBezTo>
                    <a:pt x="14495" y="28525"/>
                    <a:pt x="16522" y="28907"/>
                    <a:pt x="18396" y="29748"/>
                  </a:cubicBezTo>
                  <a:cubicBezTo>
                    <a:pt x="19773" y="30360"/>
                    <a:pt x="20729" y="31469"/>
                    <a:pt x="21724" y="32540"/>
                  </a:cubicBezTo>
                  <a:cubicBezTo>
                    <a:pt x="19658" y="31164"/>
                    <a:pt x="17325" y="30207"/>
                    <a:pt x="15069" y="29213"/>
                  </a:cubicBezTo>
                  <a:cubicBezTo>
                    <a:pt x="11856" y="27721"/>
                    <a:pt x="8605" y="26039"/>
                    <a:pt x="5278" y="24853"/>
                  </a:cubicBezTo>
                  <a:cubicBezTo>
                    <a:pt x="7420" y="17242"/>
                    <a:pt x="9982" y="9707"/>
                    <a:pt x="11894" y="2020"/>
                  </a:cubicBezTo>
                  <a:close/>
                  <a:moveTo>
                    <a:pt x="14457" y="30360"/>
                  </a:moveTo>
                  <a:lnTo>
                    <a:pt x="15490" y="30819"/>
                  </a:lnTo>
                  <a:cubicBezTo>
                    <a:pt x="15757" y="31393"/>
                    <a:pt x="16025" y="31967"/>
                    <a:pt x="16293" y="32540"/>
                  </a:cubicBezTo>
                  <a:cubicBezTo>
                    <a:pt x="16331" y="32617"/>
                    <a:pt x="16369" y="32732"/>
                    <a:pt x="16407" y="32808"/>
                  </a:cubicBezTo>
                  <a:lnTo>
                    <a:pt x="15948" y="32655"/>
                  </a:lnTo>
                  <a:cubicBezTo>
                    <a:pt x="15757" y="32349"/>
                    <a:pt x="15528" y="32043"/>
                    <a:pt x="15337" y="31737"/>
                  </a:cubicBezTo>
                  <a:cubicBezTo>
                    <a:pt x="15031" y="31278"/>
                    <a:pt x="14725" y="30819"/>
                    <a:pt x="14457" y="30360"/>
                  </a:cubicBezTo>
                  <a:close/>
                  <a:moveTo>
                    <a:pt x="4422" y="30318"/>
                  </a:moveTo>
                  <a:cubicBezTo>
                    <a:pt x="6122" y="30818"/>
                    <a:pt x="7696" y="31575"/>
                    <a:pt x="9408" y="32158"/>
                  </a:cubicBezTo>
                  <a:cubicBezTo>
                    <a:pt x="9714" y="32234"/>
                    <a:pt x="10059" y="32349"/>
                    <a:pt x="10365" y="32426"/>
                  </a:cubicBezTo>
                  <a:cubicBezTo>
                    <a:pt x="10365" y="32464"/>
                    <a:pt x="10365" y="32502"/>
                    <a:pt x="10403" y="32502"/>
                  </a:cubicBezTo>
                  <a:lnTo>
                    <a:pt x="11168" y="32846"/>
                  </a:lnTo>
                  <a:cubicBezTo>
                    <a:pt x="10594" y="32655"/>
                    <a:pt x="10059" y="32464"/>
                    <a:pt x="9485" y="32234"/>
                  </a:cubicBezTo>
                  <a:lnTo>
                    <a:pt x="4551" y="30360"/>
                  </a:lnTo>
                  <a:cubicBezTo>
                    <a:pt x="4509" y="30346"/>
                    <a:pt x="4466" y="30332"/>
                    <a:pt x="4422" y="30318"/>
                  </a:cubicBezTo>
                  <a:close/>
                  <a:moveTo>
                    <a:pt x="14572" y="414"/>
                  </a:moveTo>
                  <a:cubicBezTo>
                    <a:pt x="16446" y="2364"/>
                    <a:pt x="18549" y="4047"/>
                    <a:pt x="20844" y="5424"/>
                  </a:cubicBezTo>
                  <a:cubicBezTo>
                    <a:pt x="20860" y="5429"/>
                    <a:pt x="20875" y="5432"/>
                    <a:pt x="20889" y="5432"/>
                  </a:cubicBezTo>
                  <a:cubicBezTo>
                    <a:pt x="20977" y="5432"/>
                    <a:pt x="21025" y="5337"/>
                    <a:pt x="20959" y="5271"/>
                  </a:cubicBezTo>
                  <a:cubicBezTo>
                    <a:pt x="20653" y="5041"/>
                    <a:pt x="20385" y="4812"/>
                    <a:pt x="20117" y="4583"/>
                  </a:cubicBezTo>
                  <a:lnTo>
                    <a:pt x="20117" y="4583"/>
                  </a:lnTo>
                  <a:cubicBezTo>
                    <a:pt x="20844" y="5041"/>
                    <a:pt x="21647" y="5424"/>
                    <a:pt x="22489" y="5768"/>
                  </a:cubicBezTo>
                  <a:cubicBezTo>
                    <a:pt x="23789" y="6304"/>
                    <a:pt x="25127" y="6763"/>
                    <a:pt x="26466" y="7145"/>
                  </a:cubicBezTo>
                  <a:cubicBezTo>
                    <a:pt x="27996" y="7566"/>
                    <a:pt x="29679" y="7795"/>
                    <a:pt x="30788" y="9057"/>
                  </a:cubicBezTo>
                  <a:cubicBezTo>
                    <a:pt x="31094" y="9478"/>
                    <a:pt x="31362" y="9937"/>
                    <a:pt x="31553" y="10434"/>
                  </a:cubicBezTo>
                  <a:lnTo>
                    <a:pt x="31515" y="10549"/>
                  </a:lnTo>
                  <a:cubicBezTo>
                    <a:pt x="31438" y="10587"/>
                    <a:pt x="31362" y="10625"/>
                    <a:pt x="31285" y="10664"/>
                  </a:cubicBezTo>
                  <a:lnTo>
                    <a:pt x="31438" y="10472"/>
                  </a:lnTo>
                  <a:cubicBezTo>
                    <a:pt x="31500" y="10442"/>
                    <a:pt x="31437" y="10337"/>
                    <a:pt x="31371" y="10337"/>
                  </a:cubicBezTo>
                  <a:cubicBezTo>
                    <a:pt x="31355" y="10337"/>
                    <a:pt x="31338" y="10343"/>
                    <a:pt x="31323" y="10358"/>
                  </a:cubicBezTo>
                  <a:cubicBezTo>
                    <a:pt x="31170" y="10511"/>
                    <a:pt x="31056" y="10664"/>
                    <a:pt x="30903" y="10817"/>
                  </a:cubicBezTo>
                  <a:cubicBezTo>
                    <a:pt x="30903" y="10817"/>
                    <a:pt x="30903" y="10855"/>
                    <a:pt x="30903" y="10893"/>
                  </a:cubicBezTo>
                  <a:cubicBezTo>
                    <a:pt x="30864" y="10931"/>
                    <a:pt x="30864" y="10970"/>
                    <a:pt x="30826" y="11008"/>
                  </a:cubicBezTo>
                  <a:cubicBezTo>
                    <a:pt x="30859" y="10942"/>
                    <a:pt x="30835" y="10847"/>
                    <a:pt x="30754" y="10847"/>
                  </a:cubicBezTo>
                  <a:cubicBezTo>
                    <a:pt x="30741" y="10847"/>
                    <a:pt x="30727" y="10850"/>
                    <a:pt x="30711" y="10855"/>
                  </a:cubicBezTo>
                  <a:lnTo>
                    <a:pt x="30673" y="10855"/>
                  </a:lnTo>
                  <a:cubicBezTo>
                    <a:pt x="30635" y="10893"/>
                    <a:pt x="30597" y="10931"/>
                    <a:pt x="30597" y="11008"/>
                  </a:cubicBezTo>
                  <a:cubicBezTo>
                    <a:pt x="30553" y="11184"/>
                    <a:pt x="30616" y="11242"/>
                    <a:pt x="30721" y="11242"/>
                  </a:cubicBezTo>
                  <a:cubicBezTo>
                    <a:pt x="30890" y="11242"/>
                    <a:pt x="31167" y="11093"/>
                    <a:pt x="31285" y="11046"/>
                  </a:cubicBezTo>
                  <a:lnTo>
                    <a:pt x="31285" y="11046"/>
                  </a:lnTo>
                  <a:cubicBezTo>
                    <a:pt x="31017" y="11620"/>
                    <a:pt x="30711" y="12232"/>
                    <a:pt x="30444" y="12805"/>
                  </a:cubicBezTo>
                  <a:cubicBezTo>
                    <a:pt x="30138" y="13073"/>
                    <a:pt x="29832" y="13417"/>
                    <a:pt x="29832" y="13762"/>
                  </a:cubicBezTo>
                  <a:cubicBezTo>
                    <a:pt x="29832" y="13819"/>
                    <a:pt x="29870" y="13848"/>
                    <a:pt x="29908" y="13848"/>
                  </a:cubicBezTo>
                  <a:cubicBezTo>
                    <a:pt x="29946" y="13848"/>
                    <a:pt x="29985" y="13819"/>
                    <a:pt x="29985" y="13762"/>
                  </a:cubicBezTo>
                  <a:cubicBezTo>
                    <a:pt x="30023" y="13570"/>
                    <a:pt x="30138" y="13417"/>
                    <a:pt x="30252" y="13264"/>
                  </a:cubicBezTo>
                  <a:lnTo>
                    <a:pt x="30252" y="13264"/>
                  </a:lnTo>
                  <a:cubicBezTo>
                    <a:pt x="28340" y="17663"/>
                    <a:pt x="26772" y="22214"/>
                    <a:pt x="25166" y="26765"/>
                  </a:cubicBezTo>
                  <a:lnTo>
                    <a:pt x="25089" y="26918"/>
                  </a:lnTo>
                  <a:cubicBezTo>
                    <a:pt x="24936" y="25809"/>
                    <a:pt x="24516" y="24776"/>
                    <a:pt x="23865" y="23897"/>
                  </a:cubicBezTo>
                  <a:cubicBezTo>
                    <a:pt x="23855" y="23887"/>
                    <a:pt x="23842" y="23882"/>
                    <a:pt x="23829" y="23882"/>
                  </a:cubicBezTo>
                  <a:cubicBezTo>
                    <a:pt x="23794" y="23882"/>
                    <a:pt x="23761" y="23917"/>
                    <a:pt x="23789" y="23973"/>
                  </a:cubicBezTo>
                  <a:cubicBezTo>
                    <a:pt x="24477" y="25044"/>
                    <a:pt x="24860" y="26306"/>
                    <a:pt x="24898" y="27568"/>
                  </a:cubicBezTo>
                  <a:cubicBezTo>
                    <a:pt x="24860" y="27683"/>
                    <a:pt x="24822" y="27836"/>
                    <a:pt x="24783" y="27951"/>
                  </a:cubicBezTo>
                  <a:cubicBezTo>
                    <a:pt x="24554" y="27224"/>
                    <a:pt x="24210" y="26536"/>
                    <a:pt x="23827" y="25924"/>
                  </a:cubicBezTo>
                  <a:cubicBezTo>
                    <a:pt x="23816" y="25913"/>
                    <a:pt x="23801" y="25908"/>
                    <a:pt x="23787" y="25908"/>
                  </a:cubicBezTo>
                  <a:cubicBezTo>
                    <a:pt x="23751" y="25908"/>
                    <a:pt x="23712" y="25935"/>
                    <a:pt x="23712" y="25962"/>
                  </a:cubicBezTo>
                  <a:cubicBezTo>
                    <a:pt x="24018" y="26536"/>
                    <a:pt x="24286" y="27109"/>
                    <a:pt x="24477" y="27760"/>
                  </a:cubicBezTo>
                  <a:cubicBezTo>
                    <a:pt x="24554" y="27951"/>
                    <a:pt x="24592" y="28142"/>
                    <a:pt x="24592" y="28372"/>
                  </a:cubicBezTo>
                  <a:cubicBezTo>
                    <a:pt x="24477" y="28639"/>
                    <a:pt x="24363" y="28907"/>
                    <a:pt x="24248" y="29213"/>
                  </a:cubicBezTo>
                  <a:cubicBezTo>
                    <a:pt x="24133" y="28678"/>
                    <a:pt x="23904" y="28142"/>
                    <a:pt x="23636" y="27645"/>
                  </a:cubicBezTo>
                  <a:cubicBezTo>
                    <a:pt x="23626" y="27635"/>
                    <a:pt x="23613" y="27630"/>
                    <a:pt x="23599" y="27630"/>
                  </a:cubicBezTo>
                  <a:cubicBezTo>
                    <a:pt x="23562" y="27630"/>
                    <a:pt x="23521" y="27665"/>
                    <a:pt x="23521" y="27721"/>
                  </a:cubicBezTo>
                  <a:cubicBezTo>
                    <a:pt x="23827" y="28295"/>
                    <a:pt x="24018" y="28945"/>
                    <a:pt x="24095" y="29634"/>
                  </a:cubicBezTo>
                  <a:lnTo>
                    <a:pt x="24057" y="29748"/>
                  </a:lnTo>
                  <a:cubicBezTo>
                    <a:pt x="23636" y="30858"/>
                    <a:pt x="23024" y="31852"/>
                    <a:pt x="22603" y="32923"/>
                  </a:cubicBezTo>
                  <a:cubicBezTo>
                    <a:pt x="20882" y="31164"/>
                    <a:pt x="19505" y="29595"/>
                    <a:pt x="16943" y="28831"/>
                  </a:cubicBezTo>
                  <a:cubicBezTo>
                    <a:pt x="15222" y="28333"/>
                    <a:pt x="13539" y="27683"/>
                    <a:pt x="11971" y="26842"/>
                  </a:cubicBezTo>
                  <a:cubicBezTo>
                    <a:pt x="11130" y="26345"/>
                    <a:pt x="7267" y="24279"/>
                    <a:pt x="7152" y="22826"/>
                  </a:cubicBezTo>
                  <a:cubicBezTo>
                    <a:pt x="7190" y="22826"/>
                    <a:pt x="7267" y="22788"/>
                    <a:pt x="7267" y="22749"/>
                  </a:cubicBezTo>
                  <a:cubicBezTo>
                    <a:pt x="10135" y="15521"/>
                    <a:pt x="12965" y="8025"/>
                    <a:pt x="14572" y="414"/>
                  </a:cubicBezTo>
                  <a:close/>
                  <a:moveTo>
                    <a:pt x="15796" y="30934"/>
                  </a:moveTo>
                  <a:lnTo>
                    <a:pt x="16522" y="31278"/>
                  </a:lnTo>
                  <a:cubicBezTo>
                    <a:pt x="16675" y="31775"/>
                    <a:pt x="16828" y="32273"/>
                    <a:pt x="17058" y="32732"/>
                  </a:cubicBezTo>
                  <a:cubicBezTo>
                    <a:pt x="17096" y="32846"/>
                    <a:pt x="17172" y="32961"/>
                    <a:pt x="17211" y="33076"/>
                  </a:cubicBezTo>
                  <a:lnTo>
                    <a:pt x="16790" y="32923"/>
                  </a:lnTo>
                  <a:cubicBezTo>
                    <a:pt x="16713" y="32808"/>
                    <a:pt x="16675" y="32617"/>
                    <a:pt x="16599" y="32502"/>
                  </a:cubicBezTo>
                  <a:cubicBezTo>
                    <a:pt x="16484" y="32311"/>
                    <a:pt x="16369" y="32081"/>
                    <a:pt x="16254" y="31852"/>
                  </a:cubicBezTo>
                  <a:lnTo>
                    <a:pt x="15796" y="30934"/>
                  </a:lnTo>
                  <a:close/>
                  <a:moveTo>
                    <a:pt x="23177" y="32387"/>
                  </a:moveTo>
                  <a:lnTo>
                    <a:pt x="23177" y="32387"/>
                  </a:lnTo>
                  <a:cubicBezTo>
                    <a:pt x="23139" y="32617"/>
                    <a:pt x="23062" y="32808"/>
                    <a:pt x="22986" y="32999"/>
                  </a:cubicBezTo>
                  <a:cubicBezTo>
                    <a:pt x="22986" y="32999"/>
                    <a:pt x="22986" y="33076"/>
                    <a:pt x="22986" y="33076"/>
                  </a:cubicBezTo>
                  <a:lnTo>
                    <a:pt x="22909" y="33267"/>
                  </a:lnTo>
                  <a:lnTo>
                    <a:pt x="22833" y="33191"/>
                  </a:lnTo>
                  <a:cubicBezTo>
                    <a:pt x="22947" y="32923"/>
                    <a:pt x="23062" y="32655"/>
                    <a:pt x="23177" y="32387"/>
                  </a:cubicBezTo>
                  <a:close/>
                  <a:moveTo>
                    <a:pt x="16828" y="31431"/>
                  </a:moveTo>
                  <a:lnTo>
                    <a:pt x="17287" y="31661"/>
                  </a:lnTo>
                  <a:cubicBezTo>
                    <a:pt x="17517" y="32273"/>
                    <a:pt x="17784" y="32885"/>
                    <a:pt x="18090" y="33458"/>
                  </a:cubicBezTo>
                  <a:lnTo>
                    <a:pt x="17670" y="33267"/>
                  </a:lnTo>
                  <a:cubicBezTo>
                    <a:pt x="17555" y="33076"/>
                    <a:pt x="17402" y="32885"/>
                    <a:pt x="17287" y="32655"/>
                  </a:cubicBezTo>
                  <a:cubicBezTo>
                    <a:pt x="17096" y="32273"/>
                    <a:pt x="16943" y="31852"/>
                    <a:pt x="16828" y="31431"/>
                  </a:cubicBezTo>
                  <a:close/>
                  <a:moveTo>
                    <a:pt x="21456" y="33497"/>
                  </a:moveTo>
                  <a:lnTo>
                    <a:pt x="21609" y="33573"/>
                  </a:lnTo>
                  <a:lnTo>
                    <a:pt x="21532" y="33650"/>
                  </a:lnTo>
                  <a:cubicBezTo>
                    <a:pt x="21532" y="33611"/>
                    <a:pt x="21494" y="33535"/>
                    <a:pt x="21456" y="33497"/>
                  </a:cubicBezTo>
                  <a:close/>
                  <a:moveTo>
                    <a:pt x="17631" y="31814"/>
                  </a:moveTo>
                  <a:lnTo>
                    <a:pt x="18243" y="32081"/>
                  </a:lnTo>
                  <a:cubicBezTo>
                    <a:pt x="18434" y="32579"/>
                    <a:pt x="18626" y="33038"/>
                    <a:pt x="18855" y="33497"/>
                  </a:cubicBezTo>
                  <a:lnTo>
                    <a:pt x="19008" y="33841"/>
                  </a:lnTo>
                  <a:cubicBezTo>
                    <a:pt x="18893" y="33802"/>
                    <a:pt x="18740" y="33726"/>
                    <a:pt x="18626" y="33688"/>
                  </a:cubicBezTo>
                  <a:cubicBezTo>
                    <a:pt x="18473" y="33382"/>
                    <a:pt x="18281" y="33114"/>
                    <a:pt x="18129" y="32846"/>
                  </a:cubicBezTo>
                  <a:cubicBezTo>
                    <a:pt x="17976" y="32540"/>
                    <a:pt x="17784" y="32158"/>
                    <a:pt x="17631" y="31814"/>
                  </a:cubicBezTo>
                  <a:close/>
                  <a:moveTo>
                    <a:pt x="22642" y="33726"/>
                  </a:moveTo>
                  <a:lnTo>
                    <a:pt x="22718" y="33802"/>
                  </a:lnTo>
                  <a:cubicBezTo>
                    <a:pt x="22680" y="33841"/>
                    <a:pt x="22680" y="33879"/>
                    <a:pt x="22718" y="33917"/>
                  </a:cubicBezTo>
                  <a:lnTo>
                    <a:pt x="22527" y="33917"/>
                  </a:lnTo>
                  <a:cubicBezTo>
                    <a:pt x="22527" y="33917"/>
                    <a:pt x="22527" y="33879"/>
                    <a:pt x="22527" y="33841"/>
                  </a:cubicBezTo>
                  <a:cubicBezTo>
                    <a:pt x="22565" y="33841"/>
                    <a:pt x="22603" y="33802"/>
                    <a:pt x="22603" y="33764"/>
                  </a:cubicBezTo>
                  <a:lnTo>
                    <a:pt x="22642" y="33726"/>
                  </a:lnTo>
                  <a:close/>
                  <a:moveTo>
                    <a:pt x="20270" y="32999"/>
                  </a:moveTo>
                  <a:lnTo>
                    <a:pt x="21073" y="33344"/>
                  </a:lnTo>
                  <a:lnTo>
                    <a:pt x="21265" y="33802"/>
                  </a:lnTo>
                  <a:cubicBezTo>
                    <a:pt x="21112" y="33917"/>
                    <a:pt x="20997" y="33994"/>
                    <a:pt x="20882" y="34070"/>
                  </a:cubicBezTo>
                  <a:cubicBezTo>
                    <a:pt x="20806" y="33955"/>
                    <a:pt x="20767" y="33879"/>
                    <a:pt x="20691" y="33802"/>
                  </a:cubicBezTo>
                  <a:cubicBezTo>
                    <a:pt x="20576" y="33535"/>
                    <a:pt x="20423" y="33267"/>
                    <a:pt x="20270" y="32999"/>
                  </a:cubicBezTo>
                  <a:close/>
                  <a:moveTo>
                    <a:pt x="18587" y="32196"/>
                  </a:moveTo>
                  <a:lnTo>
                    <a:pt x="19123" y="32464"/>
                  </a:lnTo>
                  <a:cubicBezTo>
                    <a:pt x="19276" y="32885"/>
                    <a:pt x="19467" y="33267"/>
                    <a:pt x="19658" y="33688"/>
                  </a:cubicBezTo>
                  <a:lnTo>
                    <a:pt x="19811" y="34108"/>
                  </a:lnTo>
                  <a:cubicBezTo>
                    <a:pt x="19697" y="34070"/>
                    <a:pt x="19582" y="34032"/>
                    <a:pt x="19505" y="33994"/>
                  </a:cubicBezTo>
                  <a:cubicBezTo>
                    <a:pt x="19352" y="33764"/>
                    <a:pt x="19199" y="33535"/>
                    <a:pt x="19085" y="33344"/>
                  </a:cubicBezTo>
                  <a:cubicBezTo>
                    <a:pt x="18893" y="32961"/>
                    <a:pt x="18740" y="32579"/>
                    <a:pt x="18587" y="32196"/>
                  </a:cubicBezTo>
                  <a:close/>
                  <a:moveTo>
                    <a:pt x="19467" y="32579"/>
                  </a:moveTo>
                  <a:lnTo>
                    <a:pt x="20117" y="32885"/>
                  </a:lnTo>
                  <a:cubicBezTo>
                    <a:pt x="20041" y="32885"/>
                    <a:pt x="20003" y="32999"/>
                    <a:pt x="20041" y="33038"/>
                  </a:cubicBezTo>
                  <a:lnTo>
                    <a:pt x="20079" y="33038"/>
                  </a:lnTo>
                  <a:cubicBezTo>
                    <a:pt x="20232" y="33344"/>
                    <a:pt x="20347" y="33650"/>
                    <a:pt x="20500" y="33955"/>
                  </a:cubicBezTo>
                  <a:cubicBezTo>
                    <a:pt x="20538" y="33994"/>
                    <a:pt x="20576" y="34070"/>
                    <a:pt x="20614" y="34147"/>
                  </a:cubicBezTo>
                  <a:lnTo>
                    <a:pt x="20194" y="34147"/>
                  </a:lnTo>
                  <a:cubicBezTo>
                    <a:pt x="20079" y="33917"/>
                    <a:pt x="19964" y="33726"/>
                    <a:pt x="19888" y="33497"/>
                  </a:cubicBezTo>
                  <a:cubicBezTo>
                    <a:pt x="19735" y="33191"/>
                    <a:pt x="19582" y="32885"/>
                    <a:pt x="19467" y="32579"/>
                  </a:cubicBezTo>
                  <a:close/>
                  <a:moveTo>
                    <a:pt x="21226" y="34644"/>
                  </a:moveTo>
                  <a:lnTo>
                    <a:pt x="21145" y="34726"/>
                  </a:lnTo>
                  <a:lnTo>
                    <a:pt x="21145" y="34726"/>
                  </a:lnTo>
                  <a:cubicBezTo>
                    <a:pt x="21148" y="34713"/>
                    <a:pt x="21150" y="34698"/>
                    <a:pt x="21150" y="34682"/>
                  </a:cubicBezTo>
                  <a:lnTo>
                    <a:pt x="21226" y="34644"/>
                  </a:lnTo>
                  <a:close/>
                  <a:moveTo>
                    <a:pt x="20882" y="34682"/>
                  </a:moveTo>
                  <a:cubicBezTo>
                    <a:pt x="20920" y="34682"/>
                    <a:pt x="20920" y="34720"/>
                    <a:pt x="20920" y="34720"/>
                  </a:cubicBezTo>
                  <a:lnTo>
                    <a:pt x="20920" y="34759"/>
                  </a:lnTo>
                  <a:lnTo>
                    <a:pt x="20767" y="34682"/>
                  </a:lnTo>
                  <a:close/>
                  <a:moveTo>
                    <a:pt x="21079" y="34792"/>
                  </a:moveTo>
                  <a:lnTo>
                    <a:pt x="21073" y="34797"/>
                  </a:lnTo>
                  <a:lnTo>
                    <a:pt x="21035" y="34797"/>
                  </a:lnTo>
                  <a:cubicBezTo>
                    <a:pt x="21051" y="34797"/>
                    <a:pt x="21066" y="34795"/>
                    <a:pt x="21079" y="34792"/>
                  </a:cubicBezTo>
                  <a:close/>
                  <a:moveTo>
                    <a:pt x="24210" y="35103"/>
                  </a:moveTo>
                  <a:lnTo>
                    <a:pt x="25242" y="35409"/>
                  </a:lnTo>
                  <a:cubicBezTo>
                    <a:pt x="25089" y="35600"/>
                    <a:pt x="24898" y="35868"/>
                    <a:pt x="24707" y="36059"/>
                  </a:cubicBezTo>
                  <a:lnTo>
                    <a:pt x="24707" y="36097"/>
                  </a:lnTo>
                  <a:cubicBezTo>
                    <a:pt x="24516" y="35830"/>
                    <a:pt x="24401" y="35447"/>
                    <a:pt x="24210" y="35103"/>
                  </a:cubicBezTo>
                  <a:close/>
                  <a:moveTo>
                    <a:pt x="23751" y="35983"/>
                  </a:moveTo>
                  <a:cubicBezTo>
                    <a:pt x="23751" y="36021"/>
                    <a:pt x="23751" y="36059"/>
                    <a:pt x="23789" y="36097"/>
                  </a:cubicBezTo>
                  <a:lnTo>
                    <a:pt x="23789" y="36136"/>
                  </a:lnTo>
                  <a:lnTo>
                    <a:pt x="23674" y="36136"/>
                  </a:lnTo>
                  <a:cubicBezTo>
                    <a:pt x="23674" y="36059"/>
                    <a:pt x="23712" y="36021"/>
                    <a:pt x="23751" y="35983"/>
                  </a:cubicBezTo>
                  <a:close/>
                  <a:moveTo>
                    <a:pt x="19926" y="36288"/>
                  </a:moveTo>
                  <a:lnTo>
                    <a:pt x="20003" y="36327"/>
                  </a:lnTo>
                  <a:cubicBezTo>
                    <a:pt x="20003" y="36327"/>
                    <a:pt x="20003" y="36365"/>
                    <a:pt x="20003" y="36365"/>
                  </a:cubicBezTo>
                  <a:lnTo>
                    <a:pt x="19926" y="36288"/>
                  </a:lnTo>
                  <a:close/>
                  <a:moveTo>
                    <a:pt x="33442" y="10320"/>
                  </a:moveTo>
                  <a:cubicBezTo>
                    <a:pt x="34888" y="10320"/>
                    <a:pt x="36150" y="11080"/>
                    <a:pt x="37443" y="11658"/>
                  </a:cubicBezTo>
                  <a:cubicBezTo>
                    <a:pt x="38705" y="12270"/>
                    <a:pt x="40043" y="12767"/>
                    <a:pt x="41382" y="13188"/>
                  </a:cubicBezTo>
                  <a:cubicBezTo>
                    <a:pt x="42223" y="13456"/>
                    <a:pt x="43065" y="13647"/>
                    <a:pt x="43944" y="13800"/>
                  </a:cubicBezTo>
                  <a:lnTo>
                    <a:pt x="42835" y="13800"/>
                  </a:lnTo>
                  <a:cubicBezTo>
                    <a:pt x="42721" y="13800"/>
                    <a:pt x="42721" y="13991"/>
                    <a:pt x="42835" y="13991"/>
                  </a:cubicBezTo>
                  <a:cubicBezTo>
                    <a:pt x="44399" y="14237"/>
                    <a:pt x="45963" y="14352"/>
                    <a:pt x="47527" y="14352"/>
                  </a:cubicBezTo>
                  <a:cubicBezTo>
                    <a:pt x="48640" y="14352"/>
                    <a:pt x="49753" y="14294"/>
                    <a:pt x="50867" y="14182"/>
                  </a:cubicBezTo>
                  <a:lnTo>
                    <a:pt x="50867" y="14182"/>
                  </a:lnTo>
                  <a:cubicBezTo>
                    <a:pt x="47195" y="21028"/>
                    <a:pt x="44518" y="28601"/>
                    <a:pt x="42109" y="35944"/>
                  </a:cubicBezTo>
                  <a:cubicBezTo>
                    <a:pt x="42070" y="35983"/>
                    <a:pt x="42070" y="36021"/>
                    <a:pt x="42109" y="36059"/>
                  </a:cubicBezTo>
                  <a:cubicBezTo>
                    <a:pt x="41458" y="36327"/>
                    <a:pt x="40770" y="36518"/>
                    <a:pt x="40043" y="36556"/>
                  </a:cubicBezTo>
                  <a:cubicBezTo>
                    <a:pt x="39661" y="36556"/>
                    <a:pt x="39240" y="36518"/>
                    <a:pt x="38858" y="36480"/>
                  </a:cubicBezTo>
                  <a:cubicBezTo>
                    <a:pt x="37940" y="36441"/>
                    <a:pt x="37060" y="36327"/>
                    <a:pt x="36142" y="36136"/>
                  </a:cubicBezTo>
                  <a:cubicBezTo>
                    <a:pt x="34306" y="35753"/>
                    <a:pt x="32509" y="35179"/>
                    <a:pt x="30788" y="34414"/>
                  </a:cubicBezTo>
                  <a:cubicBezTo>
                    <a:pt x="29450" y="33833"/>
                    <a:pt x="28241" y="33654"/>
                    <a:pt x="27024" y="33654"/>
                  </a:cubicBezTo>
                  <a:cubicBezTo>
                    <a:pt x="25840" y="33654"/>
                    <a:pt x="24650" y="33823"/>
                    <a:pt x="23330" y="33955"/>
                  </a:cubicBezTo>
                  <a:cubicBezTo>
                    <a:pt x="23330" y="33917"/>
                    <a:pt x="23330" y="33879"/>
                    <a:pt x="23330" y="33879"/>
                  </a:cubicBezTo>
                  <a:cubicBezTo>
                    <a:pt x="23368" y="33802"/>
                    <a:pt x="23368" y="33688"/>
                    <a:pt x="23330" y="33650"/>
                  </a:cubicBezTo>
                  <a:lnTo>
                    <a:pt x="23330" y="33650"/>
                  </a:lnTo>
                  <a:cubicBezTo>
                    <a:pt x="23342" y="33652"/>
                    <a:pt x="23353" y="33654"/>
                    <a:pt x="23364" y="33654"/>
                  </a:cubicBezTo>
                  <a:cubicBezTo>
                    <a:pt x="23493" y="33654"/>
                    <a:pt x="23548" y="33455"/>
                    <a:pt x="23406" y="33420"/>
                  </a:cubicBezTo>
                  <a:lnTo>
                    <a:pt x="23253" y="33344"/>
                  </a:lnTo>
                  <a:lnTo>
                    <a:pt x="23215" y="33344"/>
                  </a:lnTo>
                  <a:cubicBezTo>
                    <a:pt x="23559" y="32387"/>
                    <a:pt x="23904" y="31431"/>
                    <a:pt x="24210" y="30475"/>
                  </a:cubicBezTo>
                  <a:cubicBezTo>
                    <a:pt x="24230" y="30485"/>
                    <a:pt x="24251" y="30490"/>
                    <a:pt x="24270" y="30490"/>
                  </a:cubicBezTo>
                  <a:cubicBezTo>
                    <a:pt x="24324" y="30490"/>
                    <a:pt x="24373" y="30455"/>
                    <a:pt x="24401" y="30399"/>
                  </a:cubicBezTo>
                  <a:cubicBezTo>
                    <a:pt x="24401" y="30284"/>
                    <a:pt x="24401" y="30131"/>
                    <a:pt x="24401" y="30016"/>
                  </a:cubicBezTo>
                  <a:lnTo>
                    <a:pt x="24592" y="29442"/>
                  </a:lnTo>
                  <a:lnTo>
                    <a:pt x="24592" y="29557"/>
                  </a:lnTo>
                  <a:cubicBezTo>
                    <a:pt x="24568" y="29604"/>
                    <a:pt x="24618" y="29637"/>
                    <a:pt x="24659" y="29637"/>
                  </a:cubicBezTo>
                  <a:cubicBezTo>
                    <a:pt x="24684" y="29637"/>
                    <a:pt x="24707" y="29625"/>
                    <a:pt x="24707" y="29595"/>
                  </a:cubicBezTo>
                  <a:cubicBezTo>
                    <a:pt x="24783" y="29404"/>
                    <a:pt x="24822" y="29213"/>
                    <a:pt x="24860" y="29022"/>
                  </a:cubicBezTo>
                  <a:cubicBezTo>
                    <a:pt x="25127" y="28678"/>
                    <a:pt x="25395" y="28333"/>
                    <a:pt x="25701" y="27989"/>
                  </a:cubicBezTo>
                  <a:cubicBezTo>
                    <a:pt x="25728" y="27962"/>
                    <a:pt x="25698" y="27935"/>
                    <a:pt x="25664" y="27935"/>
                  </a:cubicBezTo>
                  <a:cubicBezTo>
                    <a:pt x="25650" y="27935"/>
                    <a:pt x="25636" y="27940"/>
                    <a:pt x="25625" y="27951"/>
                  </a:cubicBezTo>
                  <a:cubicBezTo>
                    <a:pt x="25357" y="28180"/>
                    <a:pt x="25127" y="28448"/>
                    <a:pt x="24860" y="28754"/>
                  </a:cubicBezTo>
                  <a:cubicBezTo>
                    <a:pt x="24860" y="28601"/>
                    <a:pt x="24860" y="28486"/>
                    <a:pt x="24822" y="28333"/>
                  </a:cubicBezTo>
                  <a:cubicBezTo>
                    <a:pt x="25204" y="27683"/>
                    <a:pt x="25701" y="27148"/>
                    <a:pt x="26313" y="26727"/>
                  </a:cubicBezTo>
                  <a:cubicBezTo>
                    <a:pt x="26340" y="26700"/>
                    <a:pt x="26329" y="26673"/>
                    <a:pt x="26307" y="26673"/>
                  </a:cubicBezTo>
                  <a:cubicBezTo>
                    <a:pt x="26297" y="26673"/>
                    <a:pt x="26286" y="26678"/>
                    <a:pt x="26275" y="26689"/>
                  </a:cubicBezTo>
                  <a:cubicBezTo>
                    <a:pt x="25854" y="26918"/>
                    <a:pt x="25472" y="27262"/>
                    <a:pt x="25166" y="27645"/>
                  </a:cubicBezTo>
                  <a:cubicBezTo>
                    <a:pt x="25357" y="27186"/>
                    <a:pt x="25548" y="26765"/>
                    <a:pt x="25778" y="26345"/>
                  </a:cubicBezTo>
                  <a:cubicBezTo>
                    <a:pt x="26390" y="25618"/>
                    <a:pt x="27231" y="25044"/>
                    <a:pt x="28149" y="24776"/>
                  </a:cubicBezTo>
                  <a:cubicBezTo>
                    <a:pt x="28214" y="24776"/>
                    <a:pt x="28196" y="24692"/>
                    <a:pt x="28165" y="24692"/>
                  </a:cubicBezTo>
                  <a:cubicBezTo>
                    <a:pt x="28160" y="24692"/>
                    <a:pt x="28154" y="24694"/>
                    <a:pt x="28149" y="24700"/>
                  </a:cubicBezTo>
                  <a:cubicBezTo>
                    <a:pt x="27193" y="24929"/>
                    <a:pt x="26313" y="25427"/>
                    <a:pt x="25625" y="26115"/>
                  </a:cubicBezTo>
                  <a:lnTo>
                    <a:pt x="25892" y="25388"/>
                  </a:lnTo>
                  <a:lnTo>
                    <a:pt x="25954" y="25327"/>
                  </a:lnTo>
                  <a:lnTo>
                    <a:pt x="25954" y="25327"/>
                  </a:lnTo>
                  <a:cubicBezTo>
                    <a:pt x="25946" y="25347"/>
                    <a:pt x="25938" y="25368"/>
                    <a:pt x="25931" y="25388"/>
                  </a:cubicBezTo>
                  <a:lnTo>
                    <a:pt x="26849" y="24432"/>
                  </a:lnTo>
                  <a:lnTo>
                    <a:pt x="25954" y="25327"/>
                  </a:lnTo>
                  <a:lnTo>
                    <a:pt x="25954" y="25327"/>
                  </a:lnTo>
                  <a:cubicBezTo>
                    <a:pt x="27018" y="22518"/>
                    <a:pt x="28157" y="19746"/>
                    <a:pt x="29296" y="16974"/>
                  </a:cubicBezTo>
                  <a:cubicBezTo>
                    <a:pt x="29679" y="16630"/>
                    <a:pt x="30023" y="16209"/>
                    <a:pt x="30329" y="15789"/>
                  </a:cubicBezTo>
                  <a:cubicBezTo>
                    <a:pt x="30360" y="15758"/>
                    <a:pt x="30316" y="15702"/>
                    <a:pt x="30277" y="15702"/>
                  </a:cubicBezTo>
                  <a:cubicBezTo>
                    <a:pt x="30268" y="15702"/>
                    <a:pt x="30260" y="15705"/>
                    <a:pt x="30252" y="15712"/>
                  </a:cubicBezTo>
                  <a:cubicBezTo>
                    <a:pt x="29985" y="16095"/>
                    <a:pt x="29679" y="16401"/>
                    <a:pt x="29373" y="16745"/>
                  </a:cubicBezTo>
                  <a:cubicBezTo>
                    <a:pt x="29488" y="16477"/>
                    <a:pt x="29564" y="16248"/>
                    <a:pt x="29679" y="15980"/>
                  </a:cubicBezTo>
                  <a:cubicBezTo>
                    <a:pt x="30291" y="15177"/>
                    <a:pt x="30941" y="14450"/>
                    <a:pt x="31706" y="13762"/>
                  </a:cubicBezTo>
                  <a:cubicBezTo>
                    <a:pt x="31736" y="13762"/>
                    <a:pt x="31718" y="13713"/>
                    <a:pt x="31670" y="13713"/>
                  </a:cubicBezTo>
                  <a:cubicBezTo>
                    <a:pt x="31658" y="13713"/>
                    <a:pt x="31645" y="13716"/>
                    <a:pt x="31629" y="13723"/>
                  </a:cubicBezTo>
                  <a:cubicBezTo>
                    <a:pt x="31017" y="14182"/>
                    <a:pt x="30444" y="14718"/>
                    <a:pt x="29946" y="15291"/>
                  </a:cubicBezTo>
                  <a:cubicBezTo>
                    <a:pt x="29985" y="15177"/>
                    <a:pt x="30023" y="15100"/>
                    <a:pt x="30061" y="15024"/>
                  </a:cubicBezTo>
                  <a:cubicBezTo>
                    <a:pt x="30329" y="14718"/>
                    <a:pt x="30597" y="14412"/>
                    <a:pt x="30903" y="14144"/>
                  </a:cubicBezTo>
                  <a:cubicBezTo>
                    <a:pt x="31362" y="13723"/>
                    <a:pt x="31859" y="13303"/>
                    <a:pt x="32279" y="12920"/>
                  </a:cubicBezTo>
                  <a:cubicBezTo>
                    <a:pt x="32311" y="12858"/>
                    <a:pt x="32291" y="12795"/>
                    <a:pt x="32262" y="12795"/>
                  </a:cubicBezTo>
                  <a:cubicBezTo>
                    <a:pt x="32255" y="12795"/>
                    <a:pt x="32248" y="12798"/>
                    <a:pt x="32241" y="12805"/>
                  </a:cubicBezTo>
                  <a:cubicBezTo>
                    <a:pt x="31553" y="13226"/>
                    <a:pt x="30903" y="13723"/>
                    <a:pt x="30329" y="14259"/>
                  </a:cubicBezTo>
                  <a:lnTo>
                    <a:pt x="30520" y="13800"/>
                  </a:lnTo>
                  <a:cubicBezTo>
                    <a:pt x="30673" y="13609"/>
                    <a:pt x="30826" y="13456"/>
                    <a:pt x="31017" y="13264"/>
                  </a:cubicBezTo>
                  <a:cubicBezTo>
                    <a:pt x="31400" y="12920"/>
                    <a:pt x="31820" y="12614"/>
                    <a:pt x="32279" y="12308"/>
                  </a:cubicBezTo>
                  <a:cubicBezTo>
                    <a:pt x="32341" y="12277"/>
                    <a:pt x="32303" y="12221"/>
                    <a:pt x="32266" y="12221"/>
                  </a:cubicBezTo>
                  <a:cubicBezTo>
                    <a:pt x="32257" y="12221"/>
                    <a:pt x="32249" y="12224"/>
                    <a:pt x="32241" y="12232"/>
                  </a:cubicBezTo>
                  <a:cubicBezTo>
                    <a:pt x="31706" y="12461"/>
                    <a:pt x="31247" y="12729"/>
                    <a:pt x="30788" y="13111"/>
                  </a:cubicBezTo>
                  <a:lnTo>
                    <a:pt x="30979" y="12576"/>
                  </a:lnTo>
                  <a:lnTo>
                    <a:pt x="31323" y="12346"/>
                  </a:lnTo>
                  <a:cubicBezTo>
                    <a:pt x="31782" y="12002"/>
                    <a:pt x="32279" y="11696"/>
                    <a:pt x="32815" y="11429"/>
                  </a:cubicBezTo>
                  <a:cubicBezTo>
                    <a:pt x="32883" y="11395"/>
                    <a:pt x="32830" y="11269"/>
                    <a:pt x="32763" y="11269"/>
                  </a:cubicBezTo>
                  <a:cubicBezTo>
                    <a:pt x="32755" y="11269"/>
                    <a:pt x="32747" y="11271"/>
                    <a:pt x="32738" y="11276"/>
                  </a:cubicBezTo>
                  <a:cubicBezTo>
                    <a:pt x="32165" y="11543"/>
                    <a:pt x="31629" y="11849"/>
                    <a:pt x="31132" y="12232"/>
                  </a:cubicBezTo>
                  <a:cubicBezTo>
                    <a:pt x="31323" y="11773"/>
                    <a:pt x="31476" y="11276"/>
                    <a:pt x="31668" y="10817"/>
                  </a:cubicBezTo>
                  <a:cubicBezTo>
                    <a:pt x="31744" y="10970"/>
                    <a:pt x="31820" y="11123"/>
                    <a:pt x="31935" y="11161"/>
                  </a:cubicBezTo>
                  <a:cubicBezTo>
                    <a:pt x="31859" y="11237"/>
                    <a:pt x="31820" y="11314"/>
                    <a:pt x="31744" y="11390"/>
                  </a:cubicBezTo>
                  <a:cubicBezTo>
                    <a:pt x="31713" y="11421"/>
                    <a:pt x="31757" y="11477"/>
                    <a:pt x="31795" y="11477"/>
                  </a:cubicBezTo>
                  <a:cubicBezTo>
                    <a:pt x="31804" y="11477"/>
                    <a:pt x="31813" y="11474"/>
                    <a:pt x="31820" y="11467"/>
                  </a:cubicBezTo>
                  <a:cubicBezTo>
                    <a:pt x="32165" y="11084"/>
                    <a:pt x="32585" y="10817"/>
                    <a:pt x="33083" y="10664"/>
                  </a:cubicBezTo>
                  <a:cubicBezTo>
                    <a:pt x="33159" y="10664"/>
                    <a:pt x="33159" y="10549"/>
                    <a:pt x="33083" y="10549"/>
                  </a:cubicBezTo>
                  <a:cubicBezTo>
                    <a:pt x="32738" y="10625"/>
                    <a:pt x="32432" y="10778"/>
                    <a:pt x="32165" y="10970"/>
                  </a:cubicBezTo>
                  <a:cubicBezTo>
                    <a:pt x="32203" y="10931"/>
                    <a:pt x="32203" y="10893"/>
                    <a:pt x="32165" y="10855"/>
                  </a:cubicBezTo>
                  <a:lnTo>
                    <a:pt x="32165" y="10817"/>
                  </a:lnTo>
                  <a:cubicBezTo>
                    <a:pt x="32144" y="10806"/>
                    <a:pt x="32121" y="10802"/>
                    <a:pt x="32098" y="10802"/>
                  </a:cubicBezTo>
                  <a:cubicBezTo>
                    <a:pt x="32035" y="10802"/>
                    <a:pt x="31973" y="10837"/>
                    <a:pt x="31973" y="10893"/>
                  </a:cubicBezTo>
                  <a:cubicBezTo>
                    <a:pt x="31973" y="10855"/>
                    <a:pt x="31973" y="10778"/>
                    <a:pt x="31973" y="10740"/>
                  </a:cubicBezTo>
                  <a:cubicBezTo>
                    <a:pt x="32012" y="10740"/>
                    <a:pt x="32050" y="10740"/>
                    <a:pt x="32050" y="10702"/>
                  </a:cubicBezTo>
                  <a:lnTo>
                    <a:pt x="32050" y="10664"/>
                  </a:lnTo>
                  <a:cubicBezTo>
                    <a:pt x="32318" y="10511"/>
                    <a:pt x="32624" y="10434"/>
                    <a:pt x="32891" y="10358"/>
                  </a:cubicBezTo>
                  <a:cubicBezTo>
                    <a:pt x="33078" y="10332"/>
                    <a:pt x="33261" y="10320"/>
                    <a:pt x="33442" y="10320"/>
                  </a:cubicBezTo>
                  <a:close/>
                  <a:moveTo>
                    <a:pt x="21647" y="36594"/>
                  </a:moveTo>
                  <a:cubicBezTo>
                    <a:pt x="21593" y="36608"/>
                    <a:pt x="21548" y="36636"/>
                    <a:pt x="21515" y="36673"/>
                  </a:cubicBezTo>
                  <a:lnTo>
                    <a:pt x="21515" y="36673"/>
                  </a:lnTo>
                  <a:cubicBezTo>
                    <a:pt x="21522" y="36660"/>
                    <a:pt x="21528" y="36647"/>
                    <a:pt x="21532" y="36633"/>
                  </a:cubicBezTo>
                  <a:cubicBezTo>
                    <a:pt x="21571" y="36594"/>
                    <a:pt x="21609" y="36594"/>
                    <a:pt x="21647" y="36594"/>
                  </a:cubicBezTo>
                  <a:close/>
                  <a:moveTo>
                    <a:pt x="21478" y="36728"/>
                  </a:moveTo>
                  <a:cubicBezTo>
                    <a:pt x="21446" y="36789"/>
                    <a:pt x="21437" y="36864"/>
                    <a:pt x="21456" y="36939"/>
                  </a:cubicBezTo>
                  <a:lnTo>
                    <a:pt x="21265" y="36862"/>
                  </a:lnTo>
                  <a:cubicBezTo>
                    <a:pt x="21344" y="36836"/>
                    <a:pt x="21424" y="36791"/>
                    <a:pt x="21478" y="36728"/>
                  </a:cubicBezTo>
                  <a:close/>
                  <a:moveTo>
                    <a:pt x="46622" y="35294"/>
                  </a:moveTo>
                  <a:cubicBezTo>
                    <a:pt x="46622" y="35332"/>
                    <a:pt x="46583" y="35371"/>
                    <a:pt x="46583" y="35409"/>
                  </a:cubicBezTo>
                  <a:lnTo>
                    <a:pt x="45780" y="37053"/>
                  </a:lnTo>
                  <a:lnTo>
                    <a:pt x="46622" y="35294"/>
                  </a:lnTo>
                  <a:close/>
                  <a:moveTo>
                    <a:pt x="25280" y="36939"/>
                  </a:moveTo>
                  <a:lnTo>
                    <a:pt x="25548" y="37053"/>
                  </a:lnTo>
                  <a:lnTo>
                    <a:pt x="25510" y="37092"/>
                  </a:lnTo>
                  <a:lnTo>
                    <a:pt x="25280" y="36939"/>
                  </a:lnTo>
                  <a:close/>
                  <a:moveTo>
                    <a:pt x="25625" y="37092"/>
                  </a:moveTo>
                  <a:lnTo>
                    <a:pt x="26045" y="37245"/>
                  </a:lnTo>
                  <a:lnTo>
                    <a:pt x="25931" y="37321"/>
                  </a:lnTo>
                  <a:lnTo>
                    <a:pt x="25586" y="37130"/>
                  </a:lnTo>
                  <a:lnTo>
                    <a:pt x="25625" y="37092"/>
                  </a:lnTo>
                  <a:close/>
                  <a:moveTo>
                    <a:pt x="26198" y="37283"/>
                  </a:moveTo>
                  <a:lnTo>
                    <a:pt x="26925" y="37589"/>
                  </a:lnTo>
                  <a:lnTo>
                    <a:pt x="26810" y="37704"/>
                  </a:lnTo>
                  <a:cubicBezTo>
                    <a:pt x="26619" y="37627"/>
                    <a:pt x="26428" y="37551"/>
                    <a:pt x="26198" y="37512"/>
                  </a:cubicBezTo>
                  <a:lnTo>
                    <a:pt x="26084" y="37436"/>
                  </a:lnTo>
                  <a:cubicBezTo>
                    <a:pt x="26122" y="37359"/>
                    <a:pt x="26160" y="37321"/>
                    <a:pt x="26198" y="37283"/>
                  </a:cubicBezTo>
                  <a:close/>
                  <a:moveTo>
                    <a:pt x="27116" y="37665"/>
                  </a:moveTo>
                  <a:lnTo>
                    <a:pt x="27805" y="37933"/>
                  </a:lnTo>
                  <a:lnTo>
                    <a:pt x="27728" y="38010"/>
                  </a:lnTo>
                  <a:lnTo>
                    <a:pt x="26963" y="37780"/>
                  </a:lnTo>
                  <a:cubicBezTo>
                    <a:pt x="27040" y="37742"/>
                    <a:pt x="27078" y="37704"/>
                    <a:pt x="27116" y="37665"/>
                  </a:cubicBezTo>
                  <a:close/>
                  <a:moveTo>
                    <a:pt x="28034" y="38010"/>
                  </a:moveTo>
                  <a:lnTo>
                    <a:pt x="28493" y="38201"/>
                  </a:lnTo>
                  <a:lnTo>
                    <a:pt x="28417" y="38239"/>
                  </a:lnTo>
                  <a:lnTo>
                    <a:pt x="27958" y="38086"/>
                  </a:lnTo>
                  <a:lnTo>
                    <a:pt x="28034" y="38010"/>
                  </a:lnTo>
                  <a:close/>
                  <a:moveTo>
                    <a:pt x="50025" y="16668"/>
                  </a:moveTo>
                  <a:cubicBezTo>
                    <a:pt x="50502" y="16954"/>
                    <a:pt x="51032" y="17108"/>
                    <a:pt x="51570" y="17108"/>
                  </a:cubicBezTo>
                  <a:cubicBezTo>
                    <a:pt x="51680" y="17108"/>
                    <a:pt x="51790" y="17102"/>
                    <a:pt x="51900" y="17089"/>
                  </a:cubicBezTo>
                  <a:lnTo>
                    <a:pt x="51900" y="17127"/>
                  </a:lnTo>
                  <a:cubicBezTo>
                    <a:pt x="48419" y="24241"/>
                    <a:pt x="45512" y="31661"/>
                    <a:pt x="42300" y="38889"/>
                  </a:cubicBezTo>
                  <a:cubicBezTo>
                    <a:pt x="38972" y="37665"/>
                    <a:pt x="35416" y="36862"/>
                    <a:pt x="31973" y="35906"/>
                  </a:cubicBezTo>
                  <a:cubicBezTo>
                    <a:pt x="29602" y="35256"/>
                    <a:pt x="27193" y="34491"/>
                    <a:pt x="24745" y="34223"/>
                  </a:cubicBezTo>
                  <a:cubicBezTo>
                    <a:pt x="25623" y="34108"/>
                    <a:pt x="26488" y="33978"/>
                    <a:pt x="27355" y="33978"/>
                  </a:cubicBezTo>
                  <a:cubicBezTo>
                    <a:pt x="27923" y="33978"/>
                    <a:pt x="28492" y="34034"/>
                    <a:pt x="29067" y="34185"/>
                  </a:cubicBezTo>
                  <a:cubicBezTo>
                    <a:pt x="31094" y="34720"/>
                    <a:pt x="32853" y="35753"/>
                    <a:pt x="34918" y="36212"/>
                  </a:cubicBezTo>
                  <a:cubicBezTo>
                    <a:pt x="36432" y="36552"/>
                    <a:pt x="37971" y="36742"/>
                    <a:pt x="39535" y="36742"/>
                  </a:cubicBezTo>
                  <a:cubicBezTo>
                    <a:pt x="39907" y="36742"/>
                    <a:pt x="40281" y="36731"/>
                    <a:pt x="40655" y="36709"/>
                  </a:cubicBezTo>
                  <a:cubicBezTo>
                    <a:pt x="41267" y="36671"/>
                    <a:pt x="41994" y="36671"/>
                    <a:pt x="42300" y="36136"/>
                  </a:cubicBezTo>
                  <a:cubicBezTo>
                    <a:pt x="42338" y="36136"/>
                    <a:pt x="42376" y="36097"/>
                    <a:pt x="42376" y="36059"/>
                  </a:cubicBezTo>
                  <a:cubicBezTo>
                    <a:pt x="44556" y="29404"/>
                    <a:pt x="47310" y="23055"/>
                    <a:pt x="50025" y="16668"/>
                  </a:cubicBezTo>
                  <a:close/>
                  <a:moveTo>
                    <a:pt x="28378" y="38889"/>
                  </a:moveTo>
                  <a:lnTo>
                    <a:pt x="28378" y="38889"/>
                  </a:lnTo>
                  <a:cubicBezTo>
                    <a:pt x="28646" y="39004"/>
                    <a:pt x="28876" y="39080"/>
                    <a:pt x="29143" y="39195"/>
                  </a:cubicBezTo>
                  <a:lnTo>
                    <a:pt x="28417" y="39004"/>
                  </a:lnTo>
                  <a:cubicBezTo>
                    <a:pt x="28417" y="38966"/>
                    <a:pt x="28378" y="38927"/>
                    <a:pt x="28378" y="38889"/>
                  </a:cubicBezTo>
                  <a:close/>
                  <a:moveTo>
                    <a:pt x="53085" y="20569"/>
                  </a:moveTo>
                  <a:cubicBezTo>
                    <a:pt x="53085" y="20608"/>
                    <a:pt x="53123" y="20684"/>
                    <a:pt x="53162" y="20722"/>
                  </a:cubicBezTo>
                  <a:cubicBezTo>
                    <a:pt x="53238" y="21334"/>
                    <a:pt x="52167" y="23361"/>
                    <a:pt x="52091" y="23553"/>
                  </a:cubicBezTo>
                  <a:cubicBezTo>
                    <a:pt x="51632" y="24432"/>
                    <a:pt x="51211" y="25350"/>
                    <a:pt x="50752" y="26230"/>
                  </a:cubicBezTo>
                  <a:cubicBezTo>
                    <a:pt x="50561" y="26650"/>
                    <a:pt x="50331" y="27109"/>
                    <a:pt x="50102" y="27568"/>
                  </a:cubicBezTo>
                  <a:cubicBezTo>
                    <a:pt x="49796" y="28142"/>
                    <a:pt x="49490" y="28678"/>
                    <a:pt x="49222" y="29251"/>
                  </a:cubicBezTo>
                  <a:cubicBezTo>
                    <a:pt x="48457" y="30628"/>
                    <a:pt x="47769" y="32043"/>
                    <a:pt x="47195" y="33497"/>
                  </a:cubicBezTo>
                  <a:cubicBezTo>
                    <a:pt x="46354" y="35179"/>
                    <a:pt x="45512" y="36862"/>
                    <a:pt x="44671" y="38545"/>
                  </a:cubicBezTo>
                  <a:cubicBezTo>
                    <a:pt x="44212" y="38966"/>
                    <a:pt x="43715" y="39386"/>
                    <a:pt x="43256" y="39807"/>
                  </a:cubicBezTo>
                  <a:cubicBezTo>
                    <a:pt x="44786" y="36594"/>
                    <a:pt x="46316" y="33382"/>
                    <a:pt x="47960" y="30207"/>
                  </a:cubicBezTo>
                  <a:cubicBezTo>
                    <a:pt x="49567" y="27033"/>
                    <a:pt x="51402" y="23820"/>
                    <a:pt x="53009" y="20569"/>
                  </a:cubicBezTo>
                  <a:close/>
                  <a:moveTo>
                    <a:pt x="49261" y="26727"/>
                  </a:moveTo>
                  <a:lnTo>
                    <a:pt x="48572" y="27951"/>
                  </a:lnTo>
                  <a:cubicBezTo>
                    <a:pt x="48572" y="27932"/>
                    <a:pt x="48553" y="27922"/>
                    <a:pt x="48529" y="27922"/>
                  </a:cubicBezTo>
                  <a:cubicBezTo>
                    <a:pt x="48505" y="27922"/>
                    <a:pt x="48477" y="27932"/>
                    <a:pt x="48457" y="27951"/>
                  </a:cubicBezTo>
                  <a:cubicBezTo>
                    <a:pt x="47960" y="28716"/>
                    <a:pt x="47387" y="29404"/>
                    <a:pt x="46813" y="30054"/>
                  </a:cubicBezTo>
                  <a:cubicBezTo>
                    <a:pt x="46754" y="30113"/>
                    <a:pt x="46808" y="30194"/>
                    <a:pt x="46854" y="30194"/>
                  </a:cubicBezTo>
                  <a:cubicBezTo>
                    <a:pt x="46867" y="30194"/>
                    <a:pt x="46880" y="30187"/>
                    <a:pt x="46889" y="30169"/>
                  </a:cubicBezTo>
                  <a:cubicBezTo>
                    <a:pt x="47463" y="29595"/>
                    <a:pt x="47998" y="28945"/>
                    <a:pt x="48419" y="28295"/>
                  </a:cubicBezTo>
                  <a:lnTo>
                    <a:pt x="48419" y="28295"/>
                  </a:lnTo>
                  <a:cubicBezTo>
                    <a:pt x="47960" y="29175"/>
                    <a:pt x="47540" y="30054"/>
                    <a:pt x="47081" y="30934"/>
                  </a:cubicBezTo>
                  <a:lnTo>
                    <a:pt x="47042" y="30934"/>
                  </a:lnTo>
                  <a:cubicBezTo>
                    <a:pt x="46583" y="31431"/>
                    <a:pt x="46201" y="32005"/>
                    <a:pt x="45895" y="32655"/>
                  </a:cubicBezTo>
                  <a:cubicBezTo>
                    <a:pt x="45895" y="32682"/>
                    <a:pt x="45914" y="32709"/>
                    <a:pt x="45939" y="32709"/>
                  </a:cubicBezTo>
                  <a:cubicBezTo>
                    <a:pt x="45949" y="32709"/>
                    <a:pt x="45960" y="32705"/>
                    <a:pt x="45971" y="32693"/>
                  </a:cubicBezTo>
                  <a:cubicBezTo>
                    <a:pt x="46239" y="32349"/>
                    <a:pt x="46507" y="31967"/>
                    <a:pt x="46736" y="31622"/>
                  </a:cubicBezTo>
                  <a:lnTo>
                    <a:pt x="46736" y="31622"/>
                  </a:lnTo>
                  <a:cubicBezTo>
                    <a:pt x="45551" y="34032"/>
                    <a:pt x="44365" y="36518"/>
                    <a:pt x="43256" y="38927"/>
                  </a:cubicBezTo>
                  <a:cubicBezTo>
                    <a:pt x="43103" y="39348"/>
                    <a:pt x="42912" y="39731"/>
                    <a:pt x="42682" y="40113"/>
                  </a:cubicBezTo>
                  <a:cubicBezTo>
                    <a:pt x="42478" y="40299"/>
                    <a:pt x="42274" y="40376"/>
                    <a:pt x="42048" y="40376"/>
                  </a:cubicBezTo>
                  <a:cubicBezTo>
                    <a:pt x="41808" y="40376"/>
                    <a:pt x="41544" y="40289"/>
                    <a:pt x="41229" y="40151"/>
                  </a:cubicBezTo>
                  <a:cubicBezTo>
                    <a:pt x="40655" y="39922"/>
                    <a:pt x="40005" y="39463"/>
                    <a:pt x="39317" y="39195"/>
                  </a:cubicBezTo>
                  <a:cubicBezTo>
                    <a:pt x="37749" y="38545"/>
                    <a:pt x="36104" y="38010"/>
                    <a:pt x="34459" y="37589"/>
                  </a:cubicBezTo>
                  <a:cubicBezTo>
                    <a:pt x="30941" y="36594"/>
                    <a:pt x="27460" y="35600"/>
                    <a:pt x="23942" y="34644"/>
                  </a:cubicBezTo>
                  <a:cubicBezTo>
                    <a:pt x="23942" y="34606"/>
                    <a:pt x="23942" y="34606"/>
                    <a:pt x="23904" y="34567"/>
                  </a:cubicBezTo>
                  <a:lnTo>
                    <a:pt x="23904" y="34567"/>
                  </a:lnTo>
                  <a:cubicBezTo>
                    <a:pt x="26925" y="34759"/>
                    <a:pt x="29870" y="35715"/>
                    <a:pt x="32777" y="36480"/>
                  </a:cubicBezTo>
                  <a:cubicBezTo>
                    <a:pt x="35913" y="37359"/>
                    <a:pt x="39087" y="38392"/>
                    <a:pt x="42300" y="38966"/>
                  </a:cubicBezTo>
                  <a:cubicBezTo>
                    <a:pt x="42319" y="39061"/>
                    <a:pt x="42386" y="39109"/>
                    <a:pt x="42458" y="39109"/>
                  </a:cubicBezTo>
                  <a:cubicBezTo>
                    <a:pt x="42529" y="39109"/>
                    <a:pt x="42606" y="39061"/>
                    <a:pt x="42644" y="38966"/>
                  </a:cubicBezTo>
                  <a:cubicBezTo>
                    <a:pt x="43179" y="37742"/>
                    <a:pt x="43715" y="36480"/>
                    <a:pt x="44289" y="35256"/>
                  </a:cubicBezTo>
                  <a:lnTo>
                    <a:pt x="44365" y="35256"/>
                  </a:lnTo>
                  <a:cubicBezTo>
                    <a:pt x="44595" y="34950"/>
                    <a:pt x="44824" y="34644"/>
                    <a:pt x="45054" y="34300"/>
                  </a:cubicBezTo>
                  <a:cubicBezTo>
                    <a:pt x="45082" y="34244"/>
                    <a:pt x="45028" y="34208"/>
                    <a:pt x="44982" y="34208"/>
                  </a:cubicBezTo>
                  <a:cubicBezTo>
                    <a:pt x="44965" y="34208"/>
                    <a:pt x="44949" y="34213"/>
                    <a:pt x="44939" y="34223"/>
                  </a:cubicBezTo>
                  <a:cubicBezTo>
                    <a:pt x="44786" y="34453"/>
                    <a:pt x="44556" y="34720"/>
                    <a:pt x="44403" y="34950"/>
                  </a:cubicBezTo>
                  <a:cubicBezTo>
                    <a:pt x="45283" y="32885"/>
                    <a:pt x="46201" y="30858"/>
                    <a:pt x="47119" y="28831"/>
                  </a:cubicBezTo>
                  <a:cubicBezTo>
                    <a:pt x="47119" y="28875"/>
                    <a:pt x="47145" y="28894"/>
                    <a:pt x="47182" y="28894"/>
                  </a:cubicBezTo>
                  <a:cubicBezTo>
                    <a:pt x="47208" y="28894"/>
                    <a:pt x="47240" y="28885"/>
                    <a:pt x="47272" y="28869"/>
                  </a:cubicBezTo>
                  <a:cubicBezTo>
                    <a:pt x="47960" y="28219"/>
                    <a:pt x="48649" y="27492"/>
                    <a:pt x="49261" y="26727"/>
                  </a:cubicBezTo>
                  <a:close/>
                  <a:moveTo>
                    <a:pt x="44480" y="38966"/>
                  </a:moveTo>
                  <a:lnTo>
                    <a:pt x="44480" y="38966"/>
                  </a:lnTo>
                  <a:cubicBezTo>
                    <a:pt x="44365" y="39119"/>
                    <a:pt x="44289" y="39310"/>
                    <a:pt x="44212" y="39501"/>
                  </a:cubicBezTo>
                  <a:lnTo>
                    <a:pt x="42912" y="40496"/>
                  </a:lnTo>
                  <a:lnTo>
                    <a:pt x="43065" y="40151"/>
                  </a:lnTo>
                  <a:cubicBezTo>
                    <a:pt x="43562" y="39769"/>
                    <a:pt x="44021" y="39386"/>
                    <a:pt x="44480" y="38966"/>
                  </a:cubicBezTo>
                  <a:close/>
                  <a:moveTo>
                    <a:pt x="29793" y="40037"/>
                  </a:moveTo>
                  <a:lnTo>
                    <a:pt x="29793" y="40037"/>
                  </a:lnTo>
                  <a:cubicBezTo>
                    <a:pt x="30291" y="40190"/>
                    <a:pt x="30788" y="40343"/>
                    <a:pt x="31247" y="40496"/>
                  </a:cubicBezTo>
                  <a:cubicBezTo>
                    <a:pt x="32509" y="40878"/>
                    <a:pt x="33771" y="41299"/>
                    <a:pt x="34995" y="41719"/>
                  </a:cubicBezTo>
                  <a:lnTo>
                    <a:pt x="35224" y="41834"/>
                  </a:lnTo>
                  <a:cubicBezTo>
                    <a:pt x="34383" y="41566"/>
                    <a:pt x="33503" y="41299"/>
                    <a:pt x="32662" y="40993"/>
                  </a:cubicBezTo>
                  <a:cubicBezTo>
                    <a:pt x="31706" y="40687"/>
                    <a:pt x="30750" y="40381"/>
                    <a:pt x="29793" y="40037"/>
                  </a:cubicBezTo>
                  <a:close/>
                  <a:moveTo>
                    <a:pt x="25510" y="35447"/>
                  </a:moveTo>
                  <a:lnTo>
                    <a:pt x="32815" y="37512"/>
                  </a:lnTo>
                  <a:cubicBezTo>
                    <a:pt x="34192" y="37895"/>
                    <a:pt x="35607" y="38239"/>
                    <a:pt x="36945" y="38698"/>
                  </a:cubicBezTo>
                  <a:cubicBezTo>
                    <a:pt x="38666" y="39233"/>
                    <a:pt x="40846" y="39845"/>
                    <a:pt x="42223" y="41069"/>
                  </a:cubicBezTo>
                  <a:cubicBezTo>
                    <a:pt x="41994" y="41260"/>
                    <a:pt x="41764" y="41452"/>
                    <a:pt x="41573" y="41643"/>
                  </a:cubicBezTo>
                  <a:cubicBezTo>
                    <a:pt x="41507" y="41742"/>
                    <a:pt x="41584" y="41842"/>
                    <a:pt x="41656" y="41842"/>
                  </a:cubicBezTo>
                  <a:cubicBezTo>
                    <a:pt x="41667" y="41842"/>
                    <a:pt x="41678" y="41839"/>
                    <a:pt x="41688" y="41834"/>
                  </a:cubicBezTo>
                  <a:cubicBezTo>
                    <a:pt x="42453" y="41299"/>
                    <a:pt x="43179" y="40725"/>
                    <a:pt x="43906" y="40113"/>
                  </a:cubicBezTo>
                  <a:lnTo>
                    <a:pt x="43906" y="40113"/>
                  </a:lnTo>
                  <a:cubicBezTo>
                    <a:pt x="43791" y="40304"/>
                    <a:pt x="43715" y="40457"/>
                    <a:pt x="43638" y="40649"/>
                  </a:cubicBezTo>
                  <a:cubicBezTo>
                    <a:pt x="43626" y="40636"/>
                    <a:pt x="43613" y="40632"/>
                    <a:pt x="43602" y="40632"/>
                  </a:cubicBezTo>
                  <a:cubicBezTo>
                    <a:pt x="43579" y="40632"/>
                    <a:pt x="43562" y="40649"/>
                    <a:pt x="43562" y="40649"/>
                  </a:cubicBezTo>
                  <a:cubicBezTo>
                    <a:pt x="42912" y="41337"/>
                    <a:pt x="42185" y="41872"/>
                    <a:pt x="41497" y="42446"/>
                  </a:cubicBezTo>
                  <a:cubicBezTo>
                    <a:pt x="37863" y="41184"/>
                    <a:pt x="34268" y="39922"/>
                    <a:pt x="30673" y="38583"/>
                  </a:cubicBezTo>
                  <a:lnTo>
                    <a:pt x="29067" y="37971"/>
                  </a:lnTo>
                  <a:cubicBezTo>
                    <a:pt x="29411" y="37665"/>
                    <a:pt x="29679" y="37321"/>
                    <a:pt x="29908" y="36939"/>
                  </a:cubicBezTo>
                  <a:cubicBezTo>
                    <a:pt x="29935" y="36912"/>
                    <a:pt x="29906" y="36868"/>
                    <a:pt x="29874" y="36868"/>
                  </a:cubicBezTo>
                  <a:cubicBezTo>
                    <a:pt x="29859" y="36868"/>
                    <a:pt x="29844" y="36877"/>
                    <a:pt x="29832" y="36900"/>
                  </a:cubicBezTo>
                  <a:cubicBezTo>
                    <a:pt x="29564" y="37283"/>
                    <a:pt x="29258" y="37627"/>
                    <a:pt x="28876" y="37895"/>
                  </a:cubicBezTo>
                  <a:lnTo>
                    <a:pt x="28340" y="37704"/>
                  </a:lnTo>
                  <a:lnTo>
                    <a:pt x="28455" y="37551"/>
                  </a:lnTo>
                  <a:cubicBezTo>
                    <a:pt x="28723" y="37321"/>
                    <a:pt x="28952" y="37053"/>
                    <a:pt x="29182" y="36786"/>
                  </a:cubicBezTo>
                  <a:cubicBezTo>
                    <a:pt x="29209" y="36732"/>
                    <a:pt x="29159" y="36678"/>
                    <a:pt x="29114" y="36678"/>
                  </a:cubicBezTo>
                  <a:cubicBezTo>
                    <a:pt x="29096" y="36678"/>
                    <a:pt x="29078" y="36687"/>
                    <a:pt x="29067" y="36709"/>
                  </a:cubicBezTo>
                  <a:cubicBezTo>
                    <a:pt x="28799" y="36977"/>
                    <a:pt x="28531" y="37245"/>
                    <a:pt x="28264" y="37512"/>
                  </a:cubicBezTo>
                  <a:lnTo>
                    <a:pt x="28149" y="37627"/>
                  </a:lnTo>
                  <a:lnTo>
                    <a:pt x="27690" y="37436"/>
                  </a:lnTo>
                  <a:lnTo>
                    <a:pt x="27422" y="37359"/>
                  </a:lnTo>
                  <a:cubicBezTo>
                    <a:pt x="27613" y="37130"/>
                    <a:pt x="27805" y="36900"/>
                    <a:pt x="27958" y="36709"/>
                  </a:cubicBezTo>
                  <a:cubicBezTo>
                    <a:pt x="27985" y="36626"/>
                    <a:pt x="27933" y="36564"/>
                    <a:pt x="27874" y="36564"/>
                  </a:cubicBezTo>
                  <a:cubicBezTo>
                    <a:pt x="27850" y="36564"/>
                    <a:pt x="27826" y="36573"/>
                    <a:pt x="27805" y="36594"/>
                  </a:cubicBezTo>
                  <a:cubicBezTo>
                    <a:pt x="27613" y="36824"/>
                    <a:pt x="27422" y="37053"/>
                    <a:pt x="27231" y="37283"/>
                  </a:cubicBezTo>
                  <a:lnTo>
                    <a:pt x="26428" y="37015"/>
                  </a:lnTo>
                  <a:cubicBezTo>
                    <a:pt x="26619" y="36824"/>
                    <a:pt x="26810" y="36556"/>
                    <a:pt x="26963" y="36327"/>
                  </a:cubicBezTo>
                  <a:cubicBezTo>
                    <a:pt x="26990" y="36273"/>
                    <a:pt x="26941" y="36219"/>
                    <a:pt x="26896" y="36219"/>
                  </a:cubicBezTo>
                  <a:cubicBezTo>
                    <a:pt x="26878" y="36219"/>
                    <a:pt x="26860" y="36228"/>
                    <a:pt x="26849" y="36250"/>
                  </a:cubicBezTo>
                  <a:cubicBezTo>
                    <a:pt x="26657" y="36518"/>
                    <a:pt x="26466" y="36747"/>
                    <a:pt x="26275" y="36977"/>
                  </a:cubicBezTo>
                  <a:cubicBezTo>
                    <a:pt x="26122" y="36939"/>
                    <a:pt x="25969" y="36862"/>
                    <a:pt x="25854" y="36824"/>
                  </a:cubicBezTo>
                  <a:cubicBezTo>
                    <a:pt x="25969" y="36633"/>
                    <a:pt x="26045" y="36403"/>
                    <a:pt x="26160" y="36212"/>
                  </a:cubicBezTo>
                  <a:cubicBezTo>
                    <a:pt x="26160" y="36193"/>
                    <a:pt x="26151" y="36183"/>
                    <a:pt x="26141" y="36183"/>
                  </a:cubicBezTo>
                  <a:cubicBezTo>
                    <a:pt x="26131" y="36183"/>
                    <a:pt x="26122" y="36193"/>
                    <a:pt x="26122" y="36212"/>
                  </a:cubicBezTo>
                  <a:cubicBezTo>
                    <a:pt x="26007" y="36403"/>
                    <a:pt x="25892" y="36594"/>
                    <a:pt x="25739" y="36786"/>
                  </a:cubicBezTo>
                  <a:cubicBezTo>
                    <a:pt x="25586" y="36709"/>
                    <a:pt x="25433" y="36671"/>
                    <a:pt x="25242" y="36594"/>
                  </a:cubicBezTo>
                  <a:cubicBezTo>
                    <a:pt x="25433" y="36403"/>
                    <a:pt x="25586" y="36174"/>
                    <a:pt x="25739" y="35983"/>
                  </a:cubicBezTo>
                  <a:cubicBezTo>
                    <a:pt x="25766" y="35928"/>
                    <a:pt x="25717" y="35874"/>
                    <a:pt x="25672" y="35874"/>
                  </a:cubicBezTo>
                  <a:cubicBezTo>
                    <a:pt x="25654" y="35874"/>
                    <a:pt x="25636" y="35884"/>
                    <a:pt x="25625" y="35906"/>
                  </a:cubicBezTo>
                  <a:cubicBezTo>
                    <a:pt x="25472" y="36097"/>
                    <a:pt x="25319" y="36288"/>
                    <a:pt x="25127" y="36480"/>
                  </a:cubicBezTo>
                  <a:lnTo>
                    <a:pt x="24974" y="36403"/>
                  </a:lnTo>
                  <a:cubicBezTo>
                    <a:pt x="24936" y="36365"/>
                    <a:pt x="24860" y="36288"/>
                    <a:pt x="24822" y="36250"/>
                  </a:cubicBezTo>
                  <a:cubicBezTo>
                    <a:pt x="25051" y="35983"/>
                    <a:pt x="25280" y="35715"/>
                    <a:pt x="25510" y="35447"/>
                  </a:cubicBezTo>
                  <a:close/>
                  <a:moveTo>
                    <a:pt x="43371" y="41184"/>
                  </a:moveTo>
                  <a:lnTo>
                    <a:pt x="43027" y="41872"/>
                  </a:lnTo>
                  <a:cubicBezTo>
                    <a:pt x="42721" y="42140"/>
                    <a:pt x="42376" y="42370"/>
                    <a:pt x="42032" y="42637"/>
                  </a:cubicBezTo>
                  <a:lnTo>
                    <a:pt x="41841" y="42561"/>
                  </a:lnTo>
                  <a:cubicBezTo>
                    <a:pt x="42376" y="42140"/>
                    <a:pt x="42874" y="41681"/>
                    <a:pt x="43371" y="41184"/>
                  </a:cubicBezTo>
                  <a:close/>
                  <a:moveTo>
                    <a:pt x="28684" y="38239"/>
                  </a:moveTo>
                  <a:lnTo>
                    <a:pt x="30864" y="39042"/>
                  </a:lnTo>
                  <a:cubicBezTo>
                    <a:pt x="34306" y="40343"/>
                    <a:pt x="37749" y="41528"/>
                    <a:pt x="41229" y="42714"/>
                  </a:cubicBezTo>
                  <a:cubicBezTo>
                    <a:pt x="41191" y="42714"/>
                    <a:pt x="41191" y="42714"/>
                    <a:pt x="41191" y="42752"/>
                  </a:cubicBezTo>
                  <a:cubicBezTo>
                    <a:pt x="38514" y="41796"/>
                    <a:pt x="35798" y="40916"/>
                    <a:pt x="33121" y="39922"/>
                  </a:cubicBezTo>
                  <a:cubicBezTo>
                    <a:pt x="31706" y="39425"/>
                    <a:pt x="30252" y="38889"/>
                    <a:pt x="28837" y="38354"/>
                  </a:cubicBezTo>
                  <a:lnTo>
                    <a:pt x="28570" y="38277"/>
                  </a:lnTo>
                  <a:cubicBezTo>
                    <a:pt x="28608" y="38277"/>
                    <a:pt x="28646" y="38277"/>
                    <a:pt x="28684" y="38239"/>
                  </a:cubicBezTo>
                  <a:close/>
                  <a:moveTo>
                    <a:pt x="42682" y="42523"/>
                  </a:moveTo>
                  <a:cubicBezTo>
                    <a:pt x="42644" y="42599"/>
                    <a:pt x="42606" y="42714"/>
                    <a:pt x="42568" y="42790"/>
                  </a:cubicBezTo>
                  <a:lnTo>
                    <a:pt x="42415" y="42752"/>
                  </a:lnTo>
                  <a:lnTo>
                    <a:pt x="42682" y="42523"/>
                  </a:lnTo>
                  <a:close/>
                  <a:moveTo>
                    <a:pt x="41458" y="42790"/>
                  </a:moveTo>
                  <a:lnTo>
                    <a:pt x="41688" y="42867"/>
                  </a:lnTo>
                  <a:lnTo>
                    <a:pt x="41650" y="42905"/>
                  </a:lnTo>
                  <a:lnTo>
                    <a:pt x="41420" y="42829"/>
                  </a:lnTo>
                  <a:lnTo>
                    <a:pt x="41458" y="42790"/>
                  </a:lnTo>
                  <a:close/>
                  <a:moveTo>
                    <a:pt x="42109" y="43020"/>
                  </a:moveTo>
                  <a:lnTo>
                    <a:pt x="42453" y="43135"/>
                  </a:lnTo>
                  <a:cubicBezTo>
                    <a:pt x="42491" y="43173"/>
                    <a:pt x="42529" y="43211"/>
                    <a:pt x="42606" y="43211"/>
                  </a:cubicBezTo>
                  <a:cubicBezTo>
                    <a:pt x="42584" y="43233"/>
                    <a:pt x="42600" y="43255"/>
                    <a:pt x="42617" y="43255"/>
                  </a:cubicBezTo>
                  <a:cubicBezTo>
                    <a:pt x="42619" y="43255"/>
                    <a:pt x="42621" y="43255"/>
                    <a:pt x="42622" y="43255"/>
                  </a:cubicBezTo>
                  <a:lnTo>
                    <a:pt x="42622" y="43255"/>
                  </a:lnTo>
                  <a:lnTo>
                    <a:pt x="42529" y="43440"/>
                  </a:lnTo>
                  <a:cubicBezTo>
                    <a:pt x="42529" y="43326"/>
                    <a:pt x="42453" y="43211"/>
                    <a:pt x="42338" y="43173"/>
                  </a:cubicBezTo>
                  <a:lnTo>
                    <a:pt x="42032" y="43058"/>
                  </a:lnTo>
                  <a:lnTo>
                    <a:pt x="42109" y="43020"/>
                  </a:lnTo>
                  <a:close/>
                  <a:moveTo>
                    <a:pt x="38208" y="42829"/>
                  </a:moveTo>
                  <a:lnTo>
                    <a:pt x="38590" y="42943"/>
                  </a:lnTo>
                  <a:cubicBezTo>
                    <a:pt x="38666" y="42943"/>
                    <a:pt x="39278" y="43249"/>
                    <a:pt x="39967" y="43517"/>
                  </a:cubicBezTo>
                  <a:cubicBezTo>
                    <a:pt x="39240" y="43249"/>
                    <a:pt x="38590" y="42982"/>
                    <a:pt x="38208" y="42829"/>
                  </a:cubicBezTo>
                  <a:close/>
                  <a:moveTo>
                    <a:pt x="42950" y="44129"/>
                  </a:moveTo>
                  <a:cubicBezTo>
                    <a:pt x="42950" y="44205"/>
                    <a:pt x="42988" y="44244"/>
                    <a:pt x="43027" y="44320"/>
                  </a:cubicBezTo>
                  <a:lnTo>
                    <a:pt x="42606" y="44320"/>
                  </a:lnTo>
                  <a:cubicBezTo>
                    <a:pt x="42682" y="44320"/>
                    <a:pt x="42759" y="44282"/>
                    <a:pt x="42835" y="44244"/>
                  </a:cubicBezTo>
                  <a:lnTo>
                    <a:pt x="42797" y="44244"/>
                  </a:lnTo>
                  <a:lnTo>
                    <a:pt x="42950" y="44129"/>
                  </a:lnTo>
                  <a:close/>
                  <a:moveTo>
                    <a:pt x="45512" y="40304"/>
                  </a:moveTo>
                  <a:lnTo>
                    <a:pt x="45512" y="40304"/>
                  </a:lnTo>
                  <a:cubicBezTo>
                    <a:pt x="44862" y="41681"/>
                    <a:pt x="44174" y="43058"/>
                    <a:pt x="43524" y="44473"/>
                  </a:cubicBezTo>
                  <a:cubicBezTo>
                    <a:pt x="43447" y="44397"/>
                    <a:pt x="43485" y="44282"/>
                    <a:pt x="43600" y="44244"/>
                  </a:cubicBezTo>
                  <a:lnTo>
                    <a:pt x="45512" y="40304"/>
                  </a:lnTo>
                  <a:close/>
                  <a:moveTo>
                    <a:pt x="14546" y="0"/>
                  </a:moveTo>
                  <a:cubicBezTo>
                    <a:pt x="14509" y="0"/>
                    <a:pt x="14473" y="21"/>
                    <a:pt x="14457" y="69"/>
                  </a:cubicBezTo>
                  <a:cubicBezTo>
                    <a:pt x="14439" y="52"/>
                    <a:pt x="14417" y="44"/>
                    <a:pt x="14396" y="44"/>
                  </a:cubicBezTo>
                  <a:cubicBezTo>
                    <a:pt x="14324" y="44"/>
                    <a:pt x="14254" y="126"/>
                    <a:pt x="14342" y="184"/>
                  </a:cubicBezTo>
                  <a:lnTo>
                    <a:pt x="14419" y="261"/>
                  </a:lnTo>
                  <a:cubicBezTo>
                    <a:pt x="14151" y="1102"/>
                    <a:pt x="13883" y="1944"/>
                    <a:pt x="13616" y="2785"/>
                  </a:cubicBezTo>
                  <a:cubicBezTo>
                    <a:pt x="12965" y="2594"/>
                    <a:pt x="12392" y="2250"/>
                    <a:pt x="11971" y="1714"/>
                  </a:cubicBezTo>
                  <a:cubicBezTo>
                    <a:pt x="11941" y="1673"/>
                    <a:pt x="11905" y="1657"/>
                    <a:pt x="11871" y="1657"/>
                  </a:cubicBezTo>
                  <a:cubicBezTo>
                    <a:pt x="11776" y="1657"/>
                    <a:pt x="11695" y="1783"/>
                    <a:pt x="11780" y="1867"/>
                  </a:cubicBezTo>
                  <a:cubicBezTo>
                    <a:pt x="9179" y="9402"/>
                    <a:pt x="7228" y="17127"/>
                    <a:pt x="4934" y="24738"/>
                  </a:cubicBezTo>
                  <a:cubicBezTo>
                    <a:pt x="4872" y="24831"/>
                    <a:pt x="4961" y="24950"/>
                    <a:pt x="5079" y="24950"/>
                  </a:cubicBezTo>
                  <a:cubicBezTo>
                    <a:pt x="5106" y="24950"/>
                    <a:pt x="5135" y="24944"/>
                    <a:pt x="5163" y="24929"/>
                  </a:cubicBezTo>
                  <a:cubicBezTo>
                    <a:pt x="8032" y="26536"/>
                    <a:pt x="11091" y="27760"/>
                    <a:pt x="14074" y="29136"/>
                  </a:cubicBezTo>
                  <a:cubicBezTo>
                    <a:pt x="16817" y="30394"/>
                    <a:pt x="19674" y="31537"/>
                    <a:pt x="22115" y="33360"/>
                  </a:cubicBezTo>
                  <a:lnTo>
                    <a:pt x="22115" y="33360"/>
                  </a:lnTo>
                  <a:cubicBezTo>
                    <a:pt x="22106" y="33355"/>
                    <a:pt x="22096" y="33353"/>
                    <a:pt x="22087" y="33353"/>
                  </a:cubicBezTo>
                  <a:cubicBezTo>
                    <a:pt x="22068" y="33353"/>
                    <a:pt x="22049" y="33363"/>
                    <a:pt x="22030" y="33382"/>
                  </a:cubicBezTo>
                  <a:cubicBezTo>
                    <a:pt x="18817" y="31928"/>
                    <a:pt x="15604" y="30437"/>
                    <a:pt x="12353" y="28983"/>
                  </a:cubicBezTo>
                  <a:cubicBezTo>
                    <a:pt x="10824" y="28257"/>
                    <a:pt x="9217" y="27607"/>
                    <a:pt x="7611" y="27071"/>
                  </a:cubicBezTo>
                  <a:cubicBezTo>
                    <a:pt x="6922" y="26880"/>
                    <a:pt x="6196" y="26765"/>
                    <a:pt x="5546" y="26574"/>
                  </a:cubicBezTo>
                  <a:cubicBezTo>
                    <a:pt x="5125" y="26459"/>
                    <a:pt x="4284" y="26345"/>
                    <a:pt x="4092" y="25886"/>
                  </a:cubicBezTo>
                  <a:cubicBezTo>
                    <a:pt x="3978" y="25580"/>
                    <a:pt x="4437" y="24585"/>
                    <a:pt x="4513" y="24279"/>
                  </a:cubicBezTo>
                  <a:cubicBezTo>
                    <a:pt x="6119" y="18160"/>
                    <a:pt x="7764" y="11888"/>
                    <a:pt x="8797" y="5615"/>
                  </a:cubicBezTo>
                  <a:lnTo>
                    <a:pt x="8988" y="5309"/>
                  </a:lnTo>
                  <a:cubicBezTo>
                    <a:pt x="9026" y="5233"/>
                    <a:pt x="8988" y="5156"/>
                    <a:pt x="8873" y="5156"/>
                  </a:cubicBezTo>
                  <a:cubicBezTo>
                    <a:pt x="8988" y="4430"/>
                    <a:pt x="9102" y="3703"/>
                    <a:pt x="9217" y="3014"/>
                  </a:cubicBezTo>
                  <a:cubicBezTo>
                    <a:pt x="9408" y="3167"/>
                    <a:pt x="9676" y="3244"/>
                    <a:pt x="9906" y="3359"/>
                  </a:cubicBezTo>
                  <a:cubicBezTo>
                    <a:pt x="10135" y="3550"/>
                    <a:pt x="10403" y="3741"/>
                    <a:pt x="10632" y="3932"/>
                  </a:cubicBezTo>
                  <a:cubicBezTo>
                    <a:pt x="10654" y="3947"/>
                    <a:pt x="10676" y="3953"/>
                    <a:pt x="10697" y="3953"/>
                  </a:cubicBezTo>
                  <a:cubicBezTo>
                    <a:pt x="10784" y="3953"/>
                    <a:pt x="10847" y="3841"/>
                    <a:pt x="10785" y="3779"/>
                  </a:cubicBezTo>
                  <a:cubicBezTo>
                    <a:pt x="10451" y="3297"/>
                    <a:pt x="9794" y="2707"/>
                    <a:pt x="9161" y="2707"/>
                  </a:cubicBezTo>
                  <a:cubicBezTo>
                    <a:pt x="9141" y="2707"/>
                    <a:pt x="9122" y="2707"/>
                    <a:pt x="9102" y="2708"/>
                  </a:cubicBezTo>
                  <a:cubicBezTo>
                    <a:pt x="8988" y="2708"/>
                    <a:pt x="8988" y="2861"/>
                    <a:pt x="9064" y="2900"/>
                  </a:cubicBezTo>
                  <a:lnTo>
                    <a:pt x="9102" y="2900"/>
                  </a:lnTo>
                  <a:cubicBezTo>
                    <a:pt x="9026" y="3167"/>
                    <a:pt x="8950" y="3435"/>
                    <a:pt x="8911" y="3703"/>
                  </a:cubicBezTo>
                  <a:lnTo>
                    <a:pt x="8835" y="3626"/>
                  </a:lnTo>
                  <a:cubicBezTo>
                    <a:pt x="8835" y="3588"/>
                    <a:pt x="8758" y="3550"/>
                    <a:pt x="8720" y="3550"/>
                  </a:cubicBezTo>
                  <a:cubicBezTo>
                    <a:pt x="8567" y="3550"/>
                    <a:pt x="8414" y="3626"/>
                    <a:pt x="8299" y="3703"/>
                  </a:cubicBezTo>
                  <a:lnTo>
                    <a:pt x="8070" y="3703"/>
                  </a:lnTo>
                  <a:cubicBezTo>
                    <a:pt x="7764" y="3588"/>
                    <a:pt x="7458" y="3512"/>
                    <a:pt x="7190" y="3435"/>
                  </a:cubicBezTo>
                  <a:cubicBezTo>
                    <a:pt x="7114" y="3435"/>
                    <a:pt x="7075" y="3473"/>
                    <a:pt x="7075" y="3512"/>
                  </a:cubicBezTo>
                  <a:cubicBezTo>
                    <a:pt x="7075" y="3435"/>
                    <a:pt x="7075" y="3359"/>
                    <a:pt x="7114" y="3282"/>
                  </a:cubicBezTo>
                  <a:cubicBezTo>
                    <a:pt x="7114" y="3263"/>
                    <a:pt x="7095" y="3253"/>
                    <a:pt x="7075" y="3253"/>
                  </a:cubicBezTo>
                  <a:cubicBezTo>
                    <a:pt x="7056" y="3253"/>
                    <a:pt x="7037" y="3263"/>
                    <a:pt x="7037" y="3282"/>
                  </a:cubicBezTo>
                  <a:cubicBezTo>
                    <a:pt x="5507" y="7298"/>
                    <a:pt x="4666" y="11658"/>
                    <a:pt x="3595" y="15827"/>
                  </a:cubicBezTo>
                  <a:cubicBezTo>
                    <a:pt x="2486" y="19957"/>
                    <a:pt x="1453" y="23973"/>
                    <a:pt x="382" y="28066"/>
                  </a:cubicBezTo>
                  <a:cubicBezTo>
                    <a:pt x="229" y="28333"/>
                    <a:pt x="115" y="28601"/>
                    <a:pt x="0" y="28831"/>
                  </a:cubicBezTo>
                  <a:cubicBezTo>
                    <a:pt x="0" y="28907"/>
                    <a:pt x="38" y="29022"/>
                    <a:pt x="115" y="29060"/>
                  </a:cubicBezTo>
                  <a:cubicBezTo>
                    <a:pt x="3251" y="30360"/>
                    <a:pt x="6464" y="31508"/>
                    <a:pt x="9676" y="32732"/>
                  </a:cubicBezTo>
                  <a:cubicBezTo>
                    <a:pt x="12851" y="33917"/>
                    <a:pt x="15987" y="35447"/>
                    <a:pt x="19238" y="36327"/>
                  </a:cubicBezTo>
                  <a:cubicBezTo>
                    <a:pt x="19253" y="36332"/>
                    <a:pt x="19268" y="36334"/>
                    <a:pt x="19283" y="36334"/>
                  </a:cubicBezTo>
                  <a:cubicBezTo>
                    <a:pt x="19380" y="36334"/>
                    <a:pt x="19457" y="36235"/>
                    <a:pt x="19391" y="36136"/>
                  </a:cubicBezTo>
                  <a:lnTo>
                    <a:pt x="19391" y="36136"/>
                  </a:lnTo>
                  <a:lnTo>
                    <a:pt x="19505" y="36174"/>
                  </a:lnTo>
                  <a:cubicBezTo>
                    <a:pt x="19505" y="36212"/>
                    <a:pt x="19505" y="36212"/>
                    <a:pt x="19505" y="36212"/>
                  </a:cubicBezTo>
                  <a:cubicBezTo>
                    <a:pt x="19697" y="36403"/>
                    <a:pt x="19926" y="36556"/>
                    <a:pt x="20117" y="36709"/>
                  </a:cubicBezTo>
                  <a:cubicBezTo>
                    <a:pt x="20705" y="37780"/>
                    <a:pt x="21791" y="38414"/>
                    <a:pt x="22982" y="38414"/>
                  </a:cubicBezTo>
                  <a:cubicBezTo>
                    <a:pt x="23110" y="38414"/>
                    <a:pt x="23239" y="38407"/>
                    <a:pt x="23368" y="38392"/>
                  </a:cubicBezTo>
                  <a:cubicBezTo>
                    <a:pt x="23483" y="38411"/>
                    <a:pt x="23588" y="38421"/>
                    <a:pt x="23693" y="38421"/>
                  </a:cubicBezTo>
                  <a:cubicBezTo>
                    <a:pt x="23798" y="38421"/>
                    <a:pt x="23904" y="38411"/>
                    <a:pt x="24018" y="38392"/>
                  </a:cubicBezTo>
                  <a:lnTo>
                    <a:pt x="24133" y="38507"/>
                  </a:lnTo>
                  <a:cubicBezTo>
                    <a:pt x="24095" y="38545"/>
                    <a:pt x="24133" y="38621"/>
                    <a:pt x="24210" y="38660"/>
                  </a:cubicBezTo>
                  <a:cubicBezTo>
                    <a:pt x="26543" y="39692"/>
                    <a:pt x="28952" y="40572"/>
                    <a:pt x="31438" y="41299"/>
                  </a:cubicBezTo>
                  <a:lnTo>
                    <a:pt x="31820" y="41413"/>
                  </a:lnTo>
                  <a:lnTo>
                    <a:pt x="36486" y="43020"/>
                  </a:lnTo>
                  <a:cubicBezTo>
                    <a:pt x="38819" y="43861"/>
                    <a:pt x="41152" y="44703"/>
                    <a:pt x="43562" y="45429"/>
                  </a:cubicBezTo>
                  <a:cubicBezTo>
                    <a:pt x="43638" y="45429"/>
                    <a:pt x="43715" y="45391"/>
                    <a:pt x="43753" y="45315"/>
                  </a:cubicBezTo>
                  <a:cubicBezTo>
                    <a:pt x="43830" y="45047"/>
                    <a:pt x="43906" y="44779"/>
                    <a:pt x="43944" y="44511"/>
                  </a:cubicBezTo>
                  <a:cubicBezTo>
                    <a:pt x="45780" y="40687"/>
                    <a:pt x="47578" y="36862"/>
                    <a:pt x="49375" y="33038"/>
                  </a:cubicBezTo>
                  <a:cubicBezTo>
                    <a:pt x="50561" y="30513"/>
                    <a:pt x="51900" y="28027"/>
                    <a:pt x="53085" y="25465"/>
                  </a:cubicBezTo>
                  <a:cubicBezTo>
                    <a:pt x="53123" y="25350"/>
                    <a:pt x="53200" y="25235"/>
                    <a:pt x="53238" y="25121"/>
                  </a:cubicBezTo>
                  <a:cubicBezTo>
                    <a:pt x="53812" y="23859"/>
                    <a:pt x="54386" y="22558"/>
                    <a:pt x="54844" y="21220"/>
                  </a:cubicBezTo>
                  <a:cubicBezTo>
                    <a:pt x="54844" y="21193"/>
                    <a:pt x="54825" y="21165"/>
                    <a:pt x="54801" y="21165"/>
                  </a:cubicBezTo>
                  <a:cubicBezTo>
                    <a:pt x="54790" y="21165"/>
                    <a:pt x="54779" y="21170"/>
                    <a:pt x="54768" y="21181"/>
                  </a:cubicBezTo>
                  <a:cubicBezTo>
                    <a:pt x="54730" y="21220"/>
                    <a:pt x="54691" y="21334"/>
                    <a:pt x="54653" y="21373"/>
                  </a:cubicBezTo>
                  <a:cubicBezTo>
                    <a:pt x="54653" y="21334"/>
                    <a:pt x="54653" y="21296"/>
                    <a:pt x="54615" y="21258"/>
                  </a:cubicBezTo>
                  <a:lnTo>
                    <a:pt x="54538" y="21220"/>
                  </a:lnTo>
                  <a:cubicBezTo>
                    <a:pt x="54538" y="21164"/>
                    <a:pt x="54497" y="21128"/>
                    <a:pt x="54461" y="21128"/>
                  </a:cubicBezTo>
                  <a:cubicBezTo>
                    <a:pt x="54447" y="21128"/>
                    <a:pt x="54434" y="21133"/>
                    <a:pt x="54424" y="21143"/>
                  </a:cubicBezTo>
                  <a:cubicBezTo>
                    <a:pt x="54194" y="21028"/>
                    <a:pt x="53965" y="20990"/>
                    <a:pt x="53774" y="20875"/>
                  </a:cubicBezTo>
                  <a:lnTo>
                    <a:pt x="53582" y="20761"/>
                  </a:lnTo>
                  <a:cubicBezTo>
                    <a:pt x="53544" y="20608"/>
                    <a:pt x="53468" y="20455"/>
                    <a:pt x="53353" y="20340"/>
                  </a:cubicBezTo>
                  <a:cubicBezTo>
                    <a:pt x="53334" y="20321"/>
                    <a:pt x="53315" y="20311"/>
                    <a:pt x="53296" y="20311"/>
                  </a:cubicBezTo>
                  <a:cubicBezTo>
                    <a:pt x="53276" y="20311"/>
                    <a:pt x="53257" y="20321"/>
                    <a:pt x="53238" y="20340"/>
                  </a:cubicBezTo>
                  <a:lnTo>
                    <a:pt x="53123" y="20340"/>
                  </a:lnTo>
                  <a:lnTo>
                    <a:pt x="53506" y="19613"/>
                  </a:lnTo>
                  <a:cubicBezTo>
                    <a:pt x="53621" y="19613"/>
                    <a:pt x="53697" y="19498"/>
                    <a:pt x="53621" y="19422"/>
                  </a:cubicBezTo>
                  <a:cubicBezTo>
                    <a:pt x="53334" y="19160"/>
                    <a:pt x="52855" y="19061"/>
                    <a:pt x="52395" y="19061"/>
                  </a:cubicBezTo>
                  <a:cubicBezTo>
                    <a:pt x="52118" y="19061"/>
                    <a:pt x="51848" y="19097"/>
                    <a:pt x="51632" y="19154"/>
                  </a:cubicBezTo>
                  <a:cubicBezTo>
                    <a:pt x="51517" y="19193"/>
                    <a:pt x="51517" y="19384"/>
                    <a:pt x="51632" y="19384"/>
                  </a:cubicBezTo>
                  <a:lnTo>
                    <a:pt x="52167" y="19384"/>
                  </a:lnTo>
                  <a:cubicBezTo>
                    <a:pt x="51639" y="19950"/>
                    <a:pt x="51074" y="20515"/>
                    <a:pt x="50471" y="21008"/>
                  </a:cubicBezTo>
                  <a:lnTo>
                    <a:pt x="50471" y="21008"/>
                  </a:lnTo>
                  <a:cubicBezTo>
                    <a:pt x="51036" y="19689"/>
                    <a:pt x="51563" y="18370"/>
                    <a:pt x="52091" y="17051"/>
                  </a:cubicBezTo>
                  <a:cubicBezTo>
                    <a:pt x="52234" y="17015"/>
                    <a:pt x="52210" y="16779"/>
                    <a:pt x="52050" y="16779"/>
                  </a:cubicBezTo>
                  <a:cubicBezTo>
                    <a:pt x="52039" y="16779"/>
                    <a:pt x="52027" y="16780"/>
                    <a:pt x="52014" y="16783"/>
                  </a:cubicBezTo>
                  <a:cubicBezTo>
                    <a:pt x="51819" y="16817"/>
                    <a:pt x="51621" y="16835"/>
                    <a:pt x="51422" y="16835"/>
                  </a:cubicBezTo>
                  <a:cubicBezTo>
                    <a:pt x="50958" y="16835"/>
                    <a:pt x="50492" y="16741"/>
                    <a:pt x="50064" y="16554"/>
                  </a:cubicBezTo>
                  <a:cubicBezTo>
                    <a:pt x="50408" y="15750"/>
                    <a:pt x="50752" y="14909"/>
                    <a:pt x="51096" y="14106"/>
                  </a:cubicBezTo>
                  <a:lnTo>
                    <a:pt x="51211" y="14106"/>
                  </a:lnTo>
                  <a:cubicBezTo>
                    <a:pt x="51326" y="14106"/>
                    <a:pt x="51288" y="13915"/>
                    <a:pt x="51211" y="13915"/>
                  </a:cubicBezTo>
                  <a:cubicBezTo>
                    <a:pt x="51238" y="13861"/>
                    <a:pt x="51172" y="13790"/>
                    <a:pt x="51103" y="13790"/>
                  </a:cubicBezTo>
                  <a:cubicBezTo>
                    <a:pt x="51073" y="13790"/>
                    <a:pt x="51043" y="13803"/>
                    <a:pt x="51020" y="13838"/>
                  </a:cubicBezTo>
                  <a:lnTo>
                    <a:pt x="50982" y="13915"/>
                  </a:lnTo>
                  <a:lnTo>
                    <a:pt x="48610" y="13915"/>
                  </a:lnTo>
                  <a:lnTo>
                    <a:pt x="48878" y="13876"/>
                  </a:lnTo>
                  <a:cubicBezTo>
                    <a:pt x="48993" y="13876"/>
                    <a:pt x="48955" y="13723"/>
                    <a:pt x="48840" y="13723"/>
                  </a:cubicBezTo>
                  <a:cubicBezTo>
                    <a:pt x="48226" y="13803"/>
                    <a:pt x="47616" y="13840"/>
                    <a:pt x="47009" y="13840"/>
                  </a:cubicBezTo>
                  <a:cubicBezTo>
                    <a:pt x="44407" y="13840"/>
                    <a:pt x="41875" y="13155"/>
                    <a:pt x="39393" y="12193"/>
                  </a:cubicBezTo>
                  <a:cubicBezTo>
                    <a:pt x="37675" y="11486"/>
                    <a:pt x="35778" y="10125"/>
                    <a:pt x="33861" y="10125"/>
                  </a:cubicBezTo>
                  <a:cubicBezTo>
                    <a:pt x="33601" y="10125"/>
                    <a:pt x="33342" y="10150"/>
                    <a:pt x="33083" y="10205"/>
                  </a:cubicBezTo>
                  <a:cubicBezTo>
                    <a:pt x="32815" y="10205"/>
                    <a:pt x="32547" y="10243"/>
                    <a:pt x="32279" y="10319"/>
                  </a:cubicBezTo>
                  <a:lnTo>
                    <a:pt x="32050" y="10358"/>
                  </a:lnTo>
                  <a:lnTo>
                    <a:pt x="32050" y="10052"/>
                  </a:lnTo>
                  <a:cubicBezTo>
                    <a:pt x="32050" y="10004"/>
                    <a:pt x="32016" y="9982"/>
                    <a:pt x="31977" y="9982"/>
                  </a:cubicBezTo>
                  <a:cubicBezTo>
                    <a:pt x="31923" y="9982"/>
                    <a:pt x="31859" y="10023"/>
                    <a:pt x="31859" y="10090"/>
                  </a:cubicBezTo>
                  <a:cubicBezTo>
                    <a:pt x="31859" y="10071"/>
                    <a:pt x="31849" y="10061"/>
                    <a:pt x="31835" y="10061"/>
                  </a:cubicBezTo>
                  <a:cubicBezTo>
                    <a:pt x="31820" y="10061"/>
                    <a:pt x="31801" y="10071"/>
                    <a:pt x="31782" y="10090"/>
                  </a:cubicBezTo>
                  <a:cubicBezTo>
                    <a:pt x="31668" y="9822"/>
                    <a:pt x="31515" y="9631"/>
                    <a:pt x="31362" y="9402"/>
                  </a:cubicBezTo>
                  <a:cubicBezTo>
                    <a:pt x="31209" y="9210"/>
                    <a:pt x="31056" y="8981"/>
                    <a:pt x="30864" y="8828"/>
                  </a:cubicBezTo>
                  <a:cubicBezTo>
                    <a:pt x="29449" y="7069"/>
                    <a:pt x="26734" y="6954"/>
                    <a:pt x="24707" y="6265"/>
                  </a:cubicBezTo>
                  <a:cubicBezTo>
                    <a:pt x="21571" y="5271"/>
                    <a:pt x="18664" y="3818"/>
                    <a:pt x="16446" y="1446"/>
                  </a:cubicBezTo>
                  <a:cubicBezTo>
                    <a:pt x="16423" y="1424"/>
                    <a:pt x="16398" y="1415"/>
                    <a:pt x="16373" y="1415"/>
                  </a:cubicBezTo>
                  <a:cubicBezTo>
                    <a:pt x="16315" y="1415"/>
                    <a:pt x="16266" y="1469"/>
                    <a:pt x="16293" y="1523"/>
                  </a:cubicBezTo>
                  <a:cubicBezTo>
                    <a:pt x="16369" y="1638"/>
                    <a:pt x="16446" y="1676"/>
                    <a:pt x="16484" y="1714"/>
                  </a:cubicBezTo>
                  <a:cubicBezTo>
                    <a:pt x="15872" y="1217"/>
                    <a:pt x="15260" y="681"/>
                    <a:pt x="14648" y="184"/>
                  </a:cubicBezTo>
                  <a:cubicBezTo>
                    <a:pt x="14648" y="146"/>
                    <a:pt x="14648" y="108"/>
                    <a:pt x="14648" y="108"/>
                  </a:cubicBezTo>
                  <a:cubicBezTo>
                    <a:pt x="14648" y="41"/>
                    <a:pt x="14596" y="0"/>
                    <a:pt x="145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6"/>
            <p:cNvSpPr/>
            <p:nvPr/>
          </p:nvSpPr>
          <p:spPr>
            <a:xfrm>
              <a:off x="1612000" y="767825"/>
              <a:ext cx="1450" cy="1375"/>
            </a:xfrm>
            <a:custGeom>
              <a:rect b="b" l="l" r="r" t="t"/>
              <a:pathLst>
                <a:path extrusionOk="0" h="55" w="58">
                  <a:moveTo>
                    <a:pt x="3" y="0"/>
                  </a:moveTo>
                  <a:cubicBezTo>
                    <a:pt x="0" y="0"/>
                    <a:pt x="19" y="27"/>
                    <a:pt x="19" y="54"/>
                  </a:cubicBezTo>
                  <a:cubicBezTo>
                    <a:pt x="19" y="54"/>
                    <a:pt x="58" y="16"/>
                    <a:pt x="19" y="16"/>
                  </a:cubicBezTo>
                  <a:cubicBezTo>
                    <a:pt x="8" y="5"/>
                    <a:pt x="4" y="0"/>
                    <a:pt x="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6"/>
            <p:cNvSpPr/>
            <p:nvPr/>
          </p:nvSpPr>
          <p:spPr>
            <a:xfrm>
              <a:off x="1597525" y="766625"/>
              <a:ext cx="46100" cy="43925"/>
            </a:xfrm>
            <a:custGeom>
              <a:rect b="b" l="l" r="r" t="t"/>
              <a:pathLst>
                <a:path extrusionOk="0" h="1757" w="1844">
                  <a:moveTo>
                    <a:pt x="1673" y="1"/>
                  </a:moveTo>
                  <a:cubicBezTo>
                    <a:pt x="1646" y="1"/>
                    <a:pt x="1619" y="8"/>
                    <a:pt x="1593" y="26"/>
                  </a:cubicBezTo>
                  <a:cubicBezTo>
                    <a:pt x="1134" y="599"/>
                    <a:pt x="560" y="1097"/>
                    <a:pt x="63" y="1632"/>
                  </a:cubicBezTo>
                  <a:cubicBezTo>
                    <a:pt x="0" y="1694"/>
                    <a:pt x="40" y="1757"/>
                    <a:pt x="98" y="1757"/>
                  </a:cubicBezTo>
                  <a:cubicBezTo>
                    <a:pt x="111" y="1757"/>
                    <a:pt x="125" y="1754"/>
                    <a:pt x="139" y="1747"/>
                  </a:cubicBezTo>
                  <a:cubicBezTo>
                    <a:pt x="751" y="1250"/>
                    <a:pt x="1287" y="752"/>
                    <a:pt x="1784" y="179"/>
                  </a:cubicBezTo>
                  <a:cubicBezTo>
                    <a:pt x="1843" y="90"/>
                    <a:pt x="1765" y="1"/>
                    <a:pt x="16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6"/>
            <p:cNvSpPr/>
            <p:nvPr/>
          </p:nvSpPr>
          <p:spPr>
            <a:xfrm>
              <a:off x="1495825" y="1006450"/>
              <a:ext cx="34175" cy="49425"/>
            </a:xfrm>
            <a:custGeom>
              <a:rect b="b" l="l" r="r" t="t"/>
              <a:pathLst>
                <a:path extrusionOk="0" h="1977" w="1367">
                  <a:moveTo>
                    <a:pt x="1258" y="1"/>
                  </a:moveTo>
                  <a:cubicBezTo>
                    <a:pt x="1234" y="1"/>
                    <a:pt x="1208" y="10"/>
                    <a:pt x="1186" y="32"/>
                  </a:cubicBezTo>
                  <a:cubicBezTo>
                    <a:pt x="727" y="606"/>
                    <a:pt x="345" y="1218"/>
                    <a:pt x="0" y="1868"/>
                  </a:cubicBezTo>
                  <a:cubicBezTo>
                    <a:pt x="0" y="1922"/>
                    <a:pt x="39" y="1976"/>
                    <a:pt x="75" y="1976"/>
                  </a:cubicBezTo>
                  <a:cubicBezTo>
                    <a:pt x="89" y="1976"/>
                    <a:pt x="104" y="1967"/>
                    <a:pt x="115" y="1945"/>
                  </a:cubicBezTo>
                  <a:cubicBezTo>
                    <a:pt x="574" y="1371"/>
                    <a:pt x="995" y="759"/>
                    <a:pt x="1339" y="109"/>
                  </a:cubicBezTo>
                  <a:cubicBezTo>
                    <a:pt x="1366" y="55"/>
                    <a:pt x="1317" y="1"/>
                    <a:pt x="12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6"/>
            <p:cNvSpPr/>
            <p:nvPr/>
          </p:nvSpPr>
          <p:spPr>
            <a:xfrm>
              <a:off x="1459500" y="1088650"/>
              <a:ext cx="27450" cy="34700"/>
            </a:xfrm>
            <a:custGeom>
              <a:rect b="b" l="l" r="r" t="t"/>
              <a:pathLst>
                <a:path extrusionOk="0" h="1388" w="1098">
                  <a:moveTo>
                    <a:pt x="1007" y="1"/>
                  </a:moveTo>
                  <a:cubicBezTo>
                    <a:pt x="987" y="1"/>
                    <a:pt x="968" y="10"/>
                    <a:pt x="956" y="34"/>
                  </a:cubicBezTo>
                  <a:cubicBezTo>
                    <a:pt x="612" y="416"/>
                    <a:pt x="306" y="837"/>
                    <a:pt x="0" y="1296"/>
                  </a:cubicBezTo>
                  <a:cubicBezTo>
                    <a:pt x="0" y="1352"/>
                    <a:pt x="41" y="1387"/>
                    <a:pt x="78" y="1387"/>
                  </a:cubicBezTo>
                  <a:cubicBezTo>
                    <a:pt x="92" y="1387"/>
                    <a:pt x="105" y="1382"/>
                    <a:pt x="115" y="1372"/>
                  </a:cubicBezTo>
                  <a:cubicBezTo>
                    <a:pt x="382" y="913"/>
                    <a:pt x="727" y="493"/>
                    <a:pt x="1071" y="72"/>
                  </a:cubicBezTo>
                  <a:cubicBezTo>
                    <a:pt x="1097" y="45"/>
                    <a:pt x="1051" y="1"/>
                    <a:pt x="10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6"/>
            <p:cNvSpPr/>
            <p:nvPr/>
          </p:nvSpPr>
          <p:spPr>
            <a:xfrm>
              <a:off x="1038200" y="842525"/>
              <a:ext cx="23200" cy="14625"/>
            </a:xfrm>
            <a:custGeom>
              <a:rect b="b" l="l" r="r" t="t"/>
              <a:pathLst>
                <a:path extrusionOk="0" h="585" w="928">
                  <a:moveTo>
                    <a:pt x="852" y="1"/>
                  </a:moveTo>
                  <a:cubicBezTo>
                    <a:pt x="843" y="1"/>
                    <a:pt x="834" y="4"/>
                    <a:pt x="827" y="11"/>
                  </a:cubicBezTo>
                  <a:cubicBezTo>
                    <a:pt x="559" y="164"/>
                    <a:pt x="292" y="355"/>
                    <a:pt x="24" y="547"/>
                  </a:cubicBezTo>
                  <a:cubicBezTo>
                    <a:pt x="16" y="539"/>
                    <a:pt x="12" y="536"/>
                    <a:pt x="10" y="536"/>
                  </a:cubicBezTo>
                  <a:cubicBezTo>
                    <a:pt x="1" y="536"/>
                    <a:pt x="32" y="585"/>
                    <a:pt x="62" y="585"/>
                  </a:cubicBezTo>
                  <a:cubicBezTo>
                    <a:pt x="330" y="394"/>
                    <a:pt x="598" y="241"/>
                    <a:pt x="865" y="88"/>
                  </a:cubicBezTo>
                  <a:cubicBezTo>
                    <a:pt x="927" y="57"/>
                    <a:pt x="889" y="1"/>
                    <a:pt x="8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6"/>
            <p:cNvSpPr/>
            <p:nvPr/>
          </p:nvSpPr>
          <p:spPr>
            <a:xfrm>
              <a:off x="947000" y="1020625"/>
              <a:ext cx="25" cy="25"/>
            </a:xfrm>
            <a:custGeom>
              <a:rect b="b" l="l" r="r" t="t"/>
              <a:pathLst>
                <a:path extrusionOk="0" h="1" w="1">
                  <a:moveTo>
                    <a:pt x="0" y="1"/>
                  </a:moveTo>
                  <a:lnTo>
                    <a:pt x="0" y="1"/>
                  </a:lnTo>
                  <a:cubicBezTo>
                    <a:pt x="0" y="1"/>
                    <a:pt x="0" y="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cxnSp>
        <p:nvCxnSpPr>
          <p:cNvPr id="716" name="Google Shape;716;p27"/>
          <p:cNvCxnSpPr>
            <a:stCxn id="717" idx="2"/>
            <a:endCxn id="718" idx="0"/>
          </p:cNvCxnSpPr>
          <p:nvPr/>
        </p:nvCxnSpPr>
        <p:spPr>
          <a:xfrm flipH="1">
            <a:off x="1684210" y="2255450"/>
            <a:ext cx="900" cy="436200"/>
          </a:xfrm>
          <a:prstGeom prst="straightConnector1">
            <a:avLst/>
          </a:prstGeom>
          <a:noFill/>
          <a:ln cap="flat" cmpd="sng" w="19050">
            <a:solidFill>
              <a:schemeClr val="dk1"/>
            </a:solidFill>
            <a:prstDash val="solid"/>
            <a:round/>
            <a:headEnd len="med" w="med" type="none"/>
            <a:tailEnd len="med" w="med" type="none"/>
          </a:ln>
        </p:spPr>
      </p:cxnSp>
      <p:cxnSp>
        <p:nvCxnSpPr>
          <p:cNvPr id="719" name="Google Shape;719;p27"/>
          <p:cNvCxnSpPr>
            <a:stCxn id="720" idx="2"/>
          </p:cNvCxnSpPr>
          <p:nvPr/>
        </p:nvCxnSpPr>
        <p:spPr>
          <a:xfrm>
            <a:off x="3600425" y="2255450"/>
            <a:ext cx="2100" cy="449100"/>
          </a:xfrm>
          <a:prstGeom prst="straightConnector1">
            <a:avLst/>
          </a:prstGeom>
          <a:noFill/>
          <a:ln cap="flat" cmpd="sng" w="19050">
            <a:solidFill>
              <a:schemeClr val="dk1"/>
            </a:solidFill>
            <a:prstDash val="solid"/>
            <a:round/>
            <a:headEnd len="med" w="med" type="none"/>
            <a:tailEnd len="med" w="med" type="none"/>
          </a:ln>
        </p:spPr>
      </p:cxnSp>
      <p:cxnSp>
        <p:nvCxnSpPr>
          <p:cNvPr id="721" name="Google Shape;721;p27"/>
          <p:cNvCxnSpPr>
            <a:stCxn id="722" idx="2"/>
          </p:cNvCxnSpPr>
          <p:nvPr/>
        </p:nvCxnSpPr>
        <p:spPr>
          <a:xfrm>
            <a:off x="5516638" y="2255450"/>
            <a:ext cx="14700" cy="397800"/>
          </a:xfrm>
          <a:prstGeom prst="straightConnector1">
            <a:avLst/>
          </a:prstGeom>
          <a:noFill/>
          <a:ln cap="flat" cmpd="sng" w="19050">
            <a:solidFill>
              <a:schemeClr val="dk1"/>
            </a:solidFill>
            <a:prstDash val="solid"/>
            <a:round/>
            <a:headEnd len="med" w="med" type="none"/>
            <a:tailEnd len="med" w="med" type="none"/>
          </a:ln>
        </p:spPr>
      </p:cxnSp>
      <p:cxnSp>
        <p:nvCxnSpPr>
          <p:cNvPr id="723" name="Google Shape;723;p27"/>
          <p:cNvCxnSpPr>
            <a:stCxn id="724" idx="2"/>
            <a:endCxn id="725" idx="0"/>
          </p:cNvCxnSpPr>
          <p:nvPr/>
        </p:nvCxnSpPr>
        <p:spPr>
          <a:xfrm>
            <a:off x="7432850" y="2255450"/>
            <a:ext cx="0" cy="436200"/>
          </a:xfrm>
          <a:prstGeom prst="straightConnector1">
            <a:avLst/>
          </a:prstGeom>
          <a:noFill/>
          <a:ln cap="flat" cmpd="sng" w="19050">
            <a:solidFill>
              <a:schemeClr val="dk1"/>
            </a:solidFill>
            <a:prstDash val="solid"/>
            <a:round/>
            <a:headEnd len="med" w="med" type="none"/>
            <a:tailEnd len="med" w="med" type="none"/>
          </a:ln>
        </p:spPr>
      </p:cxnSp>
      <p:sp>
        <p:nvSpPr>
          <p:cNvPr id="726" name="Google Shape;726;p27"/>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PATHWAY</a:t>
            </a:r>
            <a:endParaRPr/>
          </a:p>
        </p:txBody>
      </p:sp>
      <p:cxnSp>
        <p:nvCxnSpPr>
          <p:cNvPr id="727" name="Google Shape;727;p27"/>
          <p:cNvCxnSpPr>
            <a:stCxn id="717" idx="3"/>
            <a:endCxn id="720" idx="1"/>
          </p:cNvCxnSpPr>
          <p:nvPr/>
        </p:nvCxnSpPr>
        <p:spPr>
          <a:xfrm>
            <a:off x="1924060" y="2058200"/>
            <a:ext cx="1437300" cy="0"/>
          </a:xfrm>
          <a:prstGeom prst="straightConnector1">
            <a:avLst/>
          </a:prstGeom>
          <a:noFill/>
          <a:ln cap="flat" cmpd="sng" w="19050">
            <a:solidFill>
              <a:schemeClr val="dk1"/>
            </a:solidFill>
            <a:prstDash val="solid"/>
            <a:round/>
            <a:headEnd len="med" w="med" type="none"/>
            <a:tailEnd len="med" w="med" type="none"/>
          </a:ln>
        </p:spPr>
      </p:cxnSp>
      <p:cxnSp>
        <p:nvCxnSpPr>
          <p:cNvPr id="728" name="Google Shape;728;p27"/>
          <p:cNvCxnSpPr>
            <a:stCxn id="720" idx="3"/>
            <a:endCxn id="722" idx="1"/>
          </p:cNvCxnSpPr>
          <p:nvPr/>
        </p:nvCxnSpPr>
        <p:spPr>
          <a:xfrm>
            <a:off x="3839375" y="2058200"/>
            <a:ext cx="1438200" cy="0"/>
          </a:xfrm>
          <a:prstGeom prst="straightConnector1">
            <a:avLst/>
          </a:prstGeom>
          <a:noFill/>
          <a:ln cap="flat" cmpd="sng" w="19050">
            <a:solidFill>
              <a:schemeClr val="dk1"/>
            </a:solidFill>
            <a:prstDash val="solid"/>
            <a:round/>
            <a:headEnd len="med" w="med" type="none"/>
            <a:tailEnd len="med" w="med" type="none"/>
          </a:ln>
        </p:spPr>
      </p:cxnSp>
      <p:cxnSp>
        <p:nvCxnSpPr>
          <p:cNvPr id="729" name="Google Shape;729;p27"/>
          <p:cNvCxnSpPr>
            <a:stCxn id="722" idx="3"/>
            <a:endCxn id="724" idx="1"/>
          </p:cNvCxnSpPr>
          <p:nvPr/>
        </p:nvCxnSpPr>
        <p:spPr>
          <a:xfrm>
            <a:off x="5755588" y="2058200"/>
            <a:ext cx="1438200" cy="0"/>
          </a:xfrm>
          <a:prstGeom prst="straightConnector1">
            <a:avLst/>
          </a:prstGeom>
          <a:noFill/>
          <a:ln cap="flat" cmpd="sng" w="19050">
            <a:solidFill>
              <a:schemeClr val="dk1"/>
            </a:solidFill>
            <a:prstDash val="solid"/>
            <a:round/>
            <a:headEnd len="med" w="med" type="none"/>
            <a:tailEnd len="med" w="med" type="none"/>
          </a:ln>
        </p:spPr>
      </p:cxnSp>
      <p:sp>
        <p:nvSpPr>
          <p:cNvPr id="730" name="Google Shape;730;p27"/>
          <p:cNvSpPr txBox="1"/>
          <p:nvPr/>
        </p:nvSpPr>
        <p:spPr>
          <a:xfrm>
            <a:off x="791399" y="3121825"/>
            <a:ext cx="17856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2600">
              <a:solidFill>
                <a:schemeClr val="dk1"/>
              </a:solidFill>
              <a:latin typeface="Zen Loop"/>
              <a:ea typeface="Zen Loop"/>
              <a:cs typeface="Zen Loop"/>
              <a:sym typeface="Zen Loop"/>
            </a:endParaRPr>
          </a:p>
        </p:txBody>
      </p:sp>
      <p:sp>
        <p:nvSpPr>
          <p:cNvPr id="731" name="Google Shape;731;p27"/>
          <p:cNvSpPr txBox="1"/>
          <p:nvPr/>
        </p:nvSpPr>
        <p:spPr>
          <a:xfrm>
            <a:off x="791408" y="3517894"/>
            <a:ext cx="1785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600">
              <a:solidFill>
                <a:schemeClr val="dk1"/>
              </a:solidFill>
              <a:latin typeface="Dosis"/>
              <a:ea typeface="Dosis"/>
              <a:cs typeface="Dosis"/>
              <a:sym typeface="Dosis"/>
            </a:endParaRPr>
          </a:p>
        </p:txBody>
      </p:sp>
      <p:sp>
        <p:nvSpPr>
          <p:cNvPr id="718" name="Google Shape;718;p27"/>
          <p:cNvSpPr txBox="1"/>
          <p:nvPr/>
        </p:nvSpPr>
        <p:spPr>
          <a:xfrm>
            <a:off x="791399" y="2691750"/>
            <a:ext cx="17856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600">
                <a:solidFill>
                  <a:schemeClr val="lt1"/>
                </a:solidFill>
                <a:latin typeface="Zen Loop"/>
                <a:ea typeface="Zen Loop"/>
                <a:cs typeface="Zen Loop"/>
                <a:sym typeface="Zen Loop"/>
              </a:rPr>
              <a:t>DATA GATHERING</a:t>
            </a:r>
            <a:endParaRPr b="1" sz="2600">
              <a:solidFill>
                <a:schemeClr val="lt1"/>
              </a:solidFill>
              <a:latin typeface="Zen Loop"/>
              <a:ea typeface="Zen Loop"/>
              <a:cs typeface="Zen Loop"/>
              <a:sym typeface="Zen Loop"/>
            </a:endParaRPr>
          </a:p>
        </p:txBody>
      </p:sp>
      <p:sp>
        <p:nvSpPr>
          <p:cNvPr id="732" name="Google Shape;732;p27"/>
          <p:cNvSpPr txBox="1"/>
          <p:nvPr/>
        </p:nvSpPr>
        <p:spPr>
          <a:xfrm>
            <a:off x="2707600" y="3448400"/>
            <a:ext cx="17856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2600">
              <a:solidFill>
                <a:schemeClr val="dk1"/>
              </a:solidFill>
              <a:latin typeface="Zen Loop"/>
              <a:ea typeface="Zen Loop"/>
              <a:cs typeface="Zen Loop"/>
              <a:sym typeface="Zen Loop"/>
            </a:endParaRPr>
          </a:p>
        </p:txBody>
      </p:sp>
      <p:sp>
        <p:nvSpPr>
          <p:cNvPr id="733" name="Google Shape;733;p27"/>
          <p:cNvSpPr txBox="1"/>
          <p:nvPr/>
        </p:nvSpPr>
        <p:spPr>
          <a:xfrm>
            <a:off x="2707600" y="3055225"/>
            <a:ext cx="17856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600">
                <a:solidFill>
                  <a:schemeClr val="lt1"/>
                </a:solidFill>
                <a:latin typeface="Zen Loop"/>
                <a:ea typeface="Zen Loop"/>
                <a:cs typeface="Zen Loop"/>
                <a:sym typeface="Zen Loop"/>
              </a:rPr>
              <a:t>DATA PROCESSING</a:t>
            </a:r>
            <a:endParaRPr b="1" sz="2600">
              <a:solidFill>
                <a:schemeClr val="lt1"/>
              </a:solidFill>
              <a:latin typeface="Zen Loop"/>
              <a:ea typeface="Zen Loop"/>
              <a:cs typeface="Zen Loop"/>
              <a:sym typeface="Zen Loop"/>
            </a:endParaRPr>
          </a:p>
        </p:txBody>
      </p:sp>
      <p:sp>
        <p:nvSpPr>
          <p:cNvPr id="734" name="Google Shape;734;p27"/>
          <p:cNvSpPr txBox="1"/>
          <p:nvPr/>
        </p:nvSpPr>
        <p:spPr>
          <a:xfrm>
            <a:off x="4623800" y="3121825"/>
            <a:ext cx="17856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2600">
              <a:solidFill>
                <a:schemeClr val="dk1"/>
              </a:solidFill>
              <a:latin typeface="Zen Loop"/>
              <a:ea typeface="Zen Loop"/>
              <a:cs typeface="Zen Loop"/>
              <a:sym typeface="Zen Loop"/>
            </a:endParaRPr>
          </a:p>
        </p:txBody>
      </p:sp>
      <p:sp>
        <p:nvSpPr>
          <p:cNvPr id="735" name="Google Shape;735;p27"/>
          <p:cNvSpPr txBox="1"/>
          <p:nvPr/>
        </p:nvSpPr>
        <p:spPr>
          <a:xfrm>
            <a:off x="4623809" y="3946519"/>
            <a:ext cx="1785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600">
              <a:solidFill>
                <a:schemeClr val="dk1"/>
              </a:solidFill>
              <a:latin typeface="Dosis"/>
              <a:ea typeface="Dosis"/>
              <a:cs typeface="Dosis"/>
              <a:sym typeface="Dosis"/>
            </a:endParaRPr>
          </a:p>
        </p:txBody>
      </p:sp>
      <p:sp>
        <p:nvSpPr>
          <p:cNvPr id="736" name="Google Shape;736;p27"/>
          <p:cNvSpPr txBox="1"/>
          <p:nvPr/>
        </p:nvSpPr>
        <p:spPr>
          <a:xfrm>
            <a:off x="4754400" y="3319137"/>
            <a:ext cx="17856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600">
                <a:solidFill>
                  <a:schemeClr val="lt1"/>
                </a:solidFill>
                <a:latin typeface="Zen Loop"/>
                <a:ea typeface="Zen Loop"/>
                <a:cs typeface="Zen Loop"/>
                <a:sym typeface="Zen Loop"/>
              </a:rPr>
              <a:t>DATA ANALYSIS</a:t>
            </a:r>
            <a:endParaRPr b="1" sz="2600">
              <a:solidFill>
                <a:schemeClr val="lt1"/>
              </a:solidFill>
              <a:latin typeface="Zen Loop"/>
              <a:ea typeface="Zen Loop"/>
              <a:cs typeface="Zen Loop"/>
              <a:sym typeface="Zen Loop"/>
            </a:endParaRPr>
          </a:p>
          <a:p>
            <a:pPr indent="0" lvl="0" marL="0" rtl="0" algn="ctr">
              <a:spcBef>
                <a:spcPts val="0"/>
              </a:spcBef>
              <a:spcAft>
                <a:spcPts val="0"/>
              </a:spcAft>
              <a:buNone/>
            </a:pPr>
            <a:r>
              <a:rPr b="1" lang="en" sz="2600">
                <a:solidFill>
                  <a:schemeClr val="lt1"/>
                </a:solidFill>
                <a:latin typeface="Zen Loop"/>
                <a:ea typeface="Zen Loop"/>
                <a:cs typeface="Zen Loop"/>
                <a:sym typeface="Zen Loop"/>
              </a:rPr>
              <a:t>&amp; EMOTION CLASSIFI</a:t>
            </a:r>
            <a:r>
              <a:rPr b="1" lang="en" sz="2600">
                <a:solidFill>
                  <a:schemeClr val="lt1"/>
                </a:solidFill>
                <a:latin typeface="Zen Loop"/>
                <a:ea typeface="Zen Loop"/>
                <a:cs typeface="Zen Loop"/>
                <a:sym typeface="Zen Loop"/>
              </a:rPr>
              <a:t>CA</a:t>
            </a:r>
            <a:r>
              <a:rPr b="1" lang="en" sz="2600">
                <a:solidFill>
                  <a:schemeClr val="lt1"/>
                </a:solidFill>
                <a:latin typeface="Zen Loop"/>
                <a:ea typeface="Zen Loop"/>
                <a:cs typeface="Zen Loop"/>
                <a:sym typeface="Zen Loop"/>
              </a:rPr>
              <a:t>TION</a:t>
            </a:r>
            <a:endParaRPr b="1" sz="2600">
              <a:solidFill>
                <a:schemeClr val="lt1"/>
              </a:solidFill>
              <a:latin typeface="Zen Loop"/>
              <a:ea typeface="Zen Loop"/>
              <a:cs typeface="Zen Loop"/>
              <a:sym typeface="Zen Loop"/>
            </a:endParaRPr>
          </a:p>
        </p:txBody>
      </p:sp>
      <p:sp>
        <p:nvSpPr>
          <p:cNvPr id="737" name="Google Shape;737;p27"/>
          <p:cNvSpPr txBox="1"/>
          <p:nvPr/>
        </p:nvSpPr>
        <p:spPr>
          <a:xfrm>
            <a:off x="6540001" y="3121825"/>
            <a:ext cx="17856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2600">
              <a:solidFill>
                <a:schemeClr val="dk1"/>
              </a:solidFill>
              <a:latin typeface="Zen Loop"/>
              <a:ea typeface="Zen Loop"/>
              <a:cs typeface="Zen Loop"/>
              <a:sym typeface="Zen Loop"/>
            </a:endParaRPr>
          </a:p>
        </p:txBody>
      </p:sp>
      <p:sp>
        <p:nvSpPr>
          <p:cNvPr id="738" name="Google Shape;738;p27"/>
          <p:cNvSpPr txBox="1"/>
          <p:nvPr/>
        </p:nvSpPr>
        <p:spPr>
          <a:xfrm>
            <a:off x="6540009" y="3517894"/>
            <a:ext cx="1785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600">
              <a:solidFill>
                <a:schemeClr val="dk1"/>
              </a:solidFill>
              <a:latin typeface="Dosis"/>
              <a:ea typeface="Dosis"/>
              <a:cs typeface="Dosis"/>
              <a:sym typeface="Dosis"/>
            </a:endParaRPr>
          </a:p>
        </p:txBody>
      </p:sp>
      <p:sp>
        <p:nvSpPr>
          <p:cNvPr id="725" name="Google Shape;725;p27"/>
          <p:cNvSpPr txBox="1"/>
          <p:nvPr/>
        </p:nvSpPr>
        <p:spPr>
          <a:xfrm>
            <a:off x="6540001" y="2691750"/>
            <a:ext cx="17856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600">
                <a:solidFill>
                  <a:schemeClr val="lt1"/>
                </a:solidFill>
                <a:latin typeface="Zen Loop"/>
                <a:ea typeface="Zen Loop"/>
                <a:cs typeface="Zen Loop"/>
                <a:sym typeface="Zen Loop"/>
              </a:rPr>
              <a:t>BUILDING AN API</a:t>
            </a:r>
            <a:endParaRPr b="1" sz="2600">
              <a:solidFill>
                <a:schemeClr val="lt1"/>
              </a:solidFill>
              <a:latin typeface="Zen Loop"/>
              <a:ea typeface="Zen Loop"/>
              <a:cs typeface="Zen Loop"/>
              <a:sym typeface="Zen Loop"/>
            </a:endParaRPr>
          </a:p>
        </p:txBody>
      </p:sp>
      <p:sp>
        <p:nvSpPr>
          <p:cNvPr id="717" name="Google Shape;717;p27"/>
          <p:cNvSpPr txBox="1"/>
          <p:nvPr/>
        </p:nvSpPr>
        <p:spPr>
          <a:xfrm>
            <a:off x="1446160" y="1860950"/>
            <a:ext cx="477900" cy="39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Zen Loop"/>
                <a:ea typeface="Zen Loop"/>
                <a:cs typeface="Zen Loop"/>
                <a:sym typeface="Zen Loop"/>
              </a:rPr>
              <a:t>01</a:t>
            </a:r>
            <a:endParaRPr b="1" sz="3000">
              <a:solidFill>
                <a:schemeClr val="lt1"/>
              </a:solidFill>
              <a:latin typeface="Zen Loop"/>
              <a:ea typeface="Zen Loop"/>
              <a:cs typeface="Zen Loop"/>
              <a:sym typeface="Zen Loop"/>
            </a:endParaRPr>
          </a:p>
        </p:txBody>
      </p:sp>
      <p:sp>
        <p:nvSpPr>
          <p:cNvPr id="720" name="Google Shape;720;p27"/>
          <p:cNvSpPr txBox="1"/>
          <p:nvPr/>
        </p:nvSpPr>
        <p:spPr>
          <a:xfrm>
            <a:off x="3361475" y="1860950"/>
            <a:ext cx="477900" cy="39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Zen Loop"/>
                <a:ea typeface="Zen Loop"/>
                <a:cs typeface="Zen Loop"/>
                <a:sym typeface="Zen Loop"/>
              </a:rPr>
              <a:t>02</a:t>
            </a:r>
            <a:endParaRPr b="1" sz="3000">
              <a:solidFill>
                <a:schemeClr val="lt1"/>
              </a:solidFill>
              <a:latin typeface="Zen Loop"/>
              <a:ea typeface="Zen Loop"/>
              <a:cs typeface="Zen Loop"/>
              <a:sym typeface="Zen Loop"/>
            </a:endParaRPr>
          </a:p>
        </p:txBody>
      </p:sp>
      <p:sp>
        <p:nvSpPr>
          <p:cNvPr id="722" name="Google Shape;722;p27"/>
          <p:cNvSpPr txBox="1"/>
          <p:nvPr/>
        </p:nvSpPr>
        <p:spPr>
          <a:xfrm>
            <a:off x="5277688" y="1860950"/>
            <a:ext cx="477900" cy="39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Zen Loop"/>
                <a:ea typeface="Zen Loop"/>
                <a:cs typeface="Zen Loop"/>
                <a:sym typeface="Zen Loop"/>
              </a:rPr>
              <a:t>03</a:t>
            </a:r>
            <a:endParaRPr b="1" sz="3000">
              <a:solidFill>
                <a:schemeClr val="lt1"/>
              </a:solidFill>
              <a:latin typeface="Zen Loop"/>
              <a:ea typeface="Zen Loop"/>
              <a:cs typeface="Zen Loop"/>
              <a:sym typeface="Zen Loop"/>
            </a:endParaRPr>
          </a:p>
        </p:txBody>
      </p:sp>
      <p:sp>
        <p:nvSpPr>
          <p:cNvPr id="724" name="Google Shape;724;p27"/>
          <p:cNvSpPr txBox="1"/>
          <p:nvPr/>
        </p:nvSpPr>
        <p:spPr>
          <a:xfrm>
            <a:off x="7193900" y="1860950"/>
            <a:ext cx="477900" cy="39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Zen Loop"/>
                <a:ea typeface="Zen Loop"/>
                <a:cs typeface="Zen Loop"/>
                <a:sym typeface="Zen Loop"/>
              </a:rPr>
              <a:t>04</a:t>
            </a:r>
            <a:endParaRPr b="1" sz="3000">
              <a:solidFill>
                <a:schemeClr val="lt1"/>
              </a:solidFill>
              <a:latin typeface="Zen Loop"/>
              <a:ea typeface="Zen Loop"/>
              <a:cs typeface="Zen Loop"/>
              <a:sym typeface="Zen Loop"/>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grpSp>
        <p:nvGrpSpPr>
          <p:cNvPr id="743" name="Google Shape;743;p28"/>
          <p:cNvGrpSpPr/>
          <p:nvPr/>
        </p:nvGrpSpPr>
        <p:grpSpPr>
          <a:xfrm flipH="1">
            <a:off x="6866775" y="839197"/>
            <a:ext cx="1554856" cy="1288054"/>
            <a:chOff x="335075" y="271200"/>
            <a:chExt cx="1371125" cy="1135750"/>
          </a:xfrm>
        </p:grpSpPr>
        <p:sp>
          <p:nvSpPr>
            <p:cNvPr id="744" name="Google Shape;744;p28"/>
            <p:cNvSpPr/>
            <p:nvPr/>
          </p:nvSpPr>
          <p:spPr>
            <a:xfrm>
              <a:off x="584875" y="322275"/>
              <a:ext cx="9075" cy="8425"/>
            </a:xfrm>
            <a:custGeom>
              <a:rect b="b" l="l" r="r" t="t"/>
              <a:pathLst>
                <a:path extrusionOk="0" h="337" w="363">
                  <a:moveTo>
                    <a:pt x="69" y="0"/>
                  </a:moveTo>
                  <a:cubicBezTo>
                    <a:pt x="34" y="0"/>
                    <a:pt x="0" y="36"/>
                    <a:pt x="28" y="92"/>
                  </a:cubicBezTo>
                  <a:lnTo>
                    <a:pt x="258" y="321"/>
                  </a:lnTo>
                  <a:cubicBezTo>
                    <a:pt x="268" y="332"/>
                    <a:pt x="281" y="336"/>
                    <a:pt x="294" y="336"/>
                  </a:cubicBezTo>
                  <a:cubicBezTo>
                    <a:pt x="329" y="336"/>
                    <a:pt x="362" y="301"/>
                    <a:pt x="334" y="245"/>
                  </a:cubicBezTo>
                  <a:lnTo>
                    <a:pt x="105" y="15"/>
                  </a:lnTo>
                  <a:cubicBezTo>
                    <a:pt x="95" y="5"/>
                    <a:pt x="82" y="0"/>
                    <a:pt x="69" y="0"/>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8"/>
            <p:cNvSpPr/>
            <p:nvPr/>
          </p:nvSpPr>
          <p:spPr>
            <a:xfrm>
              <a:off x="1656725" y="729000"/>
              <a:ext cx="10275" cy="3100"/>
            </a:xfrm>
            <a:custGeom>
              <a:rect b="b" l="l" r="r" t="t"/>
              <a:pathLst>
                <a:path extrusionOk="0" h="124" w="411">
                  <a:moveTo>
                    <a:pt x="372" y="1"/>
                  </a:moveTo>
                  <a:lnTo>
                    <a:pt x="66" y="39"/>
                  </a:lnTo>
                  <a:cubicBezTo>
                    <a:pt x="1" y="39"/>
                    <a:pt x="19" y="123"/>
                    <a:pt x="50" y="123"/>
                  </a:cubicBezTo>
                  <a:cubicBezTo>
                    <a:pt x="55" y="123"/>
                    <a:pt x="61" y="121"/>
                    <a:pt x="66" y="116"/>
                  </a:cubicBezTo>
                  <a:lnTo>
                    <a:pt x="372" y="77"/>
                  </a:lnTo>
                  <a:cubicBezTo>
                    <a:pt x="410" y="77"/>
                    <a:pt x="410" y="1"/>
                    <a:pt x="372" y="1"/>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8"/>
            <p:cNvSpPr/>
            <p:nvPr/>
          </p:nvSpPr>
          <p:spPr>
            <a:xfrm>
              <a:off x="335075" y="271200"/>
              <a:ext cx="1371125" cy="1135750"/>
            </a:xfrm>
            <a:custGeom>
              <a:rect b="b" l="l" r="r" t="t"/>
              <a:pathLst>
                <a:path extrusionOk="0" h="45430" w="54845">
                  <a:moveTo>
                    <a:pt x="8797" y="3894"/>
                  </a:moveTo>
                  <a:cubicBezTo>
                    <a:pt x="8797" y="4009"/>
                    <a:pt x="8758" y="4124"/>
                    <a:pt x="8720" y="4238"/>
                  </a:cubicBezTo>
                  <a:cubicBezTo>
                    <a:pt x="8414" y="4774"/>
                    <a:pt x="8146" y="5309"/>
                    <a:pt x="7840" y="5883"/>
                  </a:cubicBezTo>
                  <a:cubicBezTo>
                    <a:pt x="7993" y="5194"/>
                    <a:pt x="8261" y="4544"/>
                    <a:pt x="8605" y="3971"/>
                  </a:cubicBezTo>
                  <a:cubicBezTo>
                    <a:pt x="8682" y="3932"/>
                    <a:pt x="8720" y="3932"/>
                    <a:pt x="8797" y="3894"/>
                  </a:cubicBezTo>
                  <a:close/>
                  <a:moveTo>
                    <a:pt x="8567" y="5041"/>
                  </a:moveTo>
                  <a:cubicBezTo>
                    <a:pt x="8491" y="5271"/>
                    <a:pt x="8452" y="5539"/>
                    <a:pt x="8376" y="5768"/>
                  </a:cubicBezTo>
                  <a:cubicBezTo>
                    <a:pt x="8146" y="6227"/>
                    <a:pt x="7840" y="6648"/>
                    <a:pt x="7573" y="7069"/>
                  </a:cubicBezTo>
                  <a:lnTo>
                    <a:pt x="7611" y="6839"/>
                  </a:lnTo>
                  <a:cubicBezTo>
                    <a:pt x="7611" y="6763"/>
                    <a:pt x="7687" y="6571"/>
                    <a:pt x="7726" y="6342"/>
                  </a:cubicBezTo>
                  <a:cubicBezTo>
                    <a:pt x="7764" y="6342"/>
                    <a:pt x="7764" y="6304"/>
                    <a:pt x="7802" y="6304"/>
                  </a:cubicBezTo>
                  <a:cubicBezTo>
                    <a:pt x="8032" y="5883"/>
                    <a:pt x="8299" y="5462"/>
                    <a:pt x="8567" y="5041"/>
                  </a:cubicBezTo>
                  <a:close/>
                  <a:moveTo>
                    <a:pt x="7420" y="6112"/>
                  </a:moveTo>
                  <a:cubicBezTo>
                    <a:pt x="7420" y="6380"/>
                    <a:pt x="7381" y="6571"/>
                    <a:pt x="7343" y="6763"/>
                  </a:cubicBezTo>
                  <a:cubicBezTo>
                    <a:pt x="7190" y="7451"/>
                    <a:pt x="6999" y="8178"/>
                    <a:pt x="6808" y="8866"/>
                  </a:cubicBezTo>
                  <a:cubicBezTo>
                    <a:pt x="6781" y="8839"/>
                    <a:pt x="6715" y="8812"/>
                    <a:pt x="6652" y="8812"/>
                  </a:cubicBezTo>
                  <a:cubicBezTo>
                    <a:pt x="6626" y="8812"/>
                    <a:pt x="6601" y="8817"/>
                    <a:pt x="6578" y="8828"/>
                  </a:cubicBezTo>
                  <a:cubicBezTo>
                    <a:pt x="6770" y="8254"/>
                    <a:pt x="6961" y="7642"/>
                    <a:pt x="7114" y="7069"/>
                  </a:cubicBezTo>
                  <a:cubicBezTo>
                    <a:pt x="7228" y="7030"/>
                    <a:pt x="7305" y="6839"/>
                    <a:pt x="7267" y="6533"/>
                  </a:cubicBezTo>
                  <a:lnTo>
                    <a:pt x="7267" y="6457"/>
                  </a:lnTo>
                  <a:cubicBezTo>
                    <a:pt x="7343" y="6342"/>
                    <a:pt x="7381" y="6227"/>
                    <a:pt x="7420" y="6112"/>
                  </a:cubicBezTo>
                  <a:close/>
                  <a:moveTo>
                    <a:pt x="8223" y="6533"/>
                  </a:moveTo>
                  <a:lnTo>
                    <a:pt x="8223" y="6533"/>
                  </a:lnTo>
                  <a:cubicBezTo>
                    <a:pt x="8185" y="6648"/>
                    <a:pt x="8146" y="6801"/>
                    <a:pt x="8146" y="6916"/>
                  </a:cubicBezTo>
                  <a:cubicBezTo>
                    <a:pt x="8146" y="6916"/>
                    <a:pt x="8108" y="6916"/>
                    <a:pt x="8108" y="6954"/>
                  </a:cubicBezTo>
                  <a:cubicBezTo>
                    <a:pt x="7840" y="7604"/>
                    <a:pt x="7496" y="8254"/>
                    <a:pt x="7114" y="8866"/>
                  </a:cubicBezTo>
                  <a:cubicBezTo>
                    <a:pt x="7190" y="8484"/>
                    <a:pt x="7305" y="8101"/>
                    <a:pt x="7381" y="7719"/>
                  </a:cubicBezTo>
                  <a:cubicBezTo>
                    <a:pt x="7687" y="7336"/>
                    <a:pt x="7955" y="6916"/>
                    <a:pt x="8223" y="6533"/>
                  </a:cubicBezTo>
                  <a:close/>
                  <a:moveTo>
                    <a:pt x="7955" y="7872"/>
                  </a:moveTo>
                  <a:lnTo>
                    <a:pt x="7840" y="8369"/>
                  </a:lnTo>
                  <a:cubicBezTo>
                    <a:pt x="7534" y="9096"/>
                    <a:pt x="7114" y="9746"/>
                    <a:pt x="6731" y="10396"/>
                  </a:cubicBezTo>
                  <a:cubicBezTo>
                    <a:pt x="6770" y="10281"/>
                    <a:pt x="6808" y="10166"/>
                    <a:pt x="6846" y="10013"/>
                  </a:cubicBezTo>
                  <a:cubicBezTo>
                    <a:pt x="6884" y="9822"/>
                    <a:pt x="6922" y="9631"/>
                    <a:pt x="6999" y="9402"/>
                  </a:cubicBezTo>
                  <a:cubicBezTo>
                    <a:pt x="7343" y="8943"/>
                    <a:pt x="7687" y="8445"/>
                    <a:pt x="7955" y="7872"/>
                  </a:cubicBezTo>
                  <a:close/>
                  <a:moveTo>
                    <a:pt x="7228" y="10205"/>
                  </a:moveTo>
                  <a:lnTo>
                    <a:pt x="7228" y="10205"/>
                  </a:lnTo>
                  <a:cubicBezTo>
                    <a:pt x="6922" y="10817"/>
                    <a:pt x="6578" y="11467"/>
                    <a:pt x="6311" y="12117"/>
                  </a:cubicBezTo>
                  <a:lnTo>
                    <a:pt x="6617" y="11008"/>
                  </a:lnTo>
                  <a:cubicBezTo>
                    <a:pt x="6617" y="10970"/>
                    <a:pt x="6655" y="10970"/>
                    <a:pt x="6655" y="10970"/>
                  </a:cubicBezTo>
                  <a:cubicBezTo>
                    <a:pt x="6884" y="10740"/>
                    <a:pt x="7075" y="10472"/>
                    <a:pt x="7228" y="10205"/>
                  </a:cubicBezTo>
                  <a:close/>
                  <a:moveTo>
                    <a:pt x="6999" y="3588"/>
                  </a:moveTo>
                  <a:cubicBezTo>
                    <a:pt x="6999" y="3626"/>
                    <a:pt x="6999" y="3626"/>
                    <a:pt x="6999" y="3665"/>
                  </a:cubicBezTo>
                  <a:cubicBezTo>
                    <a:pt x="7267" y="3894"/>
                    <a:pt x="7573" y="4009"/>
                    <a:pt x="7917" y="4009"/>
                  </a:cubicBezTo>
                  <a:lnTo>
                    <a:pt x="7993" y="4009"/>
                  </a:lnTo>
                  <a:lnTo>
                    <a:pt x="7917" y="4124"/>
                  </a:lnTo>
                  <a:cubicBezTo>
                    <a:pt x="7898" y="4047"/>
                    <a:pt x="7840" y="4009"/>
                    <a:pt x="7778" y="4009"/>
                  </a:cubicBezTo>
                  <a:cubicBezTo>
                    <a:pt x="7716" y="4009"/>
                    <a:pt x="7649" y="4047"/>
                    <a:pt x="7611" y="4124"/>
                  </a:cubicBezTo>
                  <a:cubicBezTo>
                    <a:pt x="7573" y="4238"/>
                    <a:pt x="7534" y="4353"/>
                    <a:pt x="7496" y="4506"/>
                  </a:cubicBezTo>
                  <a:lnTo>
                    <a:pt x="7343" y="4774"/>
                  </a:lnTo>
                  <a:cubicBezTo>
                    <a:pt x="7381" y="4544"/>
                    <a:pt x="7420" y="4315"/>
                    <a:pt x="7496" y="4124"/>
                  </a:cubicBezTo>
                  <a:cubicBezTo>
                    <a:pt x="7496" y="4047"/>
                    <a:pt x="7458" y="4009"/>
                    <a:pt x="7381" y="4009"/>
                  </a:cubicBezTo>
                  <a:cubicBezTo>
                    <a:pt x="7359" y="3998"/>
                    <a:pt x="7337" y="3993"/>
                    <a:pt x="7315" y="3993"/>
                  </a:cubicBezTo>
                  <a:cubicBezTo>
                    <a:pt x="7263" y="3993"/>
                    <a:pt x="7217" y="4020"/>
                    <a:pt x="7190" y="4047"/>
                  </a:cubicBezTo>
                  <a:cubicBezTo>
                    <a:pt x="6770" y="5233"/>
                    <a:pt x="6425" y="6457"/>
                    <a:pt x="6234" y="7719"/>
                  </a:cubicBezTo>
                  <a:cubicBezTo>
                    <a:pt x="5813" y="8981"/>
                    <a:pt x="5469" y="10243"/>
                    <a:pt x="5201" y="11543"/>
                  </a:cubicBezTo>
                  <a:cubicBezTo>
                    <a:pt x="5087" y="12041"/>
                    <a:pt x="4972" y="12576"/>
                    <a:pt x="4895" y="13111"/>
                  </a:cubicBezTo>
                  <a:cubicBezTo>
                    <a:pt x="4628" y="14068"/>
                    <a:pt x="4360" y="15024"/>
                    <a:pt x="4092" y="15980"/>
                  </a:cubicBezTo>
                  <a:cubicBezTo>
                    <a:pt x="3870" y="16537"/>
                    <a:pt x="3647" y="17058"/>
                    <a:pt x="3494" y="17647"/>
                  </a:cubicBezTo>
                  <a:lnTo>
                    <a:pt x="3494" y="17647"/>
                  </a:lnTo>
                  <a:lnTo>
                    <a:pt x="4016" y="15597"/>
                  </a:lnTo>
                  <a:cubicBezTo>
                    <a:pt x="5048" y="11658"/>
                    <a:pt x="6349" y="7642"/>
                    <a:pt x="6999" y="3588"/>
                  </a:cubicBezTo>
                  <a:close/>
                  <a:moveTo>
                    <a:pt x="53582" y="21181"/>
                  </a:moveTo>
                  <a:lnTo>
                    <a:pt x="53621" y="21220"/>
                  </a:lnTo>
                  <a:lnTo>
                    <a:pt x="53697" y="21258"/>
                  </a:lnTo>
                  <a:cubicBezTo>
                    <a:pt x="53621" y="21411"/>
                    <a:pt x="53506" y="21564"/>
                    <a:pt x="53429" y="21755"/>
                  </a:cubicBezTo>
                  <a:cubicBezTo>
                    <a:pt x="53506" y="21564"/>
                    <a:pt x="53544" y="21373"/>
                    <a:pt x="53582" y="21181"/>
                  </a:cubicBezTo>
                  <a:close/>
                  <a:moveTo>
                    <a:pt x="53888" y="21373"/>
                  </a:moveTo>
                  <a:cubicBezTo>
                    <a:pt x="54003" y="21411"/>
                    <a:pt x="54080" y="21449"/>
                    <a:pt x="54194" y="21487"/>
                  </a:cubicBezTo>
                  <a:lnTo>
                    <a:pt x="54194" y="21526"/>
                  </a:lnTo>
                  <a:cubicBezTo>
                    <a:pt x="54156" y="21602"/>
                    <a:pt x="54080" y="21717"/>
                    <a:pt x="54041" y="21831"/>
                  </a:cubicBezTo>
                  <a:lnTo>
                    <a:pt x="54003" y="21831"/>
                  </a:lnTo>
                  <a:cubicBezTo>
                    <a:pt x="53984" y="21812"/>
                    <a:pt x="53955" y="21803"/>
                    <a:pt x="53927" y="21803"/>
                  </a:cubicBezTo>
                  <a:cubicBezTo>
                    <a:pt x="53898" y="21803"/>
                    <a:pt x="53869" y="21812"/>
                    <a:pt x="53850" y="21831"/>
                  </a:cubicBezTo>
                  <a:cubicBezTo>
                    <a:pt x="53850" y="21717"/>
                    <a:pt x="53850" y="21602"/>
                    <a:pt x="53850" y="21487"/>
                  </a:cubicBezTo>
                  <a:cubicBezTo>
                    <a:pt x="53850" y="21411"/>
                    <a:pt x="53888" y="21373"/>
                    <a:pt x="53888" y="21373"/>
                  </a:cubicBezTo>
                  <a:close/>
                  <a:moveTo>
                    <a:pt x="54615" y="21487"/>
                  </a:moveTo>
                  <a:lnTo>
                    <a:pt x="54386" y="21870"/>
                  </a:lnTo>
                  <a:cubicBezTo>
                    <a:pt x="54424" y="21755"/>
                    <a:pt x="54462" y="21640"/>
                    <a:pt x="54462" y="21526"/>
                  </a:cubicBezTo>
                  <a:lnTo>
                    <a:pt x="54577" y="21526"/>
                  </a:lnTo>
                  <a:cubicBezTo>
                    <a:pt x="54577" y="21487"/>
                    <a:pt x="54615" y="21487"/>
                    <a:pt x="54615" y="21487"/>
                  </a:cubicBezTo>
                  <a:close/>
                  <a:moveTo>
                    <a:pt x="53927" y="22099"/>
                  </a:moveTo>
                  <a:lnTo>
                    <a:pt x="53927" y="22137"/>
                  </a:lnTo>
                  <a:lnTo>
                    <a:pt x="53812" y="22252"/>
                  </a:lnTo>
                  <a:cubicBezTo>
                    <a:pt x="53812" y="22214"/>
                    <a:pt x="53812" y="22176"/>
                    <a:pt x="53812" y="22099"/>
                  </a:cubicBezTo>
                  <a:lnTo>
                    <a:pt x="53850" y="22099"/>
                  </a:lnTo>
                  <a:cubicBezTo>
                    <a:pt x="53850" y="22118"/>
                    <a:pt x="53860" y="22128"/>
                    <a:pt x="53874" y="22128"/>
                  </a:cubicBezTo>
                  <a:cubicBezTo>
                    <a:pt x="53888" y="22128"/>
                    <a:pt x="53907" y="22118"/>
                    <a:pt x="53927" y="22099"/>
                  </a:cubicBezTo>
                  <a:close/>
                  <a:moveTo>
                    <a:pt x="52970" y="22558"/>
                  </a:moveTo>
                  <a:cubicBezTo>
                    <a:pt x="52932" y="22635"/>
                    <a:pt x="52894" y="22711"/>
                    <a:pt x="52856" y="22788"/>
                  </a:cubicBezTo>
                  <a:lnTo>
                    <a:pt x="52817" y="22826"/>
                  </a:lnTo>
                  <a:cubicBezTo>
                    <a:pt x="52856" y="22749"/>
                    <a:pt x="52932" y="22635"/>
                    <a:pt x="52970" y="22558"/>
                  </a:cubicBezTo>
                  <a:close/>
                  <a:moveTo>
                    <a:pt x="2868" y="20072"/>
                  </a:moveTo>
                  <a:lnTo>
                    <a:pt x="2868" y="20072"/>
                  </a:lnTo>
                  <a:cubicBezTo>
                    <a:pt x="2754" y="20569"/>
                    <a:pt x="2677" y="21067"/>
                    <a:pt x="2601" y="21564"/>
                  </a:cubicBezTo>
                  <a:cubicBezTo>
                    <a:pt x="2562" y="21640"/>
                    <a:pt x="2562" y="21755"/>
                    <a:pt x="2524" y="21870"/>
                  </a:cubicBezTo>
                  <a:cubicBezTo>
                    <a:pt x="2371" y="22290"/>
                    <a:pt x="2218" y="22711"/>
                    <a:pt x="2027" y="23170"/>
                  </a:cubicBezTo>
                  <a:cubicBezTo>
                    <a:pt x="2333" y="22137"/>
                    <a:pt x="2601" y="21105"/>
                    <a:pt x="2868" y="20072"/>
                  </a:cubicBezTo>
                  <a:close/>
                  <a:moveTo>
                    <a:pt x="52588" y="19460"/>
                  </a:moveTo>
                  <a:cubicBezTo>
                    <a:pt x="52856" y="19498"/>
                    <a:pt x="53085" y="19575"/>
                    <a:pt x="53353" y="19613"/>
                  </a:cubicBezTo>
                  <a:cubicBezTo>
                    <a:pt x="52550" y="20875"/>
                    <a:pt x="51785" y="22137"/>
                    <a:pt x="51058" y="23400"/>
                  </a:cubicBezTo>
                  <a:cubicBezTo>
                    <a:pt x="51058" y="23352"/>
                    <a:pt x="51014" y="23320"/>
                    <a:pt x="50972" y="23320"/>
                  </a:cubicBezTo>
                  <a:cubicBezTo>
                    <a:pt x="50946" y="23320"/>
                    <a:pt x="50920" y="23332"/>
                    <a:pt x="50905" y="23361"/>
                  </a:cubicBezTo>
                  <a:cubicBezTo>
                    <a:pt x="50255" y="23859"/>
                    <a:pt x="49720" y="24432"/>
                    <a:pt x="49184" y="25044"/>
                  </a:cubicBezTo>
                  <a:cubicBezTo>
                    <a:pt x="48916" y="25388"/>
                    <a:pt x="48687" y="25694"/>
                    <a:pt x="48419" y="26000"/>
                  </a:cubicBezTo>
                  <a:cubicBezTo>
                    <a:pt x="48381" y="26039"/>
                    <a:pt x="48343" y="26077"/>
                    <a:pt x="48343" y="26077"/>
                  </a:cubicBezTo>
                  <a:cubicBezTo>
                    <a:pt x="48534" y="25656"/>
                    <a:pt x="48725" y="25197"/>
                    <a:pt x="48916" y="24738"/>
                  </a:cubicBezTo>
                  <a:cubicBezTo>
                    <a:pt x="49452" y="24279"/>
                    <a:pt x="49949" y="23744"/>
                    <a:pt x="50446" y="23208"/>
                  </a:cubicBezTo>
                  <a:cubicBezTo>
                    <a:pt x="50943" y="22749"/>
                    <a:pt x="51402" y="22252"/>
                    <a:pt x="51861" y="21755"/>
                  </a:cubicBezTo>
                  <a:cubicBezTo>
                    <a:pt x="51915" y="21674"/>
                    <a:pt x="51836" y="21593"/>
                    <a:pt x="51757" y="21593"/>
                  </a:cubicBezTo>
                  <a:cubicBezTo>
                    <a:pt x="51725" y="21593"/>
                    <a:pt x="51692" y="21607"/>
                    <a:pt x="51670" y="21640"/>
                  </a:cubicBezTo>
                  <a:cubicBezTo>
                    <a:pt x="50943" y="22596"/>
                    <a:pt x="49987" y="23323"/>
                    <a:pt x="49146" y="24203"/>
                  </a:cubicBezTo>
                  <a:cubicBezTo>
                    <a:pt x="49299" y="23859"/>
                    <a:pt x="49452" y="23476"/>
                    <a:pt x="49605" y="23132"/>
                  </a:cubicBezTo>
                  <a:cubicBezTo>
                    <a:pt x="49632" y="23159"/>
                    <a:pt x="49678" y="23186"/>
                    <a:pt x="49716" y="23186"/>
                  </a:cubicBezTo>
                  <a:cubicBezTo>
                    <a:pt x="49732" y="23186"/>
                    <a:pt x="49747" y="23181"/>
                    <a:pt x="49758" y="23170"/>
                  </a:cubicBezTo>
                  <a:cubicBezTo>
                    <a:pt x="50676" y="22443"/>
                    <a:pt x="51555" y="21640"/>
                    <a:pt x="52358" y="20761"/>
                  </a:cubicBezTo>
                  <a:cubicBezTo>
                    <a:pt x="52448" y="20701"/>
                    <a:pt x="52375" y="20572"/>
                    <a:pt x="52284" y="20572"/>
                  </a:cubicBezTo>
                  <a:cubicBezTo>
                    <a:pt x="52258" y="20572"/>
                    <a:pt x="52231" y="20582"/>
                    <a:pt x="52205" y="20608"/>
                  </a:cubicBezTo>
                  <a:cubicBezTo>
                    <a:pt x="51326" y="21334"/>
                    <a:pt x="50446" y="22137"/>
                    <a:pt x="49681" y="23017"/>
                  </a:cubicBezTo>
                  <a:cubicBezTo>
                    <a:pt x="49949" y="22405"/>
                    <a:pt x="50178" y="21755"/>
                    <a:pt x="50446" y="21143"/>
                  </a:cubicBezTo>
                  <a:cubicBezTo>
                    <a:pt x="50484" y="21181"/>
                    <a:pt x="50523" y="21181"/>
                    <a:pt x="50561" y="21181"/>
                  </a:cubicBezTo>
                  <a:lnTo>
                    <a:pt x="50561" y="21220"/>
                  </a:lnTo>
                  <a:cubicBezTo>
                    <a:pt x="51173" y="20722"/>
                    <a:pt x="51785" y="20187"/>
                    <a:pt x="52320" y="19537"/>
                  </a:cubicBezTo>
                  <a:cubicBezTo>
                    <a:pt x="52358" y="19498"/>
                    <a:pt x="52320" y="19460"/>
                    <a:pt x="52282" y="19460"/>
                  </a:cubicBezTo>
                  <a:close/>
                  <a:moveTo>
                    <a:pt x="1912" y="28295"/>
                  </a:moveTo>
                  <a:lnTo>
                    <a:pt x="2295" y="28448"/>
                  </a:lnTo>
                  <a:lnTo>
                    <a:pt x="1874" y="28333"/>
                  </a:lnTo>
                  <a:lnTo>
                    <a:pt x="1912" y="28295"/>
                  </a:lnTo>
                  <a:close/>
                  <a:moveTo>
                    <a:pt x="51020" y="23553"/>
                  </a:moveTo>
                  <a:lnTo>
                    <a:pt x="51020" y="23553"/>
                  </a:lnTo>
                  <a:cubicBezTo>
                    <a:pt x="50829" y="23897"/>
                    <a:pt x="50637" y="24241"/>
                    <a:pt x="50446" y="24585"/>
                  </a:cubicBezTo>
                  <a:cubicBezTo>
                    <a:pt x="50370" y="24585"/>
                    <a:pt x="50331" y="24585"/>
                    <a:pt x="50293" y="24623"/>
                  </a:cubicBezTo>
                  <a:cubicBezTo>
                    <a:pt x="49414" y="25503"/>
                    <a:pt x="48572" y="26421"/>
                    <a:pt x="47807" y="27415"/>
                  </a:cubicBezTo>
                  <a:cubicBezTo>
                    <a:pt x="47778" y="27474"/>
                    <a:pt x="47816" y="27555"/>
                    <a:pt x="47870" y="27555"/>
                  </a:cubicBezTo>
                  <a:cubicBezTo>
                    <a:pt x="47886" y="27555"/>
                    <a:pt x="47904" y="27548"/>
                    <a:pt x="47922" y="27530"/>
                  </a:cubicBezTo>
                  <a:cubicBezTo>
                    <a:pt x="48687" y="26880"/>
                    <a:pt x="49375" y="26115"/>
                    <a:pt x="49987" y="25350"/>
                  </a:cubicBezTo>
                  <a:lnTo>
                    <a:pt x="49987" y="25350"/>
                  </a:lnTo>
                  <a:cubicBezTo>
                    <a:pt x="49834" y="25656"/>
                    <a:pt x="49681" y="25962"/>
                    <a:pt x="49528" y="26268"/>
                  </a:cubicBezTo>
                  <a:cubicBezTo>
                    <a:pt x="49490" y="26230"/>
                    <a:pt x="49452" y="26211"/>
                    <a:pt x="49418" y="26211"/>
                  </a:cubicBezTo>
                  <a:cubicBezTo>
                    <a:pt x="49385" y="26211"/>
                    <a:pt x="49356" y="26230"/>
                    <a:pt x="49337" y="26268"/>
                  </a:cubicBezTo>
                  <a:cubicBezTo>
                    <a:pt x="48572" y="27033"/>
                    <a:pt x="47845" y="27836"/>
                    <a:pt x="47157" y="28678"/>
                  </a:cubicBezTo>
                  <a:cubicBezTo>
                    <a:pt x="47540" y="27874"/>
                    <a:pt x="47884" y="27071"/>
                    <a:pt x="48228" y="26268"/>
                  </a:cubicBezTo>
                  <a:lnTo>
                    <a:pt x="48266" y="26268"/>
                  </a:lnTo>
                  <a:cubicBezTo>
                    <a:pt x="48266" y="26306"/>
                    <a:pt x="48304" y="26345"/>
                    <a:pt x="48343" y="26345"/>
                  </a:cubicBezTo>
                  <a:cubicBezTo>
                    <a:pt x="48359" y="26360"/>
                    <a:pt x="48381" y="26370"/>
                    <a:pt x="48407" y="26370"/>
                  </a:cubicBezTo>
                  <a:cubicBezTo>
                    <a:pt x="48444" y="26370"/>
                    <a:pt x="48489" y="26351"/>
                    <a:pt x="48534" y="26306"/>
                  </a:cubicBezTo>
                  <a:cubicBezTo>
                    <a:pt x="48572" y="26268"/>
                    <a:pt x="48572" y="26230"/>
                    <a:pt x="48534" y="26192"/>
                  </a:cubicBezTo>
                  <a:cubicBezTo>
                    <a:pt x="48649" y="26153"/>
                    <a:pt x="48725" y="26115"/>
                    <a:pt x="48725" y="26115"/>
                  </a:cubicBezTo>
                  <a:cubicBezTo>
                    <a:pt x="48993" y="25847"/>
                    <a:pt x="49222" y="25541"/>
                    <a:pt x="49414" y="25197"/>
                  </a:cubicBezTo>
                  <a:cubicBezTo>
                    <a:pt x="49873" y="24623"/>
                    <a:pt x="50408" y="24050"/>
                    <a:pt x="51020" y="23553"/>
                  </a:cubicBezTo>
                  <a:close/>
                  <a:moveTo>
                    <a:pt x="1224" y="26421"/>
                  </a:moveTo>
                  <a:cubicBezTo>
                    <a:pt x="1224" y="26459"/>
                    <a:pt x="1262" y="26498"/>
                    <a:pt x="1300" y="26536"/>
                  </a:cubicBezTo>
                  <a:cubicBezTo>
                    <a:pt x="1109" y="27109"/>
                    <a:pt x="956" y="27683"/>
                    <a:pt x="803" y="28257"/>
                  </a:cubicBezTo>
                  <a:cubicBezTo>
                    <a:pt x="765" y="28372"/>
                    <a:pt x="803" y="28486"/>
                    <a:pt x="918" y="28563"/>
                  </a:cubicBezTo>
                  <a:cubicBezTo>
                    <a:pt x="918" y="28563"/>
                    <a:pt x="918" y="28601"/>
                    <a:pt x="918" y="28639"/>
                  </a:cubicBezTo>
                  <a:cubicBezTo>
                    <a:pt x="880" y="28639"/>
                    <a:pt x="841" y="28678"/>
                    <a:pt x="841" y="28716"/>
                  </a:cubicBezTo>
                  <a:lnTo>
                    <a:pt x="841" y="28831"/>
                  </a:lnTo>
                  <a:cubicBezTo>
                    <a:pt x="765" y="28716"/>
                    <a:pt x="727" y="28601"/>
                    <a:pt x="688" y="28486"/>
                  </a:cubicBezTo>
                  <a:cubicBezTo>
                    <a:pt x="841" y="27798"/>
                    <a:pt x="1033" y="27109"/>
                    <a:pt x="1224" y="26421"/>
                  </a:cubicBezTo>
                  <a:close/>
                  <a:moveTo>
                    <a:pt x="5240" y="15291"/>
                  </a:moveTo>
                  <a:lnTo>
                    <a:pt x="5240" y="15291"/>
                  </a:lnTo>
                  <a:cubicBezTo>
                    <a:pt x="4245" y="19422"/>
                    <a:pt x="3213" y="23514"/>
                    <a:pt x="2180" y="27607"/>
                  </a:cubicBezTo>
                  <a:cubicBezTo>
                    <a:pt x="2104" y="27683"/>
                    <a:pt x="2065" y="27836"/>
                    <a:pt x="2180" y="27913"/>
                  </a:cubicBezTo>
                  <a:cubicBezTo>
                    <a:pt x="2180" y="27913"/>
                    <a:pt x="2180" y="27913"/>
                    <a:pt x="2180" y="27951"/>
                  </a:cubicBezTo>
                  <a:cubicBezTo>
                    <a:pt x="2158" y="27973"/>
                    <a:pt x="2174" y="27995"/>
                    <a:pt x="2192" y="27995"/>
                  </a:cubicBezTo>
                  <a:cubicBezTo>
                    <a:pt x="2205" y="27995"/>
                    <a:pt x="2218" y="27983"/>
                    <a:pt x="2218" y="27951"/>
                  </a:cubicBezTo>
                  <a:cubicBezTo>
                    <a:pt x="2237" y="27970"/>
                    <a:pt x="2266" y="27980"/>
                    <a:pt x="2295" y="27980"/>
                  </a:cubicBezTo>
                  <a:cubicBezTo>
                    <a:pt x="2323" y="27980"/>
                    <a:pt x="2352" y="27970"/>
                    <a:pt x="2371" y="27951"/>
                  </a:cubicBezTo>
                  <a:cubicBezTo>
                    <a:pt x="3366" y="28372"/>
                    <a:pt x="4360" y="28792"/>
                    <a:pt x="5354" y="29175"/>
                  </a:cubicBezTo>
                  <a:cubicBezTo>
                    <a:pt x="4245" y="28754"/>
                    <a:pt x="3098" y="28372"/>
                    <a:pt x="1989" y="28027"/>
                  </a:cubicBezTo>
                  <a:cubicBezTo>
                    <a:pt x="2027" y="27874"/>
                    <a:pt x="2065" y="27760"/>
                    <a:pt x="2104" y="27607"/>
                  </a:cubicBezTo>
                  <a:cubicBezTo>
                    <a:pt x="2371" y="26574"/>
                    <a:pt x="2601" y="25541"/>
                    <a:pt x="2715" y="24509"/>
                  </a:cubicBezTo>
                  <a:cubicBezTo>
                    <a:pt x="2715" y="24470"/>
                    <a:pt x="2715" y="24432"/>
                    <a:pt x="2715" y="24394"/>
                  </a:cubicBezTo>
                  <a:cubicBezTo>
                    <a:pt x="2830" y="23935"/>
                    <a:pt x="2907" y="23514"/>
                    <a:pt x="3021" y="23055"/>
                  </a:cubicBezTo>
                  <a:lnTo>
                    <a:pt x="3021" y="23017"/>
                  </a:lnTo>
                  <a:cubicBezTo>
                    <a:pt x="3021" y="22941"/>
                    <a:pt x="3021" y="22864"/>
                    <a:pt x="2983" y="22826"/>
                  </a:cubicBezTo>
                  <a:lnTo>
                    <a:pt x="3404" y="21564"/>
                  </a:lnTo>
                  <a:cubicBezTo>
                    <a:pt x="3786" y="20569"/>
                    <a:pt x="4207" y="19613"/>
                    <a:pt x="4207" y="18542"/>
                  </a:cubicBezTo>
                  <a:cubicBezTo>
                    <a:pt x="4360" y="18083"/>
                    <a:pt x="4513" y="17663"/>
                    <a:pt x="4628" y="17204"/>
                  </a:cubicBezTo>
                  <a:cubicBezTo>
                    <a:pt x="4666" y="17165"/>
                    <a:pt x="4666" y="17127"/>
                    <a:pt x="4704" y="17089"/>
                  </a:cubicBezTo>
                  <a:cubicBezTo>
                    <a:pt x="4704" y="17051"/>
                    <a:pt x="4704" y="17012"/>
                    <a:pt x="4742" y="16936"/>
                  </a:cubicBezTo>
                  <a:cubicBezTo>
                    <a:pt x="4895" y="16401"/>
                    <a:pt x="5087" y="15827"/>
                    <a:pt x="5240" y="15291"/>
                  </a:cubicBezTo>
                  <a:close/>
                  <a:moveTo>
                    <a:pt x="1186" y="28754"/>
                  </a:moveTo>
                  <a:cubicBezTo>
                    <a:pt x="1224" y="28754"/>
                    <a:pt x="1224" y="28754"/>
                    <a:pt x="1262" y="28792"/>
                  </a:cubicBezTo>
                  <a:lnTo>
                    <a:pt x="1606" y="28907"/>
                  </a:lnTo>
                  <a:cubicBezTo>
                    <a:pt x="1989" y="29098"/>
                    <a:pt x="2371" y="29289"/>
                    <a:pt x="2715" y="29481"/>
                  </a:cubicBezTo>
                  <a:cubicBezTo>
                    <a:pt x="2104" y="29442"/>
                    <a:pt x="1492" y="29175"/>
                    <a:pt x="1071" y="28754"/>
                  </a:cubicBezTo>
                  <a:close/>
                  <a:moveTo>
                    <a:pt x="7458" y="10205"/>
                  </a:moveTo>
                  <a:lnTo>
                    <a:pt x="7458" y="10205"/>
                  </a:lnTo>
                  <a:cubicBezTo>
                    <a:pt x="7381" y="10625"/>
                    <a:pt x="7305" y="11008"/>
                    <a:pt x="7228" y="11390"/>
                  </a:cubicBezTo>
                  <a:cubicBezTo>
                    <a:pt x="7197" y="11374"/>
                    <a:pt x="7159" y="11365"/>
                    <a:pt x="7122" y="11365"/>
                  </a:cubicBezTo>
                  <a:cubicBezTo>
                    <a:pt x="7070" y="11365"/>
                    <a:pt x="7021" y="11384"/>
                    <a:pt x="6999" y="11429"/>
                  </a:cubicBezTo>
                  <a:cubicBezTo>
                    <a:pt x="6731" y="12155"/>
                    <a:pt x="6311" y="12805"/>
                    <a:pt x="6043" y="13532"/>
                  </a:cubicBezTo>
                  <a:cubicBezTo>
                    <a:pt x="6016" y="13586"/>
                    <a:pt x="6065" y="13640"/>
                    <a:pt x="6124" y="13640"/>
                  </a:cubicBezTo>
                  <a:cubicBezTo>
                    <a:pt x="6148" y="13640"/>
                    <a:pt x="6173" y="13631"/>
                    <a:pt x="6196" y="13609"/>
                  </a:cubicBezTo>
                  <a:cubicBezTo>
                    <a:pt x="6578" y="13035"/>
                    <a:pt x="6922" y="12423"/>
                    <a:pt x="7152" y="11735"/>
                  </a:cubicBezTo>
                  <a:lnTo>
                    <a:pt x="7152" y="11735"/>
                  </a:lnTo>
                  <a:cubicBezTo>
                    <a:pt x="6961" y="12691"/>
                    <a:pt x="6731" y="13647"/>
                    <a:pt x="6540" y="14603"/>
                  </a:cubicBezTo>
                  <a:cubicBezTo>
                    <a:pt x="5584" y="18542"/>
                    <a:pt x="4589" y="22482"/>
                    <a:pt x="3557" y="26383"/>
                  </a:cubicBezTo>
                  <a:cubicBezTo>
                    <a:pt x="3519" y="26498"/>
                    <a:pt x="3633" y="26612"/>
                    <a:pt x="3786" y="26612"/>
                  </a:cubicBezTo>
                  <a:cubicBezTo>
                    <a:pt x="3888" y="26606"/>
                    <a:pt x="3991" y="26603"/>
                    <a:pt x="4095" y="26603"/>
                  </a:cubicBezTo>
                  <a:cubicBezTo>
                    <a:pt x="5858" y="26603"/>
                    <a:pt x="7857" y="27492"/>
                    <a:pt x="9447" y="28142"/>
                  </a:cubicBezTo>
                  <a:cubicBezTo>
                    <a:pt x="10785" y="28678"/>
                    <a:pt x="12086" y="29289"/>
                    <a:pt x="13386" y="29863"/>
                  </a:cubicBezTo>
                  <a:lnTo>
                    <a:pt x="14151" y="30207"/>
                  </a:lnTo>
                  <a:cubicBezTo>
                    <a:pt x="14151" y="30246"/>
                    <a:pt x="14151" y="30284"/>
                    <a:pt x="14151" y="30284"/>
                  </a:cubicBezTo>
                  <a:lnTo>
                    <a:pt x="15107" y="31852"/>
                  </a:lnTo>
                  <a:cubicBezTo>
                    <a:pt x="15260" y="32081"/>
                    <a:pt x="15375" y="32273"/>
                    <a:pt x="15490" y="32502"/>
                  </a:cubicBezTo>
                  <a:lnTo>
                    <a:pt x="14610" y="32196"/>
                  </a:lnTo>
                  <a:cubicBezTo>
                    <a:pt x="14457" y="31967"/>
                    <a:pt x="14227" y="31775"/>
                    <a:pt x="14074" y="31508"/>
                  </a:cubicBezTo>
                  <a:cubicBezTo>
                    <a:pt x="13692" y="30972"/>
                    <a:pt x="13386" y="30437"/>
                    <a:pt x="13118" y="29825"/>
                  </a:cubicBezTo>
                  <a:cubicBezTo>
                    <a:pt x="13092" y="29785"/>
                    <a:pt x="13056" y="29768"/>
                    <a:pt x="13022" y="29768"/>
                  </a:cubicBezTo>
                  <a:cubicBezTo>
                    <a:pt x="12958" y="29768"/>
                    <a:pt x="12902" y="29827"/>
                    <a:pt x="12927" y="29901"/>
                  </a:cubicBezTo>
                  <a:cubicBezTo>
                    <a:pt x="13157" y="30475"/>
                    <a:pt x="13463" y="31049"/>
                    <a:pt x="13807" y="31546"/>
                  </a:cubicBezTo>
                  <a:cubicBezTo>
                    <a:pt x="13921" y="31699"/>
                    <a:pt x="13998" y="31852"/>
                    <a:pt x="14113" y="32043"/>
                  </a:cubicBezTo>
                  <a:lnTo>
                    <a:pt x="13195" y="31699"/>
                  </a:lnTo>
                  <a:cubicBezTo>
                    <a:pt x="12812" y="31049"/>
                    <a:pt x="12430" y="30399"/>
                    <a:pt x="12086" y="29748"/>
                  </a:cubicBezTo>
                  <a:cubicBezTo>
                    <a:pt x="12072" y="29708"/>
                    <a:pt x="12045" y="29692"/>
                    <a:pt x="12017" y="29692"/>
                  </a:cubicBezTo>
                  <a:cubicBezTo>
                    <a:pt x="11964" y="29692"/>
                    <a:pt x="11908" y="29750"/>
                    <a:pt x="11933" y="29825"/>
                  </a:cubicBezTo>
                  <a:cubicBezTo>
                    <a:pt x="12200" y="30360"/>
                    <a:pt x="12468" y="30972"/>
                    <a:pt x="12774" y="31546"/>
                  </a:cubicBezTo>
                  <a:lnTo>
                    <a:pt x="11933" y="31202"/>
                  </a:lnTo>
                  <a:cubicBezTo>
                    <a:pt x="11856" y="31164"/>
                    <a:pt x="11818" y="31087"/>
                    <a:pt x="11780" y="31011"/>
                  </a:cubicBezTo>
                  <a:cubicBezTo>
                    <a:pt x="11550" y="30552"/>
                    <a:pt x="11321" y="30093"/>
                    <a:pt x="11168" y="29595"/>
                  </a:cubicBezTo>
                  <a:cubicBezTo>
                    <a:pt x="11152" y="29547"/>
                    <a:pt x="11109" y="29526"/>
                    <a:pt x="11067" y="29526"/>
                  </a:cubicBezTo>
                  <a:cubicBezTo>
                    <a:pt x="11010" y="29526"/>
                    <a:pt x="10954" y="29567"/>
                    <a:pt x="10977" y="29634"/>
                  </a:cubicBezTo>
                  <a:cubicBezTo>
                    <a:pt x="11130" y="30131"/>
                    <a:pt x="11321" y="30590"/>
                    <a:pt x="11550" y="31049"/>
                  </a:cubicBezTo>
                  <a:lnTo>
                    <a:pt x="10862" y="30819"/>
                  </a:lnTo>
                  <a:lnTo>
                    <a:pt x="10824" y="30781"/>
                  </a:lnTo>
                  <a:cubicBezTo>
                    <a:pt x="10556" y="30284"/>
                    <a:pt x="10288" y="29787"/>
                    <a:pt x="10097" y="29289"/>
                  </a:cubicBezTo>
                  <a:cubicBezTo>
                    <a:pt x="10084" y="29249"/>
                    <a:pt x="10052" y="29233"/>
                    <a:pt x="10019" y="29233"/>
                  </a:cubicBezTo>
                  <a:cubicBezTo>
                    <a:pt x="9958" y="29233"/>
                    <a:pt x="9894" y="29291"/>
                    <a:pt x="9944" y="29366"/>
                  </a:cubicBezTo>
                  <a:cubicBezTo>
                    <a:pt x="10097" y="29787"/>
                    <a:pt x="10288" y="30246"/>
                    <a:pt x="10518" y="30705"/>
                  </a:cubicBezTo>
                  <a:lnTo>
                    <a:pt x="10135" y="30552"/>
                  </a:lnTo>
                  <a:cubicBezTo>
                    <a:pt x="9753" y="29825"/>
                    <a:pt x="9294" y="29136"/>
                    <a:pt x="8911" y="28448"/>
                  </a:cubicBezTo>
                  <a:cubicBezTo>
                    <a:pt x="8897" y="28406"/>
                    <a:pt x="8868" y="28390"/>
                    <a:pt x="8838" y="28390"/>
                  </a:cubicBezTo>
                  <a:cubicBezTo>
                    <a:pt x="8786" y="28390"/>
                    <a:pt x="8734" y="28438"/>
                    <a:pt x="8758" y="28486"/>
                  </a:cubicBezTo>
                  <a:cubicBezTo>
                    <a:pt x="9102" y="29136"/>
                    <a:pt x="9408" y="29787"/>
                    <a:pt x="9714" y="30399"/>
                  </a:cubicBezTo>
                  <a:lnTo>
                    <a:pt x="8950" y="30131"/>
                  </a:lnTo>
                  <a:cubicBezTo>
                    <a:pt x="8529" y="29481"/>
                    <a:pt x="8146" y="28831"/>
                    <a:pt x="7802" y="28142"/>
                  </a:cubicBezTo>
                  <a:cubicBezTo>
                    <a:pt x="7789" y="28102"/>
                    <a:pt x="7757" y="28085"/>
                    <a:pt x="7724" y="28085"/>
                  </a:cubicBezTo>
                  <a:cubicBezTo>
                    <a:pt x="7663" y="28085"/>
                    <a:pt x="7599" y="28144"/>
                    <a:pt x="7649" y="28219"/>
                  </a:cubicBezTo>
                  <a:cubicBezTo>
                    <a:pt x="7917" y="28792"/>
                    <a:pt x="8185" y="29366"/>
                    <a:pt x="8491" y="29940"/>
                  </a:cubicBezTo>
                  <a:lnTo>
                    <a:pt x="8032" y="29787"/>
                  </a:lnTo>
                  <a:cubicBezTo>
                    <a:pt x="7917" y="29595"/>
                    <a:pt x="7802" y="29404"/>
                    <a:pt x="7726" y="29251"/>
                  </a:cubicBezTo>
                  <a:cubicBezTo>
                    <a:pt x="7381" y="28639"/>
                    <a:pt x="7037" y="28066"/>
                    <a:pt x="6655" y="27492"/>
                  </a:cubicBezTo>
                  <a:cubicBezTo>
                    <a:pt x="6633" y="27459"/>
                    <a:pt x="6605" y="27445"/>
                    <a:pt x="6578" y="27445"/>
                  </a:cubicBezTo>
                  <a:cubicBezTo>
                    <a:pt x="6510" y="27445"/>
                    <a:pt x="6447" y="27535"/>
                    <a:pt x="6502" y="27645"/>
                  </a:cubicBezTo>
                  <a:cubicBezTo>
                    <a:pt x="6884" y="28295"/>
                    <a:pt x="7228" y="28907"/>
                    <a:pt x="7611" y="29557"/>
                  </a:cubicBezTo>
                  <a:lnTo>
                    <a:pt x="7649" y="29634"/>
                  </a:lnTo>
                  <a:lnTo>
                    <a:pt x="7649" y="29634"/>
                  </a:lnTo>
                  <a:lnTo>
                    <a:pt x="7152" y="29442"/>
                  </a:lnTo>
                  <a:cubicBezTo>
                    <a:pt x="7037" y="29289"/>
                    <a:pt x="6961" y="29175"/>
                    <a:pt x="6884" y="29022"/>
                  </a:cubicBezTo>
                  <a:cubicBezTo>
                    <a:pt x="6578" y="28563"/>
                    <a:pt x="6311" y="28027"/>
                    <a:pt x="6081" y="27492"/>
                  </a:cubicBezTo>
                  <a:cubicBezTo>
                    <a:pt x="6059" y="27469"/>
                    <a:pt x="6033" y="27460"/>
                    <a:pt x="6009" y="27460"/>
                  </a:cubicBezTo>
                  <a:cubicBezTo>
                    <a:pt x="5951" y="27460"/>
                    <a:pt x="5901" y="27514"/>
                    <a:pt x="5928" y="27568"/>
                  </a:cubicBezTo>
                  <a:cubicBezTo>
                    <a:pt x="6158" y="28142"/>
                    <a:pt x="6425" y="28678"/>
                    <a:pt x="6693" y="29213"/>
                  </a:cubicBezTo>
                  <a:lnTo>
                    <a:pt x="6731" y="29289"/>
                  </a:lnTo>
                  <a:lnTo>
                    <a:pt x="6272" y="29175"/>
                  </a:lnTo>
                  <a:lnTo>
                    <a:pt x="6119" y="28907"/>
                  </a:lnTo>
                  <a:cubicBezTo>
                    <a:pt x="5890" y="28410"/>
                    <a:pt x="5622" y="27951"/>
                    <a:pt x="5278" y="27568"/>
                  </a:cubicBezTo>
                  <a:cubicBezTo>
                    <a:pt x="5240" y="27549"/>
                    <a:pt x="5211" y="27540"/>
                    <a:pt x="5187" y="27540"/>
                  </a:cubicBezTo>
                  <a:cubicBezTo>
                    <a:pt x="5163" y="27540"/>
                    <a:pt x="5144" y="27549"/>
                    <a:pt x="5125" y="27568"/>
                  </a:cubicBezTo>
                  <a:cubicBezTo>
                    <a:pt x="5048" y="27607"/>
                    <a:pt x="5048" y="27645"/>
                    <a:pt x="5087" y="27721"/>
                  </a:cubicBezTo>
                  <a:lnTo>
                    <a:pt x="5125" y="27721"/>
                  </a:lnTo>
                  <a:cubicBezTo>
                    <a:pt x="5163" y="27836"/>
                    <a:pt x="5546" y="28601"/>
                    <a:pt x="5737" y="28983"/>
                  </a:cubicBezTo>
                  <a:lnTo>
                    <a:pt x="2524" y="27721"/>
                  </a:lnTo>
                  <a:cubicBezTo>
                    <a:pt x="3480" y="23744"/>
                    <a:pt x="4437" y="19766"/>
                    <a:pt x="5431" y="15789"/>
                  </a:cubicBezTo>
                  <a:lnTo>
                    <a:pt x="6234" y="12576"/>
                  </a:lnTo>
                  <a:lnTo>
                    <a:pt x="6311" y="12576"/>
                  </a:lnTo>
                  <a:cubicBezTo>
                    <a:pt x="6731" y="11811"/>
                    <a:pt x="7114" y="11008"/>
                    <a:pt x="7458" y="10205"/>
                  </a:cubicBezTo>
                  <a:close/>
                  <a:moveTo>
                    <a:pt x="11894" y="2020"/>
                  </a:moveTo>
                  <a:cubicBezTo>
                    <a:pt x="12353" y="2479"/>
                    <a:pt x="12965" y="2823"/>
                    <a:pt x="13616" y="2900"/>
                  </a:cubicBezTo>
                  <a:cubicBezTo>
                    <a:pt x="11550" y="9555"/>
                    <a:pt x="9600" y="16133"/>
                    <a:pt x="6999" y="22635"/>
                  </a:cubicBezTo>
                  <a:cubicBezTo>
                    <a:pt x="6961" y="22673"/>
                    <a:pt x="6961" y="22711"/>
                    <a:pt x="6999" y="22788"/>
                  </a:cubicBezTo>
                  <a:cubicBezTo>
                    <a:pt x="6846" y="23361"/>
                    <a:pt x="7420" y="23820"/>
                    <a:pt x="7879" y="24279"/>
                  </a:cubicBezTo>
                  <a:cubicBezTo>
                    <a:pt x="9294" y="25580"/>
                    <a:pt x="10900" y="26689"/>
                    <a:pt x="12621" y="27568"/>
                  </a:cubicBezTo>
                  <a:cubicBezTo>
                    <a:pt x="14495" y="28525"/>
                    <a:pt x="16522" y="28907"/>
                    <a:pt x="18396" y="29748"/>
                  </a:cubicBezTo>
                  <a:cubicBezTo>
                    <a:pt x="19773" y="30360"/>
                    <a:pt x="20729" y="31469"/>
                    <a:pt x="21724" y="32540"/>
                  </a:cubicBezTo>
                  <a:cubicBezTo>
                    <a:pt x="19658" y="31164"/>
                    <a:pt x="17325" y="30207"/>
                    <a:pt x="15069" y="29213"/>
                  </a:cubicBezTo>
                  <a:cubicBezTo>
                    <a:pt x="11856" y="27721"/>
                    <a:pt x="8605" y="26039"/>
                    <a:pt x="5278" y="24853"/>
                  </a:cubicBezTo>
                  <a:cubicBezTo>
                    <a:pt x="7420" y="17242"/>
                    <a:pt x="9982" y="9707"/>
                    <a:pt x="11894" y="2020"/>
                  </a:cubicBezTo>
                  <a:close/>
                  <a:moveTo>
                    <a:pt x="14457" y="30360"/>
                  </a:moveTo>
                  <a:lnTo>
                    <a:pt x="15490" y="30819"/>
                  </a:lnTo>
                  <a:cubicBezTo>
                    <a:pt x="15757" y="31393"/>
                    <a:pt x="16025" y="31967"/>
                    <a:pt x="16293" y="32540"/>
                  </a:cubicBezTo>
                  <a:cubicBezTo>
                    <a:pt x="16331" y="32617"/>
                    <a:pt x="16369" y="32732"/>
                    <a:pt x="16407" y="32808"/>
                  </a:cubicBezTo>
                  <a:lnTo>
                    <a:pt x="15948" y="32655"/>
                  </a:lnTo>
                  <a:cubicBezTo>
                    <a:pt x="15757" y="32349"/>
                    <a:pt x="15528" y="32043"/>
                    <a:pt x="15337" y="31737"/>
                  </a:cubicBezTo>
                  <a:cubicBezTo>
                    <a:pt x="15031" y="31278"/>
                    <a:pt x="14725" y="30819"/>
                    <a:pt x="14457" y="30360"/>
                  </a:cubicBezTo>
                  <a:close/>
                  <a:moveTo>
                    <a:pt x="4422" y="30318"/>
                  </a:moveTo>
                  <a:cubicBezTo>
                    <a:pt x="6122" y="30818"/>
                    <a:pt x="7696" y="31575"/>
                    <a:pt x="9408" y="32158"/>
                  </a:cubicBezTo>
                  <a:cubicBezTo>
                    <a:pt x="9714" y="32234"/>
                    <a:pt x="10059" y="32349"/>
                    <a:pt x="10365" y="32426"/>
                  </a:cubicBezTo>
                  <a:cubicBezTo>
                    <a:pt x="10365" y="32464"/>
                    <a:pt x="10365" y="32502"/>
                    <a:pt x="10403" y="32502"/>
                  </a:cubicBezTo>
                  <a:lnTo>
                    <a:pt x="11168" y="32846"/>
                  </a:lnTo>
                  <a:cubicBezTo>
                    <a:pt x="10594" y="32655"/>
                    <a:pt x="10059" y="32464"/>
                    <a:pt x="9485" y="32234"/>
                  </a:cubicBezTo>
                  <a:lnTo>
                    <a:pt x="4551" y="30360"/>
                  </a:lnTo>
                  <a:cubicBezTo>
                    <a:pt x="4509" y="30346"/>
                    <a:pt x="4466" y="30332"/>
                    <a:pt x="4422" y="30318"/>
                  </a:cubicBezTo>
                  <a:close/>
                  <a:moveTo>
                    <a:pt x="14572" y="414"/>
                  </a:moveTo>
                  <a:cubicBezTo>
                    <a:pt x="16446" y="2364"/>
                    <a:pt x="18549" y="4047"/>
                    <a:pt x="20844" y="5424"/>
                  </a:cubicBezTo>
                  <a:cubicBezTo>
                    <a:pt x="20860" y="5429"/>
                    <a:pt x="20875" y="5432"/>
                    <a:pt x="20889" y="5432"/>
                  </a:cubicBezTo>
                  <a:cubicBezTo>
                    <a:pt x="20977" y="5432"/>
                    <a:pt x="21025" y="5337"/>
                    <a:pt x="20959" y="5271"/>
                  </a:cubicBezTo>
                  <a:cubicBezTo>
                    <a:pt x="20653" y="5041"/>
                    <a:pt x="20385" y="4812"/>
                    <a:pt x="20117" y="4583"/>
                  </a:cubicBezTo>
                  <a:lnTo>
                    <a:pt x="20117" y="4583"/>
                  </a:lnTo>
                  <a:cubicBezTo>
                    <a:pt x="20844" y="5041"/>
                    <a:pt x="21647" y="5424"/>
                    <a:pt x="22489" y="5768"/>
                  </a:cubicBezTo>
                  <a:cubicBezTo>
                    <a:pt x="23789" y="6304"/>
                    <a:pt x="25127" y="6763"/>
                    <a:pt x="26466" y="7145"/>
                  </a:cubicBezTo>
                  <a:cubicBezTo>
                    <a:pt x="27996" y="7566"/>
                    <a:pt x="29679" y="7795"/>
                    <a:pt x="30788" y="9057"/>
                  </a:cubicBezTo>
                  <a:cubicBezTo>
                    <a:pt x="31094" y="9478"/>
                    <a:pt x="31362" y="9937"/>
                    <a:pt x="31553" y="10434"/>
                  </a:cubicBezTo>
                  <a:lnTo>
                    <a:pt x="31515" y="10549"/>
                  </a:lnTo>
                  <a:cubicBezTo>
                    <a:pt x="31438" y="10587"/>
                    <a:pt x="31362" y="10625"/>
                    <a:pt x="31285" y="10664"/>
                  </a:cubicBezTo>
                  <a:lnTo>
                    <a:pt x="31438" y="10472"/>
                  </a:lnTo>
                  <a:cubicBezTo>
                    <a:pt x="31500" y="10442"/>
                    <a:pt x="31437" y="10337"/>
                    <a:pt x="31371" y="10337"/>
                  </a:cubicBezTo>
                  <a:cubicBezTo>
                    <a:pt x="31355" y="10337"/>
                    <a:pt x="31338" y="10343"/>
                    <a:pt x="31323" y="10358"/>
                  </a:cubicBezTo>
                  <a:cubicBezTo>
                    <a:pt x="31170" y="10511"/>
                    <a:pt x="31056" y="10664"/>
                    <a:pt x="30903" y="10817"/>
                  </a:cubicBezTo>
                  <a:cubicBezTo>
                    <a:pt x="30903" y="10817"/>
                    <a:pt x="30903" y="10855"/>
                    <a:pt x="30903" y="10893"/>
                  </a:cubicBezTo>
                  <a:cubicBezTo>
                    <a:pt x="30864" y="10931"/>
                    <a:pt x="30864" y="10970"/>
                    <a:pt x="30826" y="11008"/>
                  </a:cubicBezTo>
                  <a:cubicBezTo>
                    <a:pt x="30859" y="10942"/>
                    <a:pt x="30835" y="10847"/>
                    <a:pt x="30754" y="10847"/>
                  </a:cubicBezTo>
                  <a:cubicBezTo>
                    <a:pt x="30741" y="10847"/>
                    <a:pt x="30727" y="10850"/>
                    <a:pt x="30711" y="10855"/>
                  </a:cubicBezTo>
                  <a:lnTo>
                    <a:pt x="30673" y="10855"/>
                  </a:lnTo>
                  <a:cubicBezTo>
                    <a:pt x="30635" y="10893"/>
                    <a:pt x="30597" y="10931"/>
                    <a:pt x="30597" y="11008"/>
                  </a:cubicBezTo>
                  <a:cubicBezTo>
                    <a:pt x="30553" y="11184"/>
                    <a:pt x="30616" y="11242"/>
                    <a:pt x="30721" y="11242"/>
                  </a:cubicBezTo>
                  <a:cubicBezTo>
                    <a:pt x="30890" y="11242"/>
                    <a:pt x="31167" y="11093"/>
                    <a:pt x="31285" y="11046"/>
                  </a:cubicBezTo>
                  <a:lnTo>
                    <a:pt x="31285" y="11046"/>
                  </a:lnTo>
                  <a:cubicBezTo>
                    <a:pt x="31017" y="11620"/>
                    <a:pt x="30711" y="12232"/>
                    <a:pt x="30444" y="12805"/>
                  </a:cubicBezTo>
                  <a:cubicBezTo>
                    <a:pt x="30138" y="13073"/>
                    <a:pt x="29832" y="13417"/>
                    <a:pt x="29832" y="13762"/>
                  </a:cubicBezTo>
                  <a:cubicBezTo>
                    <a:pt x="29832" y="13819"/>
                    <a:pt x="29870" y="13848"/>
                    <a:pt x="29908" y="13848"/>
                  </a:cubicBezTo>
                  <a:cubicBezTo>
                    <a:pt x="29946" y="13848"/>
                    <a:pt x="29985" y="13819"/>
                    <a:pt x="29985" y="13762"/>
                  </a:cubicBezTo>
                  <a:cubicBezTo>
                    <a:pt x="30023" y="13570"/>
                    <a:pt x="30138" y="13417"/>
                    <a:pt x="30252" y="13264"/>
                  </a:cubicBezTo>
                  <a:lnTo>
                    <a:pt x="30252" y="13264"/>
                  </a:lnTo>
                  <a:cubicBezTo>
                    <a:pt x="28340" y="17663"/>
                    <a:pt x="26772" y="22214"/>
                    <a:pt x="25166" y="26765"/>
                  </a:cubicBezTo>
                  <a:lnTo>
                    <a:pt x="25089" y="26918"/>
                  </a:lnTo>
                  <a:cubicBezTo>
                    <a:pt x="24936" y="25809"/>
                    <a:pt x="24516" y="24776"/>
                    <a:pt x="23865" y="23897"/>
                  </a:cubicBezTo>
                  <a:cubicBezTo>
                    <a:pt x="23855" y="23887"/>
                    <a:pt x="23842" y="23882"/>
                    <a:pt x="23829" y="23882"/>
                  </a:cubicBezTo>
                  <a:cubicBezTo>
                    <a:pt x="23794" y="23882"/>
                    <a:pt x="23761" y="23917"/>
                    <a:pt x="23789" y="23973"/>
                  </a:cubicBezTo>
                  <a:cubicBezTo>
                    <a:pt x="24477" y="25044"/>
                    <a:pt x="24860" y="26306"/>
                    <a:pt x="24898" y="27568"/>
                  </a:cubicBezTo>
                  <a:cubicBezTo>
                    <a:pt x="24860" y="27683"/>
                    <a:pt x="24822" y="27836"/>
                    <a:pt x="24783" y="27951"/>
                  </a:cubicBezTo>
                  <a:cubicBezTo>
                    <a:pt x="24554" y="27224"/>
                    <a:pt x="24210" y="26536"/>
                    <a:pt x="23827" y="25924"/>
                  </a:cubicBezTo>
                  <a:cubicBezTo>
                    <a:pt x="23816" y="25913"/>
                    <a:pt x="23801" y="25908"/>
                    <a:pt x="23787" y="25908"/>
                  </a:cubicBezTo>
                  <a:cubicBezTo>
                    <a:pt x="23751" y="25908"/>
                    <a:pt x="23712" y="25935"/>
                    <a:pt x="23712" y="25962"/>
                  </a:cubicBezTo>
                  <a:cubicBezTo>
                    <a:pt x="24018" y="26536"/>
                    <a:pt x="24286" y="27109"/>
                    <a:pt x="24477" y="27760"/>
                  </a:cubicBezTo>
                  <a:cubicBezTo>
                    <a:pt x="24554" y="27951"/>
                    <a:pt x="24592" y="28142"/>
                    <a:pt x="24592" y="28372"/>
                  </a:cubicBezTo>
                  <a:cubicBezTo>
                    <a:pt x="24477" y="28639"/>
                    <a:pt x="24363" y="28907"/>
                    <a:pt x="24248" y="29213"/>
                  </a:cubicBezTo>
                  <a:cubicBezTo>
                    <a:pt x="24133" y="28678"/>
                    <a:pt x="23904" y="28142"/>
                    <a:pt x="23636" y="27645"/>
                  </a:cubicBezTo>
                  <a:cubicBezTo>
                    <a:pt x="23626" y="27635"/>
                    <a:pt x="23613" y="27630"/>
                    <a:pt x="23599" y="27630"/>
                  </a:cubicBezTo>
                  <a:cubicBezTo>
                    <a:pt x="23562" y="27630"/>
                    <a:pt x="23521" y="27665"/>
                    <a:pt x="23521" y="27721"/>
                  </a:cubicBezTo>
                  <a:cubicBezTo>
                    <a:pt x="23827" y="28295"/>
                    <a:pt x="24018" y="28945"/>
                    <a:pt x="24095" y="29634"/>
                  </a:cubicBezTo>
                  <a:lnTo>
                    <a:pt x="24057" y="29748"/>
                  </a:lnTo>
                  <a:cubicBezTo>
                    <a:pt x="23636" y="30858"/>
                    <a:pt x="23024" y="31852"/>
                    <a:pt x="22603" y="32923"/>
                  </a:cubicBezTo>
                  <a:cubicBezTo>
                    <a:pt x="20882" y="31164"/>
                    <a:pt x="19505" y="29595"/>
                    <a:pt x="16943" y="28831"/>
                  </a:cubicBezTo>
                  <a:cubicBezTo>
                    <a:pt x="15222" y="28333"/>
                    <a:pt x="13539" y="27683"/>
                    <a:pt x="11971" y="26842"/>
                  </a:cubicBezTo>
                  <a:cubicBezTo>
                    <a:pt x="11130" y="26345"/>
                    <a:pt x="7267" y="24279"/>
                    <a:pt x="7152" y="22826"/>
                  </a:cubicBezTo>
                  <a:cubicBezTo>
                    <a:pt x="7190" y="22826"/>
                    <a:pt x="7267" y="22788"/>
                    <a:pt x="7267" y="22749"/>
                  </a:cubicBezTo>
                  <a:cubicBezTo>
                    <a:pt x="10135" y="15521"/>
                    <a:pt x="12965" y="8025"/>
                    <a:pt x="14572" y="414"/>
                  </a:cubicBezTo>
                  <a:close/>
                  <a:moveTo>
                    <a:pt x="15796" y="30934"/>
                  </a:moveTo>
                  <a:lnTo>
                    <a:pt x="16522" y="31278"/>
                  </a:lnTo>
                  <a:cubicBezTo>
                    <a:pt x="16675" y="31775"/>
                    <a:pt x="16828" y="32273"/>
                    <a:pt x="17058" y="32732"/>
                  </a:cubicBezTo>
                  <a:cubicBezTo>
                    <a:pt x="17096" y="32846"/>
                    <a:pt x="17172" y="32961"/>
                    <a:pt x="17211" y="33076"/>
                  </a:cubicBezTo>
                  <a:lnTo>
                    <a:pt x="16790" y="32923"/>
                  </a:lnTo>
                  <a:cubicBezTo>
                    <a:pt x="16713" y="32808"/>
                    <a:pt x="16675" y="32617"/>
                    <a:pt x="16599" y="32502"/>
                  </a:cubicBezTo>
                  <a:cubicBezTo>
                    <a:pt x="16484" y="32311"/>
                    <a:pt x="16369" y="32081"/>
                    <a:pt x="16254" y="31852"/>
                  </a:cubicBezTo>
                  <a:lnTo>
                    <a:pt x="15796" y="30934"/>
                  </a:lnTo>
                  <a:close/>
                  <a:moveTo>
                    <a:pt x="23177" y="32387"/>
                  </a:moveTo>
                  <a:lnTo>
                    <a:pt x="23177" y="32387"/>
                  </a:lnTo>
                  <a:cubicBezTo>
                    <a:pt x="23139" y="32617"/>
                    <a:pt x="23062" y="32808"/>
                    <a:pt x="22986" y="32999"/>
                  </a:cubicBezTo>
                  <a:cubicBezTo>
                    <a:pt x="22986" y="32999"/>
                    <a:pt x="22986" y="33076"/>
                    <a:pt x="22986" y="33076"/>
                  </a:cubicBezTo>
                  <a:lnTo>
                    <a:pt x="22909" y="33267"/>
                  </a:lnTo>
                  <a:lnTo>
                    <a:pt x="22833" y="33191"/>
                  </a:lnTo>
                  <a:cubicBezTo>
                    <a:pt x="22947" y="32923"/>
                    <a:pt x="23062" y="32655"/>
                    <a:pt x="23177" y="32387"/>
                  </a:cubicBezTo>
                  <a:close/>
                  <a:moveTo>
                    <a:pt x="16828" y="31431"/>
                  </a:moveTo>
                  <a:lnTo>
                    <a:pt x="17287" y="31661"/>
                  </a:lnTo>
                  <a:cubicBezTo>
                    <a:pt x="17517" y="32273"/>
                    <a:pt x="17784" y="32885"/>
                    <a:pt x="18090" y="33458"/>
                  </a:cubicBezTo>
                  <a:lnTo>
                    <a:pt x="17670" y="33267"/>
                  </a:lnTo>
                  <a:cubicBezTo>
                    <a:pt x="17555" y="33076"/>
                    <a:pt x="17402" y="32885"/>
                    <a:pt x="17287" y="32655"/>
                  </a:cubicBezTo>
                  <a:cubicBezTo>
                    <a:pt x="17096" y="32273"/>
                    <a:pt x="16943" y="31852"/>
                    <a:pt x="16828" y="31431"/>
                  </a:cubicBezTo>
                  <a:close/>
                  <a:moveTo>
                    <a:pt x="21456" y="33497"/>
                  </a:moveTo>
                  <a:lnTo>
                    <a:pt x="21609" y="33573"/>
                  </a:lnTo>
                  <a:lnTo>
                    <a:pt x="21532" y="33650"/>
                  </a:lnTo>
                  <a:cubicBezTo>
                    <a:pt x="21532" y="33611"/>
                    <a:pt x="21494" y="33535"/>
                    <a:pt x="21456" y="33497"/>
                  </a:cubicBezTo>
                  <a:close/>
                  <a:moveTo>
                    <a:pt x="17631" y="31814"/>
                  </a:moveTo>
                  <a:lnTo>
                    <a:pt x="18243" y="32081"/>
                  </a:lnTo>
                  <a:cubicBezTo>
                    <a:pt x="18434" y="32579"/>
                    <a:pt x="18626" y="33038"/>
                    <a:pt x="18855" y="33497"/>
                  </a:cubicBezTo>
                  <a:lnTo>
                    <a:pt x="19008" y="33841"/>
                  </a:lnTo>
                  <a:cubicBezTo>
                    <a:pt x="18893" y="33802"/>
                    <a:pt x="18740" y="33726"/>
                    <a:pt x="18626" y="33688"/>
                  </a:cubicBezTo>
                  <a:cubicBezTo>
                    <a:pt x="18473" y="33382"/>
                    <a:pt x="18281" y="33114"/>
                    <a:pt x="18129" y="32846"/>
                  </a:cubicBezTo>
                  <a:cubicBezTo>
                    <a:pt x="17976" y="32540"/>
                    <a:pt x="17784" y="32158"/>
                    <a:pt x="17631" y="31814"/>
                  </a:cubicBezTo>
                  <a:close/>
                  <a:moveTo>
                    <a:pt x="22642" y="33726"/>
                  </a:moveTo>
                  <a:lnTo>
                    <a:pt x="22718" y="33802"/>
                  </a:lnTo>
                  <a:cubicBezTo>
                    <a:pt x="22680" y="33841"/>
                    <a:pt x="22680" y="33879"/>
                    <a:pt x="22718" y="33917"/>
                  </a:cubicBezTo>
                  <a:lnTo>
                    <a:pt x="22527" y="33917"/>
                  </a:lnTo>
                  <a:cubicBezTo>
                    <a:pt x="22527" y="33917"/>
                    <a:pt x="22527" y="33879"/>
                    <a:pt x="22527" y="33841"/>
                  </a:cubicBezTo>
                  <a:cubicBezTo>
                    <a:pt x="22565" y="33841"/>
                    <a:pt x="22603" y="33802"/>
                    <a:pt x="22603" y="33764"/>
                  </a:cubicBezTo>
                  <a:lnTo>
                    <a:pt x="22642" y="33726"/>
                  </a:lnTo>
                  <a:close/>
                  <a:moveTo>
                    <a:pt x="20270" y="32999"/>
                  </a:moveTo>
                  <a:lnTo>
                    <a:pt x="21073" y="33344"/>
                  </a:lnTo>
                  <a:lnTo>
                    <a:pt x="21265" y="33802"/>
                  </a:lnTo>
                  <a:cubicBezTo>
                    <a:pt x="21112" y="33917"/>
                    <a:pt x="20997" y="33994"/>
                    <a:pt x="20882" y="34070"/>
                  </a:cubicBezTo>
                  <a:cubicBezTo>
                    <a:pt x="20806" y="33955"/>
                    <a:pt x="20767" y="33879"/>
                    <a:pt x="20691" y="33802"/>
                  </a:cubicBezTo>
                  <a:cubicBezTo>
                    <a:pt x="20576" y="33535"/>
                    <a:pt x="20423" y="33267"/>
                    <a:pt x="20270" y="32999"/>
                  </a:cubicBezTo>
                  <a:close/>
                  <a:moveTo>
                    <a:pt x="18587" y="32196"/>
                  </a:moveTo>
                  <a:lnTo>
                    <a:pt x="19123" y="32464"/>
                  </a:lnTo>
                  <a:cubicBezTo>
                    <a:pt x="19276" y="32885"/>
                    <a:pt x="19467" y="33267"/>
                    <a:pt x="19658" y="33688"/>
                  </a:cubicBezTo>
                  <a:lnTo>
                    <a:pt x="19811" y="34108"/>
                  </a:lnTo>
                  <a:cubicBezTo>
                    <a:pt x="19697" y="34070"/>
                    <a:pt x="19582" y="34032"/>
                    <a:pt x="19505" y="33994"/>
                  </a:cubicBezTo>
                  <a:cubicBezTo>
                    <a:pt x="19352" y="33764"/>
                    <a:pt x="19199" y="33535"/>
                    <a:pt x="19085" y="33344"/>
                  </a:cubicBezTo>
                  <a:cubicBezTo>
                    <a:pt x="18893" y="32961"/>
                    <a:pt x="18740" y="32579"/>
                    <a:pt x="18587" y="32196"/>
                  </a:cubicBezTo>
                  <a:close/>
                  <a:moveTo>
                    <a:pt x="19467" y="32579"/>
                  </a:moveTo>
                  <a:lnTo>
                    <a:pt x="20117" y="32885"/>
                  </a:lnTo>
                  <a:cubicBezTo>
                    <a:pt x="20041" y="32885"/>
                    <a:pt x="20003" y="32999"/>
                    <a:pt x="20041" y="33038"/>
                  </a:cubicBezTo>
                  <a:lnTo>
                    <a:pt x="20079" y="33038"/>
                  </a:lnTo>
                  <a:cubicBezTo>
                    <a:pt x="20232" y="33344"/>
                    <a:pt x="20347" y="33650"/>
                    <a:pt x="20500" y="33955"/>
                  </a:cubicBezTo>
                  <a:cubicBezTo>
                    <a:pt x="20538" y="33994"/>
                    <a:pt x="20576" y="34070"/>
                    <a:pt x="20614" y="34147"/>
                  </a:cubicBezTo>
                  <a:lnTo>
                    <a:pt x="20194" y="34147"/>
                  </a:lnTo>
                  <a:cubicBezTo>
                    <a:pt x="20079" y="33917"/>
                    <a:pt x="19964" y="33726"/>
                    <a:pt x="19888" y="33497"/>
                  </a:cubicBezTo>
                  <a:cubicBezTo>
                    <a:pt x="19735" y="33191"/>
                    <a:pt x="19582" y="32885"/>
                    <a:pt x="19467" y="32579"/>
                  </a:cubicBezTo>
                  <a:close/>
                  <a:moveTo>
                    <a:pt x="21226" y="34644"/>
                  </a:moveTo>
                  <a:lnTo>
                    <a:pt x="21145" y="34726"/>
                  </a:lnTo>
                  <a:lnTo>
                    <a:pt x="21145" y="34726"/>
                  </a:lnTo>
                  <a:cubicBezTo>
                    <a:pt x="21148" y="34713"/>
                    <a:pt x="21150" y="34698"/>
                    <a:pt x="21150" y="34682"/>
                  </a:cubicBezTo>
                  <a:lnTo>
                    <a:pt x="21226" y="34644"/>
                  </a:lnTo>
                  <a:close/>
                  <a:moveTo>
                    <a:pt x="20882" y="34682"/>
                  </a:moveTo>
                  <a:cubicBezTo>
                    <a:pt x="20920" y="34682"/>
                    <a:pt x="20920" y="34720"/>
                    <a:pt x="20920" y="34720"/>
                  </a:cubicBezTo>
                  <a:lnTo>
                    <a:pt x="20920" y="34759"/>
                  </a:lnTo>
                  <a:lnTo>
                    <a:pt x="20767" y="34682"/>
                  </a:lnTo>
                  <a:close/>
                  <a:moveTo>
                    <a:pt x="21079" y="34792"/>
                  </a:moveTo>
                  <a:lnTo>
                    <a:pt x="21073" y="34797"/>
                  </a:lnTo>
                  <a:lnTo>
                    <a:pt x="21035" y="34797"/>
                  </a:lnTo>
                  <a:cubicBezTo>
                    <a:pt x="21051" y="34797"/>
                    <a:pt x="21066" y="34795"/>
                    <a:pt x="21079" y="34792"/>
                  </a:cubicBezTo>
                  <a:close/>
                  <a:moveTo>
                    <a:pt x="24210" y="35103"/>
                  </a:moveTo>
                  <a:lnTo>
                    <a:pt x="25242" y="35409"/>
                  </a:lnTo>
                  <a:cubicBezTo>
                    <a:pt x="25089" y="35600"/>
                    <a:pt x="24898" y="35868"/>
                    <a:pt x="24707" y="36059"/>
                  </a:cubicBezTo>
                  <a:lnTo>
                    <a:pt x="24707" y="36097"/>
                  </a:lnTo>
                  <a:cubicBezTo>
                    <a:pt x="24516" y="35830"/>
                    <a:pt x="24401" y="35447"/>
                    <a:pt x="24210" y="35103"/>
                  </a:cubicBezTo>
                  <a:close/>
                  <a:moveTo>
                    <a:pt x="23751" y="35983"/>
                  </a:moveTo>
                  <a:cubicBezTo>
                    <a:pt x="23751" y="36021"/>
                    <a:pt x="23751" y="36059"/>
                    <a:pt x="23789" y="36097"/>
                  </a:cubicBezTo>
                  <a:lnTo>
                    <a:pt x="23789" y="36136"/>
                  </a:lnTo>
                  <a:lnTo>
                    <a:pt x="23674" y="36136"/>
                  </a:lnTo>
                  <a:cubicBezTo>
                    <a:pt x="23674" y="36059"/>
                    <a:pt x="23712" y="36021"/>
                    <a:pt x="23751" y="35983"/>
                  </a:cubicBezTo>
                  <a:close/>
                  <a:moveTo>
                    <a:pt x="19926" y="36288"/>
                  </a:moveTo>
                  <a:lnTo>
                    <a:pt x="20003" y="36327"/>
                  </a:lnTo>
                  <a:cubicBezTo>
                    <a:pt x="20003" y="36327"/>
                    <a:pt x="20003" y="36365"/>
                    <a:pt x="20003" y="36365"/>
                  </a:cubicBezTo>
                  <a:lnTo>
                    <a:pt x="19926" y="36288"/>
                  </a:lnTo>
                  <a:close/>
                  <a:moveTo>
                    <a:pt x="33442" y="10320"/>
                  </a:moveTo>
                  <a:cubicBezTo>
                    <a:pt x="34888" y="10320"/>
                    <a:pt x="36150" y="11080"/>
                    <a:pt x="37443" y="11658"/>
                  </a:cubicBezTo>
                  <a:cubicBezTo>
                    <a:pt x="38705" y="12270"/>
                    <a:pt x="40043" y="12767"/>
                    <a:pt x="41382" y="13188"/>
                  </a:cubicBezTo>
                  <a:cubicBezTo>
                    <a:pt x="42223" y="13456"/>
                    <a:pt x="43065" y="13647"/>
                    <a:pt x="43944" y="13800"/>
                  </a:cubicBezTo>
                  <a:lnTo>
                    <a:pt x="42835" y="13800"/>
                  </a:lnTo>
                  <a:cubicBezTo>
                    <a:pt x="42721" y="13800"/>
                    <a:pt x="42721" y="13991"/>
                    <a:pt x="42835" y="13991"/>
                  </a:cubicBezTo>
                  <a:cubicBezTo>
                    <a:pt x="44399" y="14237"/>
                    <a:pt x="45963" y="14352"/>
                    <a:pt x="47527" y="14352"/>
                  </a:cubicBezTo>
                  <a:cubicBezTo>
                    <a:pt x="48640" y="14352"/>
                    <a:pt x="49753" y="14294"/>
                    <a:pt x="50867" y="14182"/>
                  </a:cubicBezTo>
                  <a:lnTo>
                    <a:pt x="50867" y="14182"/>
                  </a:lnTo>
                  <a:cubicBezTo>
                    <a:pt x="47195" y="21028"/>
                    <a:pt x="44518" y="28601"/>
                    <a:pt x="42109" y="35944"/>
                  </a:cubicBezTo>
                  <a:cubicBezTo>
                    <a:pt x="42070" y="35983"/>
                    <a:pt x="42070" y="36021"/>
                    <a:pt x="42109" y="36059"/>
                  </a:cubicBezTo>
                  <a:cubicBezTo>
                    <a:pt x="41458" y="36327"/>
                    <a:pt x="40770" y="36518"/>
                    <a:pt x="40043" y="36556"/>
                  </a:cubicBezTo>
                  <a:cubicBezTo>
                    <a:pt x="39661" y="36556"/>
                    <a:pt x="39240" y="36518"/>
                    <a:pt x="38858" y="36480"/>
                  </a:cubicBezTo>
                  <a:cubicBezTo>
                    <a:pt x="37940" y="36441"/>
                    <a:pt x="37060" y="36327"/>
                    <a:pt x="36142" y="36136"/>
                  </a:cubicBezTo>
                  <a:cubicBezTo>
                    <a:pt x="34306" y="35753"/>
                    <a:pt x="32509" y="35179"/>
                    <a:pt x="30788" y="34414"/>
                  </a:cubicBezTo>
                  <a:cubicBezTo>
                    <a:pt x="29450" y="33833"/>
                    <a:pt x="28241" y="33654"/>
                    <a:pt x="27024" y="33654"/>
                  </a:cubicBezTo>
                  <a:cubicBezTo>
                    <a:pt x="25840" y="33654"/>
                    <a:pt x="24650" y="33823"/>
                    <a:pt x="23330" y="33955"/>
                  </a:cubicBezTo>
                  <a:cubicBezTo>
                    <a:pt x="23330" y="33917"/>
                    <a:pt x="23330" y="33879"/>
                    <a:pt x="23330" y="33879"/>
                  </a:cubicBezTo>
                  <a:cubicBezTo>
                    <a:pt x="23368" y="33802"/>
                    <a:pt x="23368" y="33688"/>
                    <a:pt x="23330" y="33650"/>
                  </a:cubicBezTo>
                  <a:lnTo>
                    <a:pt x="23330" y="33650"/>
                  </a:lnTo>
                  <a:cubicBezTo>
                    <a:pt x="23342" y="33652"/>
                    <a:pt x="23353" y="33654"/>
                    <a:pt x="23364" y="33654"/>
                  </a:cubicBezTo>
                  <a:cubicBezTo>
                    <a:pt x="23493" y="33654"/>
                    <a:pt x="23548" y="33455"/>
                    <a:pt x="23406" y="33420"/>
                  </a:cubicBezTo>
                  <a:lnTo>
                    <a:pt x="23253" y="33344"/>
                  </a:lnTo>
                  <a:lnTo>
                    <a:pt x="23215" y="33344"/>
                  </a:lnTo>
                  <a:cubicBezTo>
                    <a:pt x="23559" y="32387"/>
                    <a:pt x="23904" y="31431"/>
                    <a:pt x="24210" y="30475"/>
                  </a:cubicBezTo>
                  <a:cubicBezTo>
                    <a:pt x="24230" y="30485"/>
                    <a:pt x="24251" y="30490"/>
                    <a:pt x="24270" y="30490"/>
                  </a:cubicBezTo>
                  <a:cubicBezTo>
                    <a:pt x="24324" y="30490"/>
                    <a:pt x="24373" y="30455"/>
                    <a:pt x="24401" y="30399"/>
                  </a:cubicBezTo>
                  <a:cubicBezTo>
                    <a:pt x="24401" y="30284"/>
                    <a:pt x="24401" y="30131"/>
                    <a:pt x="24401" y="30016"/>
                  </a:cubicBezTo>
                  <a:lnTo>
                    <a:pt x="24592" y="29442"/>
                  </a:lnTo>
                  <a:lnTo>
                    <a:pt x="24592" y="29557"/>
                  </a:lnTo>
                  <a:cubicBezTo>
                    <a:pt x="24568" y="29604"/>
                    <a:pt x="24618" y="29637"/>
                    <a:pt x="24659" y="29637"/>
                  </a:cubicBezTo>
                  <a:cubicBezTo>
                    <a:pt x="24684" y="29637"/>
                    <a:pt x="24707" y="29625"/>
                    <a:pt x="24707" y="29595"/>
                  </a:cubicBezTo>
                  <a:cubicBezTo>
                    <a:pt x="24783" y="29404"/>
                    <a:pt x="24822" y="29213"/>
                    <a:pt x="24860" y="29022"/>
                  </a:cubicBezTo>
                  <a:cubicBezTo>
                    <a:pt x="25127" y="28678"/>
                    <a:pt x="25395" y="28333"/>
                    <a:pt x="25701" y="27989"/>
                  </a:cubicBezTo>
                  <a:cubicBezTo>
                    <a:pt x="25728" y="27962"/>
                    <a:pt x="25698" y="27935"/>
                    <a:pt x="25664" y="27935"/>
                  </a:cubicBezTo>
                  <a:cubicBezTo>
                    <a:pt x="25650" y="27935"/>
                    <a:pt x="25636" y="27940"/>
                    <a:pt x="25625" y="27951"/>
                  </a:cubicBezTo>
                  <a:cubicBezTo>
                    <a:pt x="25357" y="28180"/>
                    <a:pt x="25127" y="28448"/>
                    <a:pt x="24860" y="28754"/>
                  </a:cubicBezTo>
                  <a:cubicBezTo>
                    <a:pt x="24860" y="28601"/>
                    <a:pt x="24860" y="28486"/>
                    <a:pt x="24822" y="28333"/>
                  </a:cubicBezTo>
                  <a:cubicBezTo>
                    <a:pt x="25204" y="27683"/>
                    <a:pt x="25701" y="27148"/>
                    <a:pt x="26313" y="26727"/>
                  </a:cubicBezTo>
                  <a:cubicBezTo>
                    <a:pt x="26340" y="26700"/>
                    <a:pt x="26329" y="26673"/>
                    <a:pt x="26307" y="26673"/>
                  </a:cubicBezTo>
                  <a:cubicBezTo>
                    <a:pt x="26297" y="26673"/>
                    <a:pt x="26286" y="26678"/>
                    <a:pt x="26275" y="26689"/>
                  </a:cubicBezTo>
                  <a:cubicBezTo>
                    <a:pt x="25854" y="26918"/>
                    <a:pt x="25472" y="27262"/>
                    <a:pt x="25166" y="27645"/>
                  </a:cubicBezTo>
                  <a:cubicBezTo>
                    <a:pt x="25357" y="27186"/>
                    <a:pt x="25548" y="26765"/>
                    <a:pt x="25778" y="26345"/>
                  </a:cubicBezTo>
                  <a:cubicBezTo>
                    <a:pt x="26390" y="25618"/>
                    <a:pt x="27231" y="25044"/>
                    <a:pt x="28149" y="24776"/>
                  </a:cubicBezTo>
                  <a:cubicBezTo>
                    <a:pt x="28214" y="24776"/>
                    <a:pt x="28196" y="24692"/>
                    <a:pt x="28165" y="24692"/>
                  </a:cubicBezTo>
                  <a:cubicBezTo>
                    <a:pt x="28160" y="24692"/>
                    <a:pt x="28154" y="24694"/>
                    <a:pt x="28149" y="24700"/>
                  </a:cubicBezTo>
                  <a:cubicBezTo>
                    <a:pt x="27193" y="24929"/>
                    <a:pt x="26313" y="25427"/>
                    <a:pt x="25625" y="26115"/>
                  </a:cubicBezTo>
                  <a:lnTo>
                    <a:pt x="25892" y="25388"/>
                  </a:lnTo>
                  <a:lnTo>
                    <a:pt x="25954" y="25327"/>
                  </a:lnTo>
                  <a:lnTo>
                    <a:pt x="25954" y="25327"/>
                  </a:lnTo>
                  <a:cubicBezTo>
                    <a:pt x="25946" y="25347"/>
                    <a:pt x="25938" y="25368"/>
                    <a:pt x="25931" y="25388"/>
                  </a:cubicBezTo>
                  <a:lnTo>
                    <a:pt x="26849" y="24432"/>
                  </a:lnTo>
                  <a:lnTo>
                    <a:pt x="25954" y="25327"/>
                  </a:lnTo>
                  <a:lnTo>
                    <a:pt x="25954" y="25327"/>
                  </a:lnTo>
                  <a:cubicBezTo>
                    <a:pt x="27018" y="22518"/>
                    <a:pt x="28157" y="19746"/>
                    <a:pt x="29296" y="16974"/>
                  </a:cubicBezTo>
                  <a:cubicBezTo>
                    <a:pt x="29679" y="16630"/>
                    <a:pt x="30023" y="16209"/>
                    <a:pt x="30329" y="15789"/>
                  </a:cubicBezTo>
                  <a:cubicBezTo>
                    <a:pt x="30360" y="15758"/>
                    <a:pt x="30316" y="15702"/>
                    <a:pt x="30277" y="15702"/>
                  </a:cubicBezTo>
                  <a:cubicBezTo>
                    <a:pt x="30268" y="15702"/>
                    <a:pt x="30260" y="15705"/>
                    <a:pt x="30252" y="15712"/>
                  </a:cubicBezTo>
                  <a:cubicBezTo>
                    <a:pt x="29985" y="16095"/>
                    <a:pt x="29679" y="16401"/>
                    <a:pt x="29373" y="16745"/>
                  </a:cubicBezTo>
                  <a:cubicBezTo>
                    <a:pt x="29488" y="16477"/>
                    <a:pt x="29564" y="16248"/>
                    <a:pt x="29679" y="15980"/>
                  </a:cubicBezTo>
                  <a:cubicBezTo>
                    <a:pt x="30291" y="15177"/>
                    <a:pt x="30941" y="14450"/>
                    <a:pt x="31706" y="13762"/>
                  </a:cubicBezTo>
                  <a:cubicBezTo>
                    <a:pt x="31736" y="13762"/>
                    <a:pt x="31718" y="13713"/>
                    <a:pt x="31670" y="13713"/>
                  </a:cubicBezTo>
                  <a:cubicBezTo>
                    <a:pt x="31658" y="13713"/>
                    <a:pt x="31645" y="13716"/>
                    <a:pt x="31629" y="13723"/>
                  </a:cubicBezTo>
                  <a:cubicBezTo>
                    <a:pt x="31017" y="14182"/>
                    <a:pt x="30444" y="14718"/>
                    <a:pt x="29946" y="15291"/>
                  </a:cubicBezTo>
                  <a:cubicBezTo>
                    <a:pt x="29985" y="15177"/>
                    <a:pt x="30023" y="15100"/>
                    <a:pt x="30061" y="15024"/>
                  </a:cubicBezTo>
                  <a:cubicBezTo>
                    <a:pt x="30329" y="14718"/>
                    <a:pt x="30597" y="14412"/>
                    <a:pt x="30903" y="14144"/>
                  </a:cubicBezTo>
                  <a:cubicBezTo>
                    <a:pt x="31362" y="13723"/>
                    <a:pt x="31859" y="13303"/>
                    <a:pt x="32279" y="12920"/>
                  </a:cubicBezTo>
                  <a:cubicBezTo>
                    <a:pt x="32311" y="12858"/>
                    <a:pt x="32291" y="12795"/>
                    <a:pt x="32262" y="12795"/>
                  </a:cubicBezTo>
                  <a:cubicBezTo>
                    <a:pt x="32255" y="12795"/>
                    <a:pt x="32248" y="12798"/>
                    <a:pt x="32241" y="12805"/>
                  </a:cubicBezTo>
                  <a:cubicBezTo>
                    <a:pt x="31553" y="13226"/>
                    <a:pt x="30903" y="13723"/>
                    <a:pt x="30329" y="14259"/>
                  </a:cubicBezTo>
                  <a:lnTo>
                    <a:pt x="30520" y="13800"/>
                  </a:lnTo>
                  <a:cubicBezTo>
                    <a:pt x="30673" y="13609"/>
                    <a:pt x="30826" y="13456"/>
                    <a:pt x="31017" y="13264"/>
                  </a:cubicBezTo>
                  <a:cubicBezTo>
                    <a:pt x="31400" y="12920"/>
                    <a:pt x="31820" y="12614"/>
                    <a:pt x="32279" y="12308"/>
                  </a:cubicBezTo>
                  <a:cubicBezTo>
                    <a:pt x="32341" y="12277"/>
                    <a:pt x="32303" y="12221"/>
                    <a:pt x="32266" y="12221"/>
                  </a:cubicBezTo>
                  <a:cubicBezTo>
                    <a:pt x="32257" y="12221"/>
                    <a:pt x="32249" y="12224"/>
                    <a:pt x="32241" y="12232"/>
                  </a:cubicBezTo>
                  <a:cubicBezTo>
                    <a:pt x="31706" y="12461"/>
                    <a:pt x="31247" y="12729"/>
                    <a:pt x="30788" y="13111"/>
                  </a:cubicBezTo>
                  <a:lnTo>
                    <a:pt x="30979" y="12576"/>
                  </a:lnTo>
                  <a:lnTo>
                    <a:pt x="31323" y="12346"/>
                  </a:lnTo>
                  <a:cubicBezTo>
                    <a:pt x="31782" y="12002"/>
                    <a:pt x="32279" y="11696"/>
                    <a:pt x="32815" y="11429"/>
                  </a:cubicBezTo>
                  <a:cubicBezTo>
                    <a:pt x="32883" y="11395"/>
                    <a:pt x="32830" y="11269"/>
                    <a:pt x="32763" y="11269"/>
                  </a:cubicBezTo>
                  <a:cubicBezTo>
                    <a:pt x="32755" y="11269"/>
                    <a:pt x="32747" y="11271"/>
                    <a:pt x="32738" y="11276"/>
                  </a:cubicBezTo>
                  <a:cubicBezTo>
                    <a:pt x="32165" y="11543"/>
                    <a:pt x="31629" y="11849"/>
                    <a:pt x="31132" y="12232"/>
                  </a:cubicBezTo>
                  <a:cubicBezTo>
                    <a:pt x="31323" y="11773"/>
                    <a:pt x="31476" y="11276"/>
                    <a:pt x="31668" y="10817"/>
                  </a:cubicBezTo>
                  <a:cubicBezTo>
                    <a:pt x="31744" y="10970"/>
                    <a:pt x="31820" y="11123"/>
                    <a:pt x="31935" y="11161"/>
                  </a:cubicBezTo>
                  <a:cubicBezTo>
                    <a:pt x="31859" y="11237"/>
                    <a:pt x="31820" y="11314"/>
                    <a:pt x="31744" y="11390"/>
                  </a:cubicBezTo>
                  <a:cubicBezTo>
                    <a:pt x="31713" y="11421"/>
                    <a:pt x="31757" y="11477"/>
                    <a:pt x="31795" y="11477"/>
                  </a:cubicBezTo>
                  <a:cubicBezTo>
                    <a:pt x="31804" y="11477"/>
                    <a:pt x="31813" y="11474"/>
                    <a:pt x="31820" y="11467"/>
                  </a:cubicBezTo>
                  <a:cubicBezTo>
                    <a:pt x="32165" y="11084"/>
                    <a:pt x="32585" y="10817"/>
                    <a:pt x="33083" y="10664"/>
                  </a:cubicBezTo>
                  <a:cubicBezTo>
                    <a:pt x="33159" y="10664"/>
                    <a:pt x="33159" y="10549"/>
                    <a:pt x="33083" y="10549"/>
                  </a:cubicBezTo>
                  <a:cubicBezTo>
                    <a:pt x="32738" y="10625"/>
                    <a:pt x="32432" y="10778"/>
                    <a:pt x="32165" y="10970"/>
                  </a:cubicBezTo>
                  <a:cubicBezTo>
                    <a:pt x="32203" y="10931"/>
                    <a:pt x="32203" y="10893"/>
                    <a:pt x="32165" y="10855"/>
                  </a:cubicBezTo>
                  <a:lnTo>
                    <a:pt x="32165" y="10817"/>
                  </a:lnTo>
                  <a:cubicBezTo>
                    <a:pt x="32144" y="10806"/>
                    <a:pt x="32121" y="10802"/>
                    <a:pt x="32098" y="10802"/>
                  </a:cubicBezTo>
                  <a:cubicBezTo>
                    <a:pt x="32035" y="10802"/>
                    <a:pt x="31973" y="10837"/>
                    <a:pt x="31973" y="10893"/>
                  </a:cubicBezTo>
                  <a:cubicBezTo>
                    <a:pt x="31973" y="10855"/>
                    <a:pt x="31973" y="10778"/>
                    <a:pt x="31973" y="10740"/>
                  </a:cubicBezTo>
                  <a:cubicBezTo>
                    <a:pt x="32012" y="10740"/>
                    <a:pt x="32050" y="10740"/>
                    <a:pt x="32050" y="10702"/>
                  </a:cubicBezTo>
                  <a:lnTo>
                    <a:pt x="32050" y="10664"/>
                  </a:lnTo>
                  <a:cubicBezTo>
                    <a:pt x="32318" y="10511"/>
                    <a:pt x="32624" y="10434"/>
                    <a:pt x="32891" y="10358"/>
                  </a:cubicBezTo>
                  <a:cubicBezTo>
                    <a:pt x="33078" y="10332"/>
                    <a:pt x="33261" y="10320"/>
                    <a:pt x="33442" y="10320"/>
                  </a:cubicBezTo>
                  <a:close/>
                  <a:moveTo>
                    <a:pt x="21647" y="36594"/>
                  </a:moveTo>
                  <a:cubicBezTo>
                    <a:pt x="21593" y="36608"/>
                    <a:pt x="21548" y="36636"/>
                    <a:pt x="21515" y="36673"/>
                  </a:cubicBezTo>
                  <a:lnTo>
                    <a:pt x="21515" y="36673"/>
                  </a:lnTo>
                  <a:cubicBezTo>
                    <a:pt x="21522" y="36660"/>
                    <a:pt x="21528" y="36647"/>
                    <a:pt x="21532" y="36633"/>
                  </a:cubicBezTo>
                  <a:cubicBezTo>
                    <a:pt x="21571" y="36594"/>
                    <a:pt x="21609" y="36594"/>
                    <a:pt x="21647" y="36594"/>
                  </a:cubicBezTo>
                  <a:close/>
                  <a:moveTo>
                    <a:pt x="21478" y="36728"/>
                  </a:moveTo>
                  <a:cubicBezTo>
                    <a:pt x="21446" y="36789"/>
                    <a:pt x="21437" y="36864"/>
                    <a:pt x="21456" y="36939"/>
                  </a:cubicBezTo>
                  <a:lnTo>
                    <a:pt x="21265" y="36862"/>
                  </a:lnTo>
                  <a:cubicBezTo>
                    <a:pt x="21344" y="36836"/>
                    <a:pt x="21424" y="36791"/>
                    <a:pt x="21478" y="36728"/>
                  </a:cubicBezTo>
                  <a:close/>
                  <a:moveTo>
                    <a:pt x="46622" y="35294"/>
                  </a:moveTo>
                  <a:cubicBezTo>
                    <a:pt x="46622" y="35332"/>
                    <a:pt x="46583" y="35371"/>
                    <a:pt x="46583" y="35409"/>
                  </a:cubicBezTo>
                  <a:lnTo>
                    <a:pt x="45780" y="37053"/>
                  </a:lnTo>
                  <a:lnTo>
                    <a:pt x="46622" y="35294"/>
                  </a:lnTo>
                  <a:close/>
                  <a:moveTo>
                    <a:pt x="25280" y="36939"/>
                  </a:moveTo>
                  <a:lnTo>
                    <a:pt x="25548" y="37053"/>
                  </a:lnTo>
                  <a:lnTo>
                    <a:pt x="25510" y="37092"/>
                  </a:lnTo>
                  <a:lnTo>
                    <a:pt x="25280" y="36939"/>
                  </a:lnTo>
                  <a:close/>
                  <a:moveTo>
                    <a:pt x="25625" y="37092"/>
                  </a:moveTo>
                  <a:lnTo>
                    <a:pt x="26045" y="37245"/>
                  </a:lnTo>
                  <a:lnTo>
                    <a:pt x="25931" y="37321"/>
                  </a:lnTo>
                  <a:lnTo>
                    <a:pt x="25586" y="37130"/>
                  </a:lnTo>
                  <a:lnTo>
                    <a:pt x="25625" y="37092"/>
                  </a:lnTo>
                  <a:close/>
                  <a:moveTo>
                    <a:pt x="26198" y="37283"/>
                  </a:moveTo>
                  <a:lnTo>
                    <a:pt x="26925" y="37589"/>
                  </a:lnTo>
                  <a:lnTo>
                    <a:pt x="26810" y="37704"/>
                  </a:lnTo>
                  <a:cubicBezTo>
                    <a:pt x="26619" y="37627"/>
                    <a:pt x="26428" y="37551"/>
                    <a:pt x="26198" y="37512"/>
                  </a:cubicBezTo>
                  <a:lnTo>
                    <a:pt x="26084" y="37436"/>
                  </a:lnTo>
                  <a:cubicBezTo>
                    <a:pt x="26122" y="37359"/>
                    <a:pt x="26160" y="37321"/>
                    <a:pt x="26198" y="37283"/>
                  </a:cubicBezTo>
                  <a:close/>
                  <a:moveTo>
                    <a:pt x="27116" y="37665"/>
                  </a:moveTo>
                  <a:lnTo>
                    <a:pt x="27805" y="37933"/>
                  </a:lnTo>
                  <a:lnTo>
                    <a:pt x="27728" y="38010"/>
                  </a:lnTo>
                  <a:lnTo>
                    <a:pt x="26963" y="37780"/>
                  </a:lnTo>
                  <a:cubicBezTo>
                    <a:pt x="27040" y="37742"/>
                    <a:pt x="27078" y="37704"/>
                    <a:pt x="27116" y="37665"/>
                  </a:cubicBezTo>
                  <a:close/>
                  <a:moveTo>
                    <a:pt x="28034" y="38010"/>
                  </a:moveTo>
                  <a:lnTo>
                    <a:pt x="28493" y="38201"/>
                  </a:lnTo>
                  <a:lnTo>
                    <a:pt x="28417" y="38239"/>
                  </a:lnTo>
                  <a:lnTo>
                    <a:pt x="27958" y="38086"/>
                  </a:lnTo>
                  <a:lnTo>
                    <a:pt x="28034" y="38010"/>
                  </a:lnTo>
                  <a:close/>
                  <a:moveTo>
                    <a:pt x="50025" y="16668"/>
                  </a:moveTo>
                  <a:cubicBezTo>
                    <a:pt x="50502" y="16954"/>
                    <a:pt x="51032" y="17108"/>
                    <a:pt x="51570" y="17108"/>
                  </a:cubicBezTo>
                  <a:cubicBezTo>
                    <a:pt x="51680" y="17108"/>
                    <a:pt x="51790" y="17102"/>
                    <a:pt x="51900" y="17089"/>
                  </a:cubicBezTo>
                  <a:lnTo>
                    <a:pt x="51900" y="17127"/>
                  </a:lnTo>
                  <a:cubicBezTo>
                    <a:pt x="48419" y="24241"/>
                    <a:pt x="45512" y="31661"/>
                    <a:pt x="42300" y="38889"/>
                  </a:cubicBezTo>
                  <a:cubicBezTo>
                    <a:pt x="38972" y="37665"/>
                    <a:pt x="35416" y="36862"/>
                    <a:pt x="31973" y="35906"/>
                  </a:cubicBezTo>
                  <a:cubicBezTo>
                    <a:pt x="29602" y="35256"/>
                    <a:pt x="27193" y="34491"/>
                    <a:pt x="24745" y="34223"/>
                  </a:cubicBezTo>
                  <a:cubicBezTo>
                    <a:pt x="25623" y="34108"/>
                    <a:pt x="26488" y="33978"/>
                    <a:pt x="27355" y="33978"/>
                  </a:cubicBezTo>
                  <a:cubicBezTo>
                    <a:pt x="27923" y="33978"/>
                    <a:pt x="28492" y="34034"/>
                    <a:pt x="29067" y="34185"/>
                  </a:cubicBezTo>
                  <a:cubicBezTo>
                    <a:pt x="31094" y="34720"/>
                    <a:pt x="32853" y="35753"/>
                    <a:pt x="34918" y="36212"/>
                  </a:cubicBezTo>
                  <a:cubicBezTo>
                    <a:pt x="36432" y="36552"/>
                    <a:pt x="37971" y="36742"/>
                    <a:pt x="39535" y="36742"/>
                  </a:cubicBezTo>
                  <a:cubicBezTo>
                    <a:pt x="39907" y="36742"/>
                    <a:pt x="40281" y="36731"/>
                    <a:pt x="40655" y="36709"/>
                  </a:cubicBezTo>
                  <a:cubicBezTo>
                    <a:pt x="41267" y="36671"/>
                    <a:pt x="41994" y="36671"/>
                    <a:pt x="42300" y="36136"/>
                  </a:cubicBezTo>
                  <a:cubicBezTo>
                    <a:pt x="42338" y="36136"/>
                    <a:pt x="42376" y="36097"/>
                    <a:pt x="42376" y="36059"/>
                  </a:cubicBezTo>
                  <a:cubicBezTo>
                    <a:pt x="44556" y="29404"/>
                    <a:pt x="47310" y="23055"/>
                    <a:pt x="50025" y="16668"/>
                  </a:cubicBezTo>
                  <a:close/>
                  <a:moveTo>
                    <a:pt x="28378" y="38889"/>
                  </a:moveTo>
                  <a:lnTo>
                    <a:pt x="28378" y="38889"/>
                  </a:lnTo>
                  <a:cubicBezTo>
                    <a:pt x="28646" y="39004"/>
                    <a:pt x="28876" y="39080"/>
                    <a:pt x="29143" y="39195"/>
                  </a:cubicBezTo>
                  <a:lnTo>
                    <a:pt x="28417" y="39004"/>
                  </a:lnTo>
                  <a:cubicBezTo>
                    <a:pt x="28417" y="38966"/>
                    <a:pt x="28378" y="38927"/>
                    <a:pt x="28378" y="38889"/>
                  </a:cubicBezTo>
                  <a:close/>
                  <a:moveTo>
                    <a:pt x="53085" y="20569"/>
                  </a:moveTo>
                  <a:cubicBezTo>
                    <a:pt x="53085" y="20608"/>
                    <a:pt x="53123" y="20684"/>
                    <a:pt x="53162" y="20722"/>
                  </a:cubicBezTo>
                  <a:cubicBezTo>
                    <a:pt x="53238" y="21334"/>
                    <a:pt x="52167" y="23361"/>
                    <a:pt x="52091" y="23553"/>
                  </a:cubicBezTo>
                  <a:cubicBezTo>
                    <a:pt x="51632" y="24432"/>
                    <a:pt x="51211" y="25350"/>
                    <a:pt x="50752" y="26230"/>
                  </a:cubicBezTo>
                  <a:cubicBezTo>
                    <a:pt x="50561" y="26650"/>
                    <a:pt x="50331" y="27109"/>
                    <a:pt x="50102" y="27568"/>
                  </a:cubicBezTo>
                  <a:cubicBezTo>
                    <a:pt x="49796" y="28142"/>
                    <a:pt x="49490" y="28678"/>
                    <a:pt x="49222" y="29251"/>
                  </a:cubicBezTo>
                  <a:cubicBezTo>
                    <a:pt x="48457" y="30628"/>
                    <a:pt x="47769" y="32043"/>
                    <a:pt x="47195" y="33497"/>
                  </a:cubicBezTo>
                  <a:cubicBezTo>
                    <a:pt x="46354" y="35179"/>
                    <a:pt x="45512" y="36862"/>
                    <a:pt x="44671" y="38545"/>
                  </a:cubicBezTo>
                  <a:cubicBezTo>
                    <a:pt x="44212" y="38966"/>
                    <a:pt x="43715" y="39386"/>
                    <a:pt x="43256" y="39807"/>
                  </a:cubicBezTo>
                  <a:cubicBezTo>
                    <a:pt x="44786" y="36594"/>
                    <a:pt x="46316" y="33382"/>
                    <a:pt x="47960" y="30207"/>
                  </a:cubicBezTo>
                  <a:cubicBezTo>
                    <a:pt x="49567" y="27033"/>
                    <a:pt x="51402" y="23820"/>
                    <a:pt x="53009" y="20569"/>
                  </a:cubicBezTo>
                  <a:close/>
                  <a:moveTo>
                    <a:pt x="49261" y="26727"/>
                  </a:moveTo>
                  <a:lnTo>
                    <a:pt x="48572" y="27951"/>
                  </a:lnTo>
                  <a:cubicBezTo>
                    <a:pt x="48572" y="27932"/>
                    <a:pt x="48553" y="27922"/>
                    <a:pt x="48529" y="27922"/>
                  </a:cubicBezTo>
                  <a:cubicBezTo>
                    <a:pt x="48505" y="27922"/>
                    <a:pt x="48477" y="27932"/>
                    <a:pt x="48457" y="27951"/>
                  </a:cubicBezTo>
                  <a:cubicBezTo>
                    <a:pt x="47960" y="28716"/>
                    <a:pt x="47387" y="29404"/>
                    <a:pt x="46813" y="30054"/>
                  </a:cubicBezTo>
                  <a:cubicBezTo>
                    <a:pt x="46754" y="30113"/>
                    <a:pt x="46808" y="30194"/>
                    <a:pt x="46854" y="30194"/>
                  </a:cubicBezTo>
                  <a:cubicBezTo>
                    <a:pt x="46867" y="30194"/>
                    <a:pt x="46880" y="30187"/>
                    <a:pt x="46889" y="30169"/>
                  </a:cubicBezTo>
                  <a:cubicBezTo>
                    <a:pt x="47463" y="29595"/>
                    <a:pt x="47998" y="28945"/>
                    <a:pt x="48419" y="28295"/>
                  </a:cubicBezTo>
                  <a:lnTo>
                    <a:pt x="48419" y="28295"/>
                  </a:lnTo>
                  <a:cubicBezTo>
                    <a:pt x="47960" y="29175"/>
                    <a:pt x="47540" y="30054"/>
                    <a:pt x="47081" y="30934"/>
                  </a:cubicBezTo>
                  <a:lnTo>
                    <a:pt x="47042" y="30934"/>
                  </a:lnTo>
                  <a:cubicBezTo>
                    <a:pt x="46583" y="31431"/>
                    <a:pt x="46201" y="32005"/>
                    <a:pt x="45895" y="32655"/>
                  </a:cubicBezTo>
                  <a:cubicBezTo>
                    <a:pt x="45895" y="32682"/>
                    <a:pt x="45914" y="32709"/>
                    <a:pt x="45939" y="32709"/>
                  </a:cubicBezTo>
                  <a:cubicBezTo>
                    <a:pt x="45949" y="32709"/>
                    <a:pt x="45960" y="32705"/>
                    <a:pt x="45971" y="32693"/>
                  </a:cubicBezTo>
                  <a:cubicBezTo>
                    <a:pt x="46239" y="32349"/>
                    <a:pt x="46507" y="31967"/>
                    <a:pt x="46736" y="31622"/>
                  </a:cubicBezTo>
                  <a:lnTo>
                    <a:pt x="46736" y="31622"/>
                  </a:lnTo>
                  <a:cubicBezTo>
                    <a:pt x="45551" y="34032"/>
                    <a:pt x="44365" y="36518"/>
                    <a:pt x="43256" y="38927"/>
                  </a:cubicBezTo>
                  <a:cubicBezTo>
                    <a:pt x="43103" y="39348"/>
                    <a:pt x="42912" y="39731"/>
                    <a:pt x="42682" y="40113"/>
                  </a:cubicBezTo>
                  <a:cubicBezTo>
                    <a:pt x="42478" y="40299"/>
                    <a:pt x="42274" y="40376"/>
                    <a:pt x="42048" y="40376"/>
                  </a:cubicBezTo>
                  <a:cubicBezTo>
                    <a:pt x="41808" y="40376"/>
                    <a:pt x="41544" y="40289"/>
                    <a:pt x="41229" y="40151"/>
                  </a:cubicBezTo>
                  <a:cubicBezTo>
                    <a:pt x="40655" y="39922"/>
                    <a:pt x="40005" y="39463"/>
                    <a:pt x="39317" y="39195"/>
                  </a:cubicBezTo>
                  <a:cubicBezTo>
                    <a:pt x="37749" y="38545"/>
                    <a:pt x="36104" y="38010"/>
                    <a:pt x="34459" y="37589"/>
                  </a:cubicBezTo>
                  <a:cubicBezTo>
                    <a:pt x="30941" y="36594"/>
                    <a:pt x="27460" y="35600"/>
                    <a:pt x="23942" y="34644"/>
                  </a:cubicBezTo>
                  <a:cubicBezTo>
                    <a:pt x="23942" y="34606"/>
                    <a:pt x="23942" y="34606"/>
                    <a:pt x="23904" y="34567"/>
                  </a:cubicBezTo>
                  <a:lnTo>
                    <a:pt x="23904" y="34567"/>
                  </a:lnTo>
                  <a:cubicBezTo>
                    <a:pt x="26925" y="34759"/>
                    <a:pt x="29870" y="35715"/>
                    <a:pt x="32777" y="36480"/>
                  </a:cubicBezTo>
                  <a:cubicBezTo>
                    <a:pt x="35913" y="37359"/>
                    <a:pt x="39087" y="38392"/>
                    <a:pt x="42300" y="38966"/>
                  </a:cubicBezTo>
                  <a:cubicBezTo>
                    <a:pt x="42319" y="39061"/>
                    <a:pt x="42386" y="39109"/>
                    <a:pt x="42458" y="39109"/>
                  </a:cubicBezTo>
                  <a:cubicBezTo>
                    <a:pt x="42529" y="39109"/>
                    <a:pt x="42606" y="39061"/>
                    <a:pt x="42644" y="38966"/>
                  </a:cubicBezTo>
                  <a:cubicBezTo>
                    <a:pt x="43179" y="37742"/>
                    <a:pt x="43715" y="36480"/>
                    <a:pt x="44289" y="35256"/>
                  </a:cubicBezTo>
                  <a:lnTo>
                    <a:pt x="44365" y="35256"/>
                  </a:lnTo>
                  <a:cubicBezTo>
                    <a:pt x="44595" y="34950"/>
                    <a:pt x="44824" y="34644"/>
                    <a:pt x="45054" y="34300"/>
                  </a:cubicBezTo>
                  <a:cubicBezTo>
                    <a:pt x="45082" y="34244"/>
                    <a:pt x="45028" y="34208"/>
                    <a:pt x="44982" y="34208"/>
                  </a:cubicBezTo>
                  <a:cubicBezTo>
                    <a:pt x="44965" y="34208"/>
                    <a:pt x="44949" y="34213"/>
                    <a:pt x="44939" y="34223"/>
                  </a:cubicBezTo>
                  <a:cubicBezTo>
                    <a:pt x="44786" y="34453"/>
                    <a:pt x="44556" y="34720"/>
                    <a:pt x="44403" y="34950"/>
                  </a:cubicBezTo>
                  <a:cubicBezTo>
                    <a:pt x="45283" y="32885"/>
                    <a:pt x="46201" y="30858"/>
                    <a:pt x="47119" y="28831"/>
                  </a:cubicBezTo>
                  <a:cubicBezTo>
                    <a:pt x="47119" y="28875"/>
                    <a:pt x="47145" y="28894"/>
                    <a:pt x="47182" y="28894"/>
                  </a:cubicBezTo>
                  <a:cubicBezTo>
                    <a:pt x="47208" y="28894"/>
                    <a:pt x="47240" y="28885"/>
                    <a:pt x="47272" y="28869"/>
                  </a:cubicBezTo>
                  <a:cubicBezTo>
                    <a:pt x="47960" y="28219"/>
                    <a:pt x="48649" y="27492"/>
                    <a:pt x="49261" y="26727"/>
                  </a:cubicBezTo>
                  <a:close/>
                  <a:moveTo>
                    <a:pt x="44480" y="38966"/>
                  </a:moveTo>
                  <a:lnTo>
                    <a:pt x="44480" y="38966"/>
                  </a:lnTo>
                  <a:cubicBezTo>
                    <a:pt x="44365" y="39119"/>
                    <a:pt x="44289" y="39310"/>
                    <a:pt x="44212" y="39501"/>
                  </a:cubicBezTo>
                  <a:lnTo>
                    <a:pt x="42912" y="40496"/>
                  </a:lnTo>
                  <a:lnTo>
                    <a:pt x="43065" y="40151"/>
                  </a:lnTo>
                  <a:cubicBezTo>
                    <a:pt x="43562" y="39769"/>
                    <a:pt x="44021" y="39386"/>
                    <a:pt x="44480" y="38966"/>
                  </a:cubicBezTo>
                  <a:close/>
                  <a:moveTo>
                    <a:pt x="29793" y="40037"/>
                  </a:moveTo>
                  <a:lnTo>
                    <a:pt x="29793" y="40037"/>
                  </a:lnTo>
                  <a:cubicBezTo>
                    <a:pt x="30291" y="40190"/>
                    <a:pt x="30788" y="40343"/>
                    <a:pt x="31247" y="40496"/>
                  </a:cubicBezTo>
                  <a:cubicBezTo>
                    <a:pt x="32509" y="40878"/>
                    <a:pt x="33771" y="41299"/>
                    <a:pt x="34995" y="41719"/>
                  </a:cubicBezTo>
                  <a:lnTo>
                    <a:pt x="35224" y="41834"/>
                  </a:lnTo>
                  <a:cubicBezTo>
                    <a:pt x="34383" y="41566"/>
                    <a:pt x="33503" y="41299"/>
                    <a:pt x="32662" y="40993"/>
                  </a:cubicBezTo>
                  <a:cubicBezTo>
                    <a:pt x="31706" y="40687"/>
                    <a:pt x="30750" y="40381"/>
                    <a:pt x="29793" y="40037"/>
                  </a:cubicBezTo>
                  <a:close/>
                  <a:moveTo>
                    <a:pt x="25510" y="35447"/>
                  </a:moveTo>
                  <a:lnTo>
                    <a:pt x="32815" y="37512"/>
                  </a:lnTo>
                  <a:cubicBezTo>
                    <a:pt x="34192" y="37895"/>
                    <a:pt x="35607" y="38239"/>
                    <a:pt x="36945" y="38698"/>
                  </a:cubicBezTo>
                  <a:cubicBezTo>
                    <a:pt x="38666" y="39233"/>
                    <a:pt x="40846" y="39845"/>
                    <a:pt x="42223" y="41069"/>
                  </a:cubicBezTo>
                  <a:cubicBezTo>
                    <a:pt x="41994" y="41260"/>
                    <a:pt x="41764" y="41452"/>
                    <a:pt x="41573" y="41643"/>
                  </a:cubicBezTo>
                  <a:cubicBezTo>
                    <a:pt x="41507" y="41742"/>
                    <a:pt x="41584" y="41842"/>
                    <a:pt x="41656" y="41842"/>
                  </a:cubicBezTo>
                  <a:cubicBezTo>
                    <a:pt x="41667" y="41842"/>
                    <a:pt x="41678" y="41839"/>
                    <a:pt x="41688" y="41834"/>
                  </a:cubicBezTo>
                  <a:cubicBezTo>
                    <a:pt x="42453" y="41299"/>
                    <a:pt x="43179" y="40725"/>
                    <a:pt x="43906" y="40113"/>
                  </a:cubicBezTo>
                  <a:lnTo>
                    <a:pt x="43906" y="40113"/>
                  </a:lnTo>
                  <a:cubicBezTo>
                    <a:pt x="43791" y="40304"/>
                    <a:pt x="43715" y="40457"/>
                    <a:pt x="43638" y="40649"/>
                  </a:cubicBezTo>
                  <a:cubicBezTo>
                    <a:pt x="43626" y="40636"/>
                    <a:pt x="43613" y="40632"/>
                    <a:pt x="43602" y="40632"/>
                  </a:cubicBezTo>
                  <a:cubicBezTo>
                    <a:pt x="43579" y="40632"/>
                    <a:pt x="43562" y="40649"/>
                    <a:pt x="43562" y="40649"/>
                  </a:cubicBezTo>
                  <a:cubicBezTo>
                    <a:pt x="42912" y="41337"/>
                    <a:pt x="42185" y="41872"/>
                    <a:pt x="41497" y="42446"/>
                  </a:cubicBezTo>
                  <a:cubicBezTo>
                    <a:pt x="37863" y="41184"/>
                    <a:pt x="34268" y="39922"/>
                    <a:pt x="30673" y="38583"/>
                  </a:cubicBezTo>
                  <a:lnTo>
                    <a:pt x="29067" y="37971"/>
                  </a:lnTo>
                  <a:cubicBezTo>
                    <a:pt x="29411" y="37665"/>
                    <a:pt x="29679" y="37321"/>
                    <a:pt x="29908" y="36939"/>
                  </a:cubicBezTo>
                  <a:cubicBezTo>
                    <a:pt x="29935" y="36912"/>
                    <a:pt x="29906" y="36868"/>
                    <a:pt x="29874" y="36868"/>
                  </a:cubicBezTo>
                  <a:cubicBezTo>
                    <a:pt x="29859" y="36868"/>
                    <a:pt x="29844" y="36877"/>
                    <a:pt x="29832" y="36900"/>
                  </a:cubicBezTo>
                  <a:cubicBezTo>
                    <a:pt x="29564" y="37283"/>
                    <a:pt x="29258" y="37627"/>
                    <a:pt x="28876" y="37895"/>
                  </a:cubicBezTo>
                  <a:lnTo>
                    <a:pt x="28340" y="37704"/>
                  </a:lnTo>
                  <a:lnTo>
                    <a:pt x="28455" y="37551"/>
                  </a:lnTo>
                  <a:cubicBezTo>
                    <a:pt x="28723" y="37321"/>
                    <a:pt x="28952" y="37053"/>
                    <a:pt x="29182" y="36786"/>
                  </a:cubicBezTo>
                  <a:cubicBezTo>
                    <a:pt x="29209" y="36732"/>
                    <a:pt x="29159" y="36678"/>
                    <a:pt x="29114" y="36678"/>
                  </a:cubicBezTo>
                  <a:cubicBezTo>
                    <a:pt x="29096" y="36678"/>
                    <a:pt x="29078" y="36687"/>
                    <a:pt x="29067" y="36709"/>
                  </a:cubicBezTo>
                  <a:cubicBezTo>
                    <a:pt x="28799" y="36977"/>
                    <a:pt x="28531" y="37245"/>
                    <a:pt x="28264" y="37512"/>
                  </a:cubicBezTo>
                  <a:lnTo>
                    <a:pt x="28149" y="37627"/>
                  </a:lnTo>
                  <a:lnTo>
                    <a:pt x="27690" y="37436"/>
                  </a:lnTo>
                  <a:lnTo>
                    <a:pt x="27422" y="37359"/>
                  </a:lnTo>
                  <a:cubicBezTo>
                    <a:pt x="27613" y="37130"/>
                    <a:pt x="27805" y="36900"/>
                    <a:pt x="27958" y="36709"/>
                  </a:cubicBezTo>
                  <a:cubicBezTo>
                    <a:pt x="27985" y="36626"/>
                    <a:pt x="27933" y="36564"/>
                    <a:pt x="27874" y="36564"/>
                  </a:cubicBezTo>
                  <a:cubicBezTo>
                    <a:pt x="27850" y="36564"/>
                    <a:pt x="27826" y="36573"/>
                    <a:pt x="27805" y="36594"/>
                  </a:cubicBezTo>
                  <a:cubicBezTo>
                    <a:pt x="27613" y="36824"/>
                    <a:pt x="27422" y="37053"/>
                    <a:pt x="27231" y="37283"/>
                  </a:cubicBezTo>
                  <a:lnTo>
                    <a:pt x="26428" y="37015"/>
                  </a:lnTo>
                  <a:cubicBezTo>
                    <a:pt x="26619" y="36824"/>
                    <a:pt x="26810" y="36556"/>
                    <a:pt x="26963" y="36327"/>
                  </a:cubicBezTo>
                  <a:cubicBezTo>
                    <a:pt x="26990" y="36273"/>
                    <a:pt x="26941" y="36219"/>
                    <a:pt x="26896" y="36219"/>
                  </a:cubicBezTo>
                  <a:cubicBezTo>
                    <a:pt x="26878" y="36219"/>
                    <a:pt x="26860" y="36228"/>
                    <a:pt x="26849" y="36250"/>
                  </a:cubicBezTo>
                  <a:cubicBezTo>
                    <a:pt x="26657" y="36518"/>
                    <a:pt x="26466" y="36747"/>
                    <a:pt x="26275" y="36977"/>
                  </a:cubicBezTo>
                  <a:cubicBezTo>
                    <a:pt x="26122" y="36939"/>
                    <a:pt x="25969" y="36862"/>
                    <a:pt x="25854" y="36824"/>
                  </a:cubicBezTo>
                  <a:cubicBezTo>
                    <a:pt x="25969" y="36633"/>
                    <a:pt x="26045" y="36403"/>
                    <a:pt x="26160" y="36212"/>
                  </a:cubicBezTo>
                  <a:cubicBezTo>
                    <a:pt x="26160" y="36193"/>
                    <a:pt x="26151" y="36183"/>
                    <a:pt x="26141" y="36183"/>
                  </a:cubicBezTo>
                  <a:cubicBezTo>
                    <a:pt x="26131" y="36183"/>
                    <a:pt x="26122" y="36193"/>
                    <a:pt x="26122" y="36212"/>
                  </a:cubicBezTo>
                  <a:cubicBezTo>
                    <a:pt x="26007" y="36403"/>
                    <a:pt x="25892" y="36594"/>
                    <a:pt x="25739" y="36786"/>
                  </a:cubicBezTo>
                  <a:cubicBezTo>
                    <a:pt x="25586" y="36709"/>
                    <a:pt x="25433" y="36671"/>
                    <a:pt x="25242" y="36594"/>
                  </a:cubicBezTo>
                  <a:cubicBezTo>
                    <a:pt x="25433" y="36403"/>
                    <a:pt x="25586" y="36174"/>
                    <a:pt x="25739" y="35983"/>
                  </a:cubicBezTo>
                  <a:cubicBezTo>
                    <a:pt x="25766" y="35928"/>
                    <a:pt x="25717" y="35874"/>
                    <a:pt x="25672" y="35874"/>
                  </a:cubicBezTo>
                  <a:cubicBezTo>
                    <a:pt x="25654" y="35874"/>
                    <a:pt x="25636" y="35884"/>
                    <a:pt x="25625" y="35906"/>
                  </a:cubicBezTo>
                  <a:cubicBezTo>
                    <a:pt x="25472" y="36097"/>
                    <a:pt x="25319" y="36288"/>
                    <a:pt x="25127" y="36480"/>
                  </a:cubicBezTo>
                  <a:lnTo>
                    <a:pt x="24974" y="36403"/>
                  </a:lnTo>
                  <a:cubicBezTo>
                    <a:pt x="24936" y="36365"/>
                    <a:pt x="24860" y="36288"/>
                    <a:pt x="24822" y="36250"/>
                  </a:cubicBezTo>
                  <a:cubicBezTo>
                    <a:pt x="25051" y="35983"/>
                    <a:pt x="25280" y="35715"/>
                    <a:pt x="25510" y="35447"/>
                  </a:cubicBezTo>
                  <a:close/>
                  <a:moveTo>
                    <a:pt x="43371" y="41184"/>
                  </a:moveTo>
                  <a:lnTo>
                    <a:pt x="43027" y="41872"/>
                  </a:lnTo>
                  <a:cubicBezTo>
                    <a:pt x="42721" y="42140"/>
                    <a:pt x="42376" y="42370"/>
                    <a:pt x="42032" y="42637"/>
                  </a:cubicBezTo>
                  <a:lnTo>
                    <a:pt x="41841" y="42561"/>
                  </a:lnTo>
                  <a:cubicBezTo>
                    <a:pt x="42376" y="42140"/>
                    <a:pt x="42874" y="41681"/>
                    <a:pt x="43371" y="41184"/>
                  </a:cubicBezTo>
                  <a:close/>
                  <a:moveTo>
                    <a:pt x="28684" y="38239"/>
                  </a:moveTo>
                  <a:lnTo>
                    <a:pt x="30864" y="39042"/>
                  </a:lnTo>
                  <a:cubicBezTo>
                    <a:pt x="34306" y="40343"/>
                    <a:pt x="37749" y="41528"/>
                    <a:pt x="41229" y="42714"/>
                  </a:cubicBezTo>
                  <a:cubicBezTo>
                    <a:pt x="41191" y="42714"/>
                    <a:pt x="41191" y="42714"/>
                    <a:pt x="41191" y="42752"/>
                  </a:cubicBezTo>
                  <a:cubicBezTo>
                    <a:pt x="38514" y="41796"/>
                    <a:pt x="35798" y="40916"/>
                    <a:pt x="33121" y="39922"/>
                  </a:cubicBezTo>
                  <a:cubicBezTo>
                    <a:pt x="31706" y="39425"/>
                    <a:pt x="30252" y="38889"/>
                    <a:pt x="28837" y="38354"/>
                  </a:cubicBezTo>
                  <a:lnTo>
                    <a:pt x="28570" y="38277"/>
                  </a:lnTo>
                  <a:cubicBezTo>
                    <a:pt x="28608" y="38277"/>
                    <a:pt x="28646" y="38277"/>
                    <a:pt x="28684" y="38239"/>
                  </a:cubicBezTo>
                  <a:close/>
                  <a:moveTo>
                    <a:pt x="42682" y="42523"/>
                  </a:moveTo>
                  <a:cubicBezTo>
                    <a:pt x="42644" y="42599"/>
                    <a:pt x="42606" y="42714"/>
                    <a:pt x="42568" y="42790"/>
                  </a:cubicBezTo>
                  <a:lnTo>
                    <a:pt x="42415" y="42752"/>
                  </a:lnTo>
                  <a:lnTo>
                    <a:pt x="42682" y="42523"/>
                  </a:lnTo>
                  <a:close/>
                  <a:moveTo>
                    <a:pt x="41458" y="42790"/>
                  </a:moveTo>
                  <a:lnTo>
                    <a:pt x="41688" y="42867"/>
                  </a:lnTo>
                  <a:lnTo>
                    <a:pt x="41650" y="42905"/>
                  </a:lnTo>
                  <a:lnTo>
                    <a:pt x="41420" y="42829"/>
                  </a:lnTo>
                  <a:lnTo>
                    <a:pt x="41458" y="42790"/>
                  </a:lnTo>
                  <a:close/>
                  <a:moveTo>
                    <a:pt x="42109" y="43020"/>
                  </a:moveTo>
                  <a:lnTo>
                    <a:pt x="42453" y="43135"/>
                  </a:lnTo>
                  <a:cubicBezTo>
                    <a:pt x="42491" y="43173"/>
                    <a:pt x="42529" y="43211"/>
                    <a:pt x="42606" y="43211"/>
                  </a:cubicBezTo>
                  <a:cubicBezTo>
                    <a:pt x="42584" y="43233"/>
                    <a:pt x="42600" y="43255"/>
                    <a:pt x="42617" y="43255"/>
                  </a:cubicBezTo>
                  <a:cubicBezTo>
                    <a:pt x="42619" y="43255"/>
                    <a:pt x="42621" y="43255"/>
                    <a:pt x="42622" y="43255"/>
                  </a:cubicBezTo>
                  <a:lnTo>
                    <a:pt x="42622" y="43255"/>
                  </a:lnTo>
                  <a:lnTo>
                    <a:pt x="42529" y="43440"/>
                  </a:lnTo>
                  <a:cubicBezTo>
                    <a:pt x="42529" y="43326"/>
                    <a:pt x="42453" y="43211"/>
                    <a:pt x="42338" y="43173"/>
                  </a:cubicBezTo>
                  <a:lnTo>
                    <a:pt x="42032" y="43058"/>
                  </a:lnTo>
                  <a:lnTo>
                    <a:pt x="42109" y="43020"/>
                  </a:lnTo>
                  <a:close/>
                  <a:moveTo>
                    <a:pt x="38208" y="42829"/>
                  </a:moveTo>
                  <a:lnTo>
                    <a:pt x="38590" y="42943"/>
                  </a:lnTo>
                  <a:cubicBezTo>
                    <a:pt x="38666" y="42943"/>
                    <a:pt x="39278" y="43249"/>
                    <a:pt x="39967" y="43517"/>
                  </a:cubicBezTo>
                  <a:cubicBezTo>
                    <a:pt x="39240" y="43249"/>
                    <a:pt x="38590" y="42982"/>
                    <a:pt x="38208" y="42829"/>
                  </a:cubicBezTo>
                  <a:close/>
                  <a:moveTo>
                    <a:pt x="42950" y="44129"/>
                  </a:moveTo>
                  <a:cubicBezTo>
                    <a:pt x="42950" y="44205"/>
                    <a:pt x="42988" y="44244"/>
                    <a:pt x="43027" y="44320"/>
                  </a:cubicBezTo>
                  <a:lnTo>
                    <a:pt x="42606" y="44320"/>
                  </a:lnTo>
                  <a:cubicBezTo>
                    <a:pt x="42682" y="44320"/>
                    <a:pt x="42759" y="44282"/>
                    <a:pt x="42835" y="44244"/>
                  </a:cubicBezTo>
                  <a:lnTo>
                    <a:pt x="42797" y="44244"/>
                  </a:lnTo>
                  <a:lnTo>
                    <a:pt x="42950" y="44129"/>
                  </a:lnTo>
                  <a:close/>
                  <a:moveTo>
                    <a:pt x="45512" y="40304"/>
                  </a:moveTo>
                  <a:lnTo>
                    <a:pt x="45512" y="40304"/>
                  </a:lnTo>
                  <a:cubicBezTo>
                    <a:pt x="44862" y="41681"/>
                    <a:pt x="44174" y="43058"/>
                    <a:pt x="43524" y="44473"/>
                  </a:cubicBezTo>
                  <a:cubicBezTo>
                    <a:pt x="43447" y="44397"/>
                    <a:pt x="43485" y="44282"/>
                    <a:pt x="43600" y="44244"/>
                  </a:cubicBezTo>
                  <a:lnTo>
                    <a:pt x="45512" y="40304"/>
                  </a:lnTo>
                  <a:close/>
                  <a:moveTo>
                    <a:pt x="14546" y="0"/>
                  </a:moveTo>
                  <a:cubicBezTo>
                    <a:pt x="14509" y="0"/>
                    <a:pt x="14473" y="21"/>
                    <a:pt x="14457" y="69"/>
                  </a:cubicBezTo>
                  <a:cubicBezTo>
                    <a:pt x="14439" y="52"/>
                    <a:pt x="14417" y="44"/>
                    <a:pt x="14396" y="44"/>
                  </a:cubicBezTo>
                  <a:cubicBezTo>
                    <a:pt x="14324" y="44"/>
                    <a:pt x="14254" y="126"/>
                    <a:pt x="14342" y="184"/>
                  </a:cubicBezTo>
                  <a:lnTo>
                    <a:pt x="14419" y="261"/>
                  </a:lnTo>
                  <a:cubicBezTo>
                    <a:pt x="14151" y="1102"/>
                    <a:pt x="13883" y="1944"/>
                    <a:pt x="13616" y="2785"/>
                  </a:cubicBezTo>
                  <a:cubicBezTo>
                    <a:pt x="12965" y="2594"/>
                    <a:pt x="12392" y="2250"/>
                    <a:pt x="11971" y="1714"/>
                  </a:cubicBezTo>
                  <a:cubicBezTo>
                    <a:pt x="11941" y="1673"/>
                    <a:pt x="11905" y="1657"/>
                    <a:pt x="11871" y="1657"/>
                  </a:cubicBezTo>
                  <a:cubicBezTo>
                    <a:pt x="11776" y="1657"/>
                    <a:pt x="11695" y="1783"/>
                    <a:pt x="11780" y="1867"/>
                  </a:cubicBezTo>
                  <a:cubicBezTo>
                    <a:pt x="9179" y="9402"/>
                    <a:pt x="7228" y="17127"/>
                    <a:pt x="4934" y="24738"/>
                  </a:cubicBezTo>
                  <a:cubicBezTo>
                    <a:pt x="4872" y="24831"/>
                    <a:pt x="4961" y="24950"/>
                    <a:pt x="5079" y="24950"/>
                  </a:cubicBezTo>
                  <a:cubicBezTo>
                    <a:pt x="5106" y="24950"/>
                    <a:pt x="5135" y="24944"/>
                    <a:pt x="5163" y="24929"/>
                  </a:cubicBezTo>
                  <a:cubicBezTo>
                    <a:pt x="8032" y="26536"/>
                    <a:pt x="11091" y="27760"/>
                    <a:pt x="14074" y="29136"/>
                  </a:cubicBezTo>
                  <a:cubicBezTo>
                    <a:pt x="16817" y="30394"/>
                    <a:pt x="19674" y="31537"/>
                    <a:pt x="22115" y="33360"/>
                  </a:cubicBezTo>
                  <a:lnTo>
                    <a:pt x="22115" y="33360"/>
                  </a:lnTo>
                  <a:cubicBezTo>
                    <a:pt x="22106" y="33355"/>
                    <a:pt x="22096" y="33353"/>
                    <a:pt x="22087" y="33353"/>
                  </a:cubicBezTo>
                  <a:cubicBezTo>
                    <a:pt x="22068" y="33353"/>
                    <a:pt x="22049" y="33363"/>
                    <a:pt x="22030" y="33382"/>
                  </a:cubicBezTo>
                  <a:cubicBezTo>
                    <a:pt x="18817" y="31928"/>
                    <a:pt x="15604" y="30437"/>
                    <a:pt x="12353" y="28983"/>
                  </a:cubicBezTo>
                  <a:cubicBezTo>
                    <a:pt x="10824" y="28257"/>
                    <a:pt x="9217" y="27607"/>
                    <a:pt x="7611" y="27071"/>
                  </a:cubicBezTo>
                  <a:cubicBezTo>
                    <a:pt x="6922" y="26880"/>
                    <a:pt x="6196" y="26765"/>
                    <a:pt x="5546" y="26574"/>
                  </a:cubicBezTo>
                  <a:cubicBezTo>
                    <a:pt x="5125" y="26459"/>
                    <a:pt x="4284" y="26345"/>
                    <a:pt x="4092" y="25886"/>
                  </a:cubicBezTo>
                  <a:cubicBezTo>
                    <a:pt x="3978" y="25580"/>
                    <a:pt x="4437" y="24585"/>
                    <a:pt x="4513" y="24279"/>
                  </a:cubicBezTo>
                  <a:cubicBezTo>
                    <a:pt x="6119" y="18160"/>
                    <a:pt x="7764" y="11888"/>
                    <a:pt x="8797" y="5615"/>
                  </a:cubicBezTo>
                  <a:lnTo>
                    <a:pt x="8988" y="5309"/>
                  </a:lnTo>
                  <a:cubicBezTo>
                    <a:pt x="9026" y="5233"/>
                    <a:pt x="8988" y="5156"/>
                    <a:pt x="8873" y="5156"/>
                  </a:cubicBezTo>
                  <a:cubicBezTo>
                    <a:pt x="8988" y="4430"/>
                    <a:pt x="9102" y="3703"/>
                    <a:pt x="9217" y="3014"/>
                  </a:cubicBezTo>
                  <a:cubicBezTo>
                    <a:pt x="9408" y="3167"/>
                    <a:pt x="9676" y="3244"/>
                    <a:pt x="9906" y="3359"/>
                  </a:cubicBezTo>
                  <a:cubicBezTo>
                    <a:pt x="10135" y="3550"/>
                    <a:pt x="10403" y="3741"/>
                    <a:pt x="10632" y="3932"/>
                  </a:cubicBezTo>
                  <a:cubicBezTo>
                    <a:pt x="10654" y="3947"/>
                    <a:pt x="10676" y="3953"/>
                    <a:pt x="10697" y="3953"/>
                  </a:cubicBezTo>
                  <a:cubicBezTo>
                    <a:pt x="10784" y="3953"/>
                    <a:pt x="10847" y="3841"/>
                    <a:pt x="10785" y="3779"/>
                  </a:cubicBezTo>
                  <a:cubicBezTo>
                    <a:pt x="10451" y="3297"/>
                    <a:pt x="9794" y="2707"/>
                    <a:pt x="9161" y="2707"/>
                  </a:cubicBezTo>
                  <a:cubicBezTo>
                    <a:pt x="9141" y="2707"/>
                    <a:pt x="9122" y="2707"/>
                    <a:pt x="9102" y="2708"/>
                  </a:cubicBezTo>
                  <a:cubicBezTo>
                    <a:pt x="8988" y="2708"/>
                    <a:pt x="8988" y="2861"/>
                    <a:pt x="9064" y="2900"/>
                  </a:cubicBezTo>
                  <a:lnTo>
                    <a:pt x="9102" y="2900"/>
                  </a:lnTo>
                  <a:cubicBezTo>
                    <a:pt x="9026" y="3167"/>
                    <a:pt x="8950" y="3435"/>
                    <a:pt x="8911" y="3703"/>
                  </a:cubicBezTo>
                  <a:lnTo>
                    <a:pt x="8835" y="3626"/>
                  </a:lnTo>
                  <a:cubicBezTo>
                    <a:pt x="8835" y="3588"/>
                    <a:pt x="8758" y="3550"/>
                    <a:pt x="8720" y="3550"/>
                  </a:cubicBezTo>
                  <a:cubicBezTo>
                    <a:pt x="8567" y="3550"/>
                    <a:pt x="8414" y="3626"/>
                    <a:pt x="8299" y="3703"/>
                  </a:cubicBezTo>
                  <a:lnTo>
                    <a:pt x="8070" y="3703"/>
                  </a:lnTo>
                  <a:cubicBezTo>
                    <a:pt x="7764" y="3588"/>
                    <a:pt x="7458" y="3512"/>
                    <a:pt x="7190" y="3435"/>
                  </a:cubicBezTo>
                  <a:cubicBezTo>
                    <a:pt x="7114" y="3435"/>
                    <a:pt x="7075" y="3473"/>
                    <a:pt x="7075" y="3512"/>
                  </a:cubicBezTo>
                  <a:cubicBezTo>
                    <a:pt x="7075" y="3435"/>
                    <a:pt x="7075" y="3359"/>
                    <a:pt x="7114" y="3282"/>
                  </a:cubicBezTo>
                  <a:cubicBezTo>
                    <a:pt x="7114" y="3263"/>
                    <a:pt x="7095" y="3253"/>
                    <a:pt x="7075" y="3253"/>
                  </a:cubicBezTo>
                  <a:cubicBezTo>
                    <a:pt x="7056" y="3253"/>
                    <a:pt x="7037" y="3263"/>
                    <a:pt x="7037" y="3282"/>
                  </a:cubicBezTo>
                  <a:cubicBezTo>
                    <a:pt x="5507" y="7298"/>
                    <a:pt x="4666" y="11658"/>
                    <a:pt x="3595" y="15827"/>
                  </a:cubicBezTo>
                  <a:cubicBezTo>
                    <a:pt x="2486" y="19957"/>
                    <a:pt x="1453" y="23973"/>
                    <a:pt x="382" y="28066"/>
                  </a:cubicBezTo>
                  <a:cubicBezTo>
                    <a:pt x="229" y="28333"/>
                    <a:pt x="115" y="28601"/>
                    <a:pt x="0" y="28831"/>
                  </a:cubicBezTo>
                  <a:cubicBezTo>
                    <a:pt x="0" y="28907"/>
                    <a:pt x="38" y="29022"/>
                    <a:pt x="115" y="29060"/>
                  </a:cubicBezTo>
                  <a:cubicBezTo>
                    <a:pt x="3251" y="30360"/>
                    <a:pt x="6464" y="31508"/>
                    <a:pt x="9676" y="32732"/>
                  </a:cubicBezTo>
                  <a:cubicBezTo>
                    <a:pt x="12851" y="33917"/>
                    <a:pt x="15987" y="35447"/>
                    <a:pt x="19238" y="36327"/>
                  </a:cubicBezTo>
                  <a:cubicBezTo>
                    <a:pt x="19253" y="36332"/>
                    <a:pt x="19268" y="36334"/>
                    <a:pt x="19283" y="36334"/>
                  </a:cubicBezTo>
                  <a:cubicBezTo>
                    <a:pt x="19380" y="36334"/>
                    <a:pt x="19457" y="36235"/>
                    <a:pt x="19391" y="36136"/>
                  </a:cubicBezTo>
                  <a:lnTo>
                    <a:pt x="19391" y="36136"/>
                  </a:lnTo>
                  <a:lnTo>
                    <a:pt x="19505" y="36174"/>
                  </a:lnTo>
                  <a:cubicBezTo>
                    <a:pt x="19505" y="36212"/>
                    <a:pt x="19505" y="36212"/>
                    <a:pt x="19505" y="36212"/>
                  </a:cubicBezTo>
                  <a:cubicBezTo>
                    <a:pt x="19697" y="36403"/>
                    <a:pt x="19926" y="36556"/>
                    <a:pt x="20117" y="36709"/>
                  </a:cubicBezTo>
                  <a:cubicBezTo>
                    <a:pt x="20705" y="37780"/>
                    <a:pt x="21791" y="38414"/>
                    <a:pt x="22982" y="38414"/>
                  </a:cubicBezTo>
                  <a:cubicBezTo>
                    <a:pt x="23110" y="38414"/>
                    <a:pt x="23239" y="38407"/>
                    <a:pt x="23368" y="38392"/>
                  </a:cubicBezTo>
                  <a:cubicBezTo>
                    <a:pt x="23483" y="38411"/>
                    <a:pt x="23588" y="38421"/>
                    <a:pt x="23693" y="38421"/>
                  </a:cubicBezTo>
                  <a:cubicBezTo>
                    <a:pt x="23798" y="38421"/>
                    <a:pt x="23904" y="38411"/>
                    <a:pt x="24018" y="38392"/>
                  </a:cubicBezTo>
                  <a:lnTo>
                    <a:pt x="24133" y="38507"/>
                  </a:lnTo>
                  <a:cubicBezTo>
                    <a:pt x="24095" y="38545"/>
                    <a:pt x="24133" y="38621"/>
                    <a:pt x="24210" y="38660"/>
                  </a:cubicBezTo>
                  <a:cubicBezTo>
                    <a:pt x="26543" y="39692"/>
                    <a:pt x="28952" y="40572"/>
                    <a:pt x="31438" y="41299"/>
                  </a:cubicBezTo>
                  <a:lnTo>
                    <a:pt x="31820" y="41413"/>
                  </a:lnTo>
                  <a:lnTo>
                    <a:pt x="36486" y="43020"/>
                  </a:lnTo>
                  <a:cubicBezTo>
                    <a:pt x="38819" y="43861"/>
                    <a:pt x="41152" y="44703"/>
                    <a:pt x="43562" y="45429"/>
                  </a:cubicBezTo>
                  <a:cubicBezTo>
                    <a:pt x="43638" y="45429"/>
                    <a:pt x="43715" y="45391"/>
                    <a:pt x="43753" y="45315"/>
                  </a:cubicBezTo>
                  <a:cubicBezTo>
                    <a:pt x="43830" y="45047"/>
                    <a:pt x="43906" y="44779"/>
                    <a:pt x="43944" y="44511"/>
                  </a:cubicBezTo>
                  <a:cubicBezTo>
                    <a:pt x="45780" y="40687"/>
                    <a:pt x="47578" y="36862"/>
                    <a:pt x="49375" y="33038"/>
                  </a:cubicBezTo>
                  <a:cubicBezTo>
                    <a:pt x="50561" y="30513"/>
                    <a:pt x="51900" y="28027"/>
                    <a:pt x="53085" y="25465"/>
                  </a:cubicBezTo>
                  <a:cubicBezTo>
                    <a:pt x="53123" y="25350"/>
                    <a:pt x="53200" y="25235"/>
                    <a:pt x="53238" y="25121"/>
                  </a:cubicBezTo>
                  <a:cubicBezTo>
                    <a:pt x="53812" y="23859"/>
                    <a:pt x="54386" y="22558"/>
                    <a:pt x="54844" y="21220"/>
                  </a:cubicBezTo>
                  <a:cubicBezTo>
                    <a:pt x="54844" y="21193"/>
                    <a:pt x="54825" y="21165"/>
                    <a:pt x="54801" y="21165"/>
                  </a:cubicBezTo>
                  <a:cubicBezTo>
                    <a:pt x="54790" y="21165"/>
                    <a:pt x="54779" y="21170"/>
                    <a:pt x="54768" y="21181"/>
                  </a:cubicBezTo>
                  <a:cubicBezTo>
                    <a:pt x="54730" y="21220"/>
                    <a:pt x="54691" y="21334"/>
                    <a:pt x="54653" y="21373"/>
                  </a:cubicBezTo>
                  <a:cubicBezTo>
                    <a:pt x="54653" y="21334"/>
                    <a:pt x="54653" y="21296"/>
                    <a:pt x="54615" y="21258"/>
                  </a:cubicBezTo>
                  <a:lnTo>
                    <a:pt x="54538" y="21220"/>
                  </a:lnTo>
                  <a:cubicBezTo>
                    <a:pt x="54538" y="21164"/>
                    <a:pt x="54497" y="21128"/>
                    <a:pt x="54461" y="21128"/>
                  </a:cubicBezTo>
                  <a:cubicBezTo>
                    <a:pt x="54447" y="21128"/>
                    <a:pt x="54434" y="21133"/>
                    <a:pt x="54424" y="21143"/>
                  </a:cubicBezTo>
                  <a:cubicBezTo>
                    <a:pt x="54194" y="21028"/>
                    <a:pt x="53965" y="20990"/>
                    <a:pt x="53774" y="20875"/>
                  </a:cubicBezTo>
                  <a:lnTo>
                    <a:pt x="53582" y="20761"/>
                  </a:lnTo>
                  <a:cubicBezTo>
                    <a:pt x="53544" y="20608"/>
                    <a:pt x="53468" y="20455"/>
                    <a:pt x="53353" y="20340"/>
                  </a:cubicBezTo>
                  <a:cubicBezTo>
                    <a:pt x="53334" y="20321"/>
                    <a:pt x="53315" y="20311"/>
                    <a:pt x="53296" y="20311"/>
                  </a:cubicBezTo>
                  <a:cubicBezTo>
                    <a:pt x="53276" y="20311"/>
                    <a:pt x="53257" y="20321"/>
                    <a:pt x="53238" y="20340"/>
                  </a:cubicBezTo>
                  <a:lnTo>
                    <a:pt x="53123" y="20340"/>
                  </a:lnTo>
                  <a:lnTo>
                    <a:pt x="53506" y="19613"/>
                  </a:lnTo>
                  <a:cubicBezTo>
                    <a:pt x="53621" y="19613"/>
                    <a:pt x="53697" y="19498"/>
                    <a:pt x="53621" y="19422"/>
                  </a:cubicBezTo>
                  <a:cubicBezTo>
                    <a:pt x="53334" y="19160"/>
                    <a:pt x="52855" y="19061"/>
                    <a:pt x="52395" y="19061"/>
                  </a:cubicBezTo>
                  <a:cubicBezTo>
                    <a:pt x="52118" y="19061"/>
                    <a:pt x="51848" y="19097"/>
                    <a:pt x="51632" y="19154"/>
                  </a:cubicBezTo>
                  <a:cubicBezTo>
                    <a:pt x="51517" y="19193"/>
                    <a:pt x="51517" y="19384"/>
                    <a:pt x="51632" y="19384"/>
                  </a:cubicBezTo>
                  <a:lnTo>
                    <a:pt x="52167" y="19384"/>
                  </a:lnTo>
                  <a:cubicBezTo>
                    <a:pt x="51639" y="19950"/>
                    <a:pt x="51074" y="20515"/>
                    <a:pt x="50471" y="21008"/>
                  </a:cubicBezTo>
                  <a:lnTo>
                    <a:pt x="50471" y="21008"/>
                  </a:lnTo>
                  <a:cubicBezTo>
                    <a:pt x="51036" y="19689"/>
                    <a:pt x="51563" y="18370"/>
                    <a:pt x="52091" y="17051"/>
                  </a:cubicBezTo>
                  <a:cubicBezTo>
                    <a:pt x="52234" y="17015"/>
                    <a:pt x="52210" y="16779"/>
                    <a:pt x="52050" y="16779"/>
                  </a:cubicBezTo>
                  <a:cubicBezTo>
                    <a:pt x="52039" y="16779"/>
                    <a:pt x="52027" y="16780"/>
                    <a:pt x="52014" y="16783"/>
                  </a:cubicBezTo>
                  <a:cubicBezTo>
                    <a:pt x="51819" y="16817"/>
                    <a:pt x="51621" y="16835"/>
                    <a:pt x="51422" y="16835"/>
                  </a:cubicBezTo>
                  <a:cubicBezTo>
                    <a:pt x="50958" y="16835"/>
                    <a:pt x="50492" y="16741"/>
                    <a:pt x="50064" y="16554"/>
                  </a:cubicBezTo>
                  <a:cubicBezTo>
                    <a:pt x="50408" y="15750"/>
                    <a:pt x="50752" y="14909"/>
                    <a:pt x="51096" y="14106"/>
                  </a:cubicBezTo>
                  <a:lnTo>
                    <a:pt x="51211" y="14106"/>
                  </a:lnTo>
                  <a:cubicBezTo>
                    <a:pt x="51326" y="14106"/>
                    <a:pt x="51288" y="13915"/>
                    <a:pt x="51211" y="13915"/>
                  </a:cubicBezTo>
                  <a:cubicBezTo>
                    <a:pt x="51238" y="13861"/>
                    <a:pt x="51172" y="13790"/>
                    <a:pt x="51103" y="13790"/>
                  </a:cubicBezTo>
                  <a:cubicBezTo>
                    <a:pt x="51073" y="13790"/>
                    <a:pt x="51043" y="13803"/>
                    <a:pt x="51020" y="13838"/>
                  </a:cubicBezTo>
                  <a:lnTo>
                    <a:pt x="50982" y="13915"/>
                  </a:lnTo>
                  <a:lnTo>
                    <a:pt x="48610" y="13915"/>
                  </a:lnTo>
                  <a:lnTo>
                    <a:pt x="48878" y="13876"/>
                  </a:lnTo>
                  <a:cubicBezTo>
                    <a:pt x="48993" y="13876"/>
                    <a:pt x="48955" y="13723"/>
                    <a:pt x="48840" y="13723"/>
                  </a:cubicBezTo>
                  <a:cubicBezTo>
                    <a:pt x="48226" y="13803"/>
                    <a:pt x="47616" y="13840"/>
                    <a:pt x="47009" y="13840"/>
                  </a:cubicBezTo>
                  <a:cubicBezTo>
                    <a:pt x="44407" y="13840"/>
                    <a:pt x="41875" y="13155"/>
                    <a:pt x="39393" y="12193"/>
                  </a:cubicBezTo>
                  <a:cubicBezTo>
                    <a:pt x="37675" y="11486"/>
                    <a:pt x="35778" y="10125"/>
                    <a:pt x="33861" y="10125"/>
                  </a:cubicBezTo>
                  <a:cubicBezTo>
                    <a:pt x="33601" y="10125"/>
                    <a:pt x="33342" y="10150"/>
                    <a:pt x="33083" y="10205"/>
                  </a:cubicBezTo>
                  <a:cubicBezTo>
                    <a:pt x="32815" y="10205"/>
                    <a:pt x="32547" y="10243"/>
                    <a:pt x="32279" y="10319"/>
                  </a:cubicBezTo>
                  <a:lnTo>
                    <a:pt x="32050" y="10358"/>
                  </a:lnTo>
                  <a:lnTo>
                    <a:pt x="32050" y="10052"/>
                  </a:lnTo>
                  <a:cubicBezTo>
                    <a:pt x="32050" y="10004"/>
                    <a:pt x="32016" y="9982"/>
                    <a:pt x="31977" y="9982"/>
                  </a:cubicBezTo>
                  <a:cubicBezTo>
                    <a:pt x="31923" y="9982"/>
                    <a:pt x="31859" y="10023"/>
                    <a:pt x="31859" y="10090"/>
                  </a:cubicBezTo>
                  <a:cubicBezTo>
                    <a:pt x="31859" y="10071"/>
                    <a:pt x="31849" y="10061"/>
                    <a:pt x="31835" y="10061"/>
                  </a:cubicBezTo>
                  <a:cubicBezTo>
                    <a:pt x="31820" y="10061"/>
                    <a:pt x="31801" y="10071"/>
                    <a:pt x="31782" y="10090"/>
                  </a:cubicBezTo>
                  <a:cubicBezTo>
                    <a:pt x="31668" y="9822"/>
                    <a:pt x="31515" y="9631"/>
                    <a:pt x="31362" y="9402"/>
                  </a:cubicBezTo>
                  <a:cubicBezTo>
                    <a:pt x="31209" y="9210"/>
                    <a:pt x="31056" y="8981"/>
                    <a:pt x="30864" y="8828"/>
                  </a:cubicBezTo>
                  <a:cubicBezTo>
                    <a:pt x="29449" y="7069"/>
                    <a:pt x="26734" y="6954"/>
                    <a:pt x="24707" y="6265"/>
                  </a:cubicBezTo>
                  <a:cubicBezTo>
                    <a:pt x="21571" y="5271"/>
                    <a:pt x="18664" y="3818"/>
                    <a:pt x="16446" y="1446"/>
                  </a:cubicBezTo>
                  <a:cubicBezTo>
                    <a:pt x="16423" y="1424"/>
                    <a:pt x="16398" y="1415"/>
                    <a:pt x="16373" y="1415"/>
                  </a:cubicBezTo>
                  <a:cubicBezTo>
                    <a:pt x="16315" y="1415"/>
                    <a:pt x="16266" y="1469"/>
                    <a:pt x="16293" y="1523"/>
                  </a:cubicBezTo>
                  <a:cubicBezTo>
                    <a:pt x="16369" y="1638"/>
                    <a:pt x="16446" y="1676"/>
                    <a:pt x="16484" y="1714"/>
                  </a:cubicBezTo>
                  <a:cubicBezTo>
                    <a:pt x="15872" y="1217"/>
                    <a:pt x="15260" y="681"/>
                    <a:pt x="14648" y="184"/>
                  </a:cubicBezTo>
                  <a:cubicBezTo>
                    <a:pt x="14648" y="146"/>
                    <a:pt x="14648" y="108"/>
                    <a:pt x="14648" y="108"/>
                  </a:cubicBezTo>
                  <a:cubicBezTo>
                    <a:pt x="14648" y="41"/>
                    <a:pt x="14596" y="0"/>
                    <a:pt x="14546" y="0"/>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8"/>
            <p:cNvSpPr/>
            <p:nvPr/>
          </p:nvSpPr>
          <p:spPr>
            <a:xfrm>
              <a:off x="1612000" y="767825"/>
              <a:ext cx="1450" cy="1375"/>
            </a:xfrm>
            <a:custGeom>
              <a:rect b="b" l="l" r="r" t="t"/>
              <a:pathLst>
                <a:path extrusionOk="0" h="55" w="58">
                  <a:moveTo>
                    <a:pt x="3" y="0"/>
                  </a:moveTo>
                  <a:cubicBezTo>
                    <a:pt x="0" y="0"/>
                    <a:pt x="19" y="27"/>
                    <a:pt x="19" y="54"/>
                  </a:cubicBezTo>
                  <a:cubicBezTo>
                    <a:pt x="19" y="54"/>
                    <a:pt x="58" y="16"/>
                    <a:pt x="19" y="16"/>
                  </a:cubicBezTo>
                  <a:cubicBezTo>
                    <a:pt x="8" y="5"/>
                    <a:pt x="4" y="0"/>
                    <a:pt x="3" y="0"/>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8"/>
            <p:cNvSpPr/>
            <p:nvPr/>
          </p:nvSpPr>
          <p:spPr>
            <a:xfrm>
              <a:off x="1597525" y="766625"/>
              <a:ext cx="46100" cy="43925"/>
            </a:xfrm>
            <a:custGeom>
              <a:rect b="b" l="l" r="r" t="t"/>
              <a:pathLst>
                <a:path extrusionOk="0" h="1757" w="1844">
                  <a:moveTo>
                    <a:pt x="1673" y="1"/>
                  </a:moveTo>
                  <a:cubicBezTo>
                    <a:pt x="1646" y="1"/>
                    <a:pt x="1619" y="8"/>
                    <a:pt x="1593" y="26"/>
                  </a:cubicBezTo>
                  <a:cubicBezTo>
                    <a:pt x="1134" y="599"/>
                    <a:pt x="560" y="1097"/>
                    <a:pt x="63" y="1632"/>
                  </a:cubicBezTo>
                  <a:cubicBezTo>
                    <a:pt x="0" y="1694"/>
                    <a:pt x="40" y="1757"/>
                    <a:pt x="98" y="1757"/>
                  </a:cubicBezTo>
                  <a:cubicBezTo>
                    <a:pt x="111" y="1757"/>
                    <a:pt x="125" y="1754"/>
                    <a:pt x="139" y="1747"/>
                  </a:cubicBezTo>
                  <a:cubicBezTo>
                    <a:pt x="751" y="1250"/>
                    <a:pt x="1287" y="752"/>
                    <a:pt x="1784" y="179"/>
                  </a:cubicBezTo>
                  <a:cubicBezTo>
                    <a:pt x="1843" y="90"/>
                    <a:pt x="1765" y="1"/>
                    <a:pt x="1673" y="1"/>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8"/>
            <p:cNvSpPr/>
            <p:nvPr/>
          </p:nvSpPr>
          <p:spPr>
            <a:xfrm>
              <a:off x="1495825" y="1006450"/>
              <a:ext cx="34175" cy="49425"/>
            </a:xfrm>
            <a:custGeom>
              <a:rect b="b" l="l" r="r" t="t"/>
              <a:pathLst>
                <a:path extrusionOk="0" h="1977" w="1367">
                  <a:moveTo>
                    <a:pt x="1258" y="1"/>
                  </a:moveTo>
                  <a:cubicBezTo>
                    <a:pt x="1234" y="1"/>
                    <a:pt x="1208" y="10"/>
                    <a:pt x="1186" y="32"/>
                  </a:cubicBezTo>
                  <a:cubicBezTo>
                    <a:pt x="727" y="606"/>
                    <a:pt x="345" y="1218"/>
                    <a:pt x="0" y="1868"/>
                  </a:cubicBezTo>
                  <a:cubicBezTo>
                    <a:pt x="0" y="1922"/>
                    <a:pt x="39" y="1976"/>
                    <a:pt x="75" y="1976"/>
                  </a:cubicBezTo>
                  <a:cubicBezTo>
                    <a:pt x="89" y="1976"/>
                    <a:pt x="104" y="1967"/>
                    <a:pt x="115" y="1945"/>
                  </a:cubicBezTo>
                  <a:cubicBezTo>
                    <a:pt x="574" y="1371"/>
                    <a:pt x="995" y="759"/>
                    <a:pt x="1339" y="109"/>
                  </a:cubicBezTo>
                  <a:cubicBezTo>
                    <a:pt x="1366" y="55"/>
                    <a:pt x="1317" y="1"/>
                    <a:pt x="1258" y="1"/>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8"/>
            <p:cNvSpPr/>
            <p:nvPr/>
          </p:nvSpPr>
          <p:spPr>
            <a:xfrm>
              <a:off x="1459500" y="1088650"/>
              <a:ext cx="27450" cy="34700"/>
            </a:xfrm>
            <a:custGeom>
              <a:rect b="b" l="l" r="r" t="t"/>
              <a:pathLst>
                <a:path extrusionOk="0" h="1388" w="1098">
                  <a:moveTo>
                    <a:pt x="1007" y="1"/>
                  </a:moveTo>
                  <a:cubicBezTo>
                    <a:pt x="987" y="1"/>
                    <a:pt x="968" y="10"/>
                    <a:pt x="956" y="34"/>
                  </a:cubicBezTo>
                  <a:cubicBezTo>
                    <a:pt x="612" y="416"/>
                    <a:pt x="306" y="837"/>
                    <a:pt x="0" y="1296"/>
                  </a:cubicBezTo>
                  <a:cubicBezTo>
                    <a:pt x="0" y="1352"/>
                    <a:pt x="41" y="1387"/>
                    <a:pt x="78" y="1387"/>
                  </a:cubicBezTo>
                  <a:cubicBezTo>
                    <a:pt x="92" y="1387"/>
                    <a:pt x="105" y="1382"/>
                    <a:pt x="115" y="1372"/>
                  </a:cubicBezTo>
                  <a:cubicBezTo>
                    <a:pt x="382" y="913"/>
                    <a:pt x="727" y="493"/>
                    <a:pt x="1071" y="72"/>
                  </a:cubicBezTo>
                  <a:cubicBezTo>
                    <a:pt x="1097" y="45"/>
                    <a:pt x="1051" y="1"/>
                    <a:pt x="1007" y="1"/>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8"/>
            <p:cNvSpPr/>
            <p:nvPr/>
          </p:nvSpPr>
          <p:spPr>
            <a:xfrm>
              <a:off x="1038200" y="842525"/>
              <a:ext cx="23200" cy="14625"/>
            </a:xfrm>
            <a:custGeom>
              <a:rect b="b" l="l" r="r" t="t"/>
              <a:pathLst>
                <a:path extrusionOk="0" h="585" w="928">
                  <a:moveTo>
                    <a:pt x="852" y="1"/>
                  </a:moveTo>
                  <a:cubicBezTo>
                    <a:pt x="843" y="1"/>
                    <a:pt x="834" y="4"/>
                    <a:pt x="827" y="11"/>
                  </a:cubicBezTo>
                  <a:cubicBezTo>
                    <a:pt x="559" y="164"/>
                    <a:pt x="292" y="355"/>
                    <a:pt x="24" y="547"/>
                  </a:cubicBezTo>
                  <a:cubicBezTo>
                    <a:pt x="16" y="539"/>
                    <a:pt x="12" y="536"/>
                    <a:pt x="10" y="536"/>
                  </a:cubicBezTo>
                  <a:cubicBezTo>
                    <a:pt x="1" y="536"/>
                    <a:pt x="32" y="585"/>
                    <a:pt x="62" y="585"/>
                  </a:cubicBezTo>
                  <a:cubicBezTo>
                    <a:pt x="330" y="394"/>
                    <a:pt x="598" y="241"/>
                    <a:pt x="865" y="88"/>
                  </a:cubicBezTo>
                  <a:cubicBezTo>
                    <a:pt x="927" y="57"/>
                    <a:pt x="889" y="1"/>
                    <a:pt x="852" y="1"/>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8"/>
            <p:cNvSpPr/>
            <p:nvPr/>
          </p:nvSpPr>
          <p:spPr>
            <a:xfrm>
              <a:off x="947000" y="1020625"/>
              <a:ext cx="25" cy="25"/>
            </a:xfrm>
            <a:custGeom>
              <a:rect b="b" l="l" r="r" t="t"/>
              <a:pathLst>
                <a:path extrusionOk="0" h="1" w="1">
                  <a:moveTo>
                    <a:pt x="0" y="1"/>
                  </a:moveTo>
                  <a:lnTo>
                    <a:pt x="0" y="1"/>
                  </a:lnTo>
                  <a:cubicBezTo>
                    <a:pt x="0" y="1"/>
                    <a:pt x="0" y="1"/>
                    <a:pt x="0" y="1"/>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 name="Google Shape;753;p28"/>
          <p:cNvGrpSpPr/>
          <p:nvPr/>
        </p:nvGrpSpPr>
        <p:grpSpPr>
          <a:xfrm flipH="1">
            <a:off x="880109" y="3144630"/>
            <a:ext cx="1073595" cy="1271881"/>
            <a:chOff x="1085625" y="2746025"/>
            <a:chExt cx="970525" cy="1149775"/>
          </a:xfrm>
        </p:grpSpPr>
        <p:sp>
          <p:nvSpPr>
            <p:cNvPr id="754" name="Google Shape;754;p28"/>
            <p:cNvSpPr/>
            <p:nvPr/>
          </p:nvSpPr>
          <p:spPr>
            <a:xfrm>
              <a:off x="1085625" y="2746025"/>
              <a:ext cx="970525" cy="1149775"/>
            </a:xfrm>
            <a:custGeom>
              <a:rect b="b" l="l" r="r" t="t"/>
              <a:pathLst>
                <a:path extrusionOk="0" h="45991" w="38821">
                  <a:moveTo>
                    <a:pt x="15032" y="1472"/>
                  </a:moveTo>
                  <a:lnTo>
                    <a:pt x="15032" y="1472"/>
                  </a:lnTo>
                  <a:cubicBezTo>
                    <a:pt x="15146" y="1511"/>
                    <a:pt x="15299" y="1549"/>
                    <a:pt x="15414" y="1587"/>
                  </a:cubicBezTo>
                  <a:cubicBezTo>
                    <a:pt x="15376" y="1587"/>
                    <a:pt x="15376" y="1625"/>
                    <a:pt x="15414" y="1664"/>
                  </a:cubicBezTo>
                  <a:cubicBezTo>
                    <a:pt x="15452" y="1817"/>
                    <a:pt x="15452" y="1970"/>
                    <a:pt x="15490" y="2123"/>
                  </a:cubicBezTo>
                  <a:lnTo>
                    <a:pt x="15452" y="2046"/>
                  </a:lnTo>
                  <a:cubicBezTo>
                    <a:pt x="15376" y="1893"/>
                    <a:pt x="15299" y="1702"/>
                    <a:pt x="15223" y="1549"/>
                  </a:cubicBezTo>
                  <a:cubicBezTo>
                    <a:pt x="15204" y="1530"/>
                    <a:pt x="15175" y="1520"/>
                    <a:pt x="15151" y="1520"/>
                  </a:cubicBezTo>
                  <a:cubicBezTo>
                    <a:pt x="15127" y="1520"/>
                    <a:pt x="15108" y="1530"/>
                    <a:pt x="15108" y="1549"/>
                  </a:cubicBezTo>
                  <a:lnTo>
                    <a:pt x="15032" y="1472"/>
                  </a:lnTo>
                  <a:close/>
                  <a:moveTo>
                    <a:pt x="15567" y="1549"/>
                  </a:moveTo>
                  <a:cubicBezTo>
                    <a:pt x="15638" y="1566"/>
                    <a:pt x="15708" y="1584"/>
                    <a:pt x="15779" y="1598"/>
                  </a:cubicBezTo>
                  <a:lnTo>
                    <a:pt x="15779" y="1598"/>
                  </a:lnTo>
                  <a:cubicBezTo>
                    <a:pt x="15756" y="1612"/>
                    <a:pt x="15744" y="1635"/>
                    <a:pt x="15758" y="1664"/>
                  </a:cubicBezTo>
                  <a:cubicBezTo>
                    <a:pt x="15796" y="2046"/>
                    <a:pt x="15873" y="2428"/>
                    <a:pt x="15911" y="2811"/>
                  </a:cubicBezTo>
                  <a:cubicBezTo>
                    <a:pt x="15873" y="2734"/>
                    <a:pt x="15796" y="2620"/>
                    <a:pt x="15720" y="2505"/>
                  </a:cubicBezTo>
                  <a:cubicBezTo>
                    <a:pt x="15682" y="2161"/>
                    <a:pt x="15605" y="1855"/>
                    <a:pt x="15567" y="1549"/>
                  </a:cubicBezTo>
                  <a:close/>
                  <a:moveTo>
                    <a:pt x="17391" y="2566"/>
                  </a:moveTo>
                  <a:lnTo>
                    <a:pt x="17391" y="2566"/>
                  </a:lnTo>
                  <a:cubicBezTo>
                    <a:pt x="17420" y="2672"/>
                    <a:pt x="17450" y="2761"/>
                    <a:pt x="17479" y="2849"/>
                  </a:cubicBezTo>
                  <a:cubicBezTo>
                    <a:pt x="17479" y="2849"/>
                    <a:pt x="17479" y="2887"/>
                    <a:pt x="17479" y="2926"/>
                  </a:cubicBezTo>
                  <a:lnTo>
                    <a:pt x="17556" y="3346"/>
                  </a:lnTo>
                  <a:cubicBezTo>
                    <a:pt x="17556" y="3379"/>
                    <a:pt x="17556" y="3410"/>
                    <a:pt x="17557" y="3439"/>
                  </a:cubicBezTo>
                  <a:lnTo>
                    <a:pt x="17557" y="3439"/>
                  </a:lnTo>
                  <a:cubicBezTo>
                    <a:pt x="17519" y="3148"/>
                    <a:pt x="17463" y="2850"/>
                    <a:pt x="17391" y="2566"/>
                  </a:cubicBezTo>
                  <a:close/>
                  <a:moveTo>
                    <a:pt x="17823" y="3538"/>
                  </a:moveTo>
                  <a:lnTo>
                    <a:pt x="17900" y="3691"/>
                  </a:lnTo>
                  <a:lnTo>
                    <a:pt x="17823" y="3691"/>
                  </a:lnTo>
                  <a:cubicBezTo>
                    <a:pt x="17823" y="3652"/>
                    <a:pt x="17823" y="3614"/>
                    <a:pt x="17823" y="3538"/>
                  </a:cubicBezTo>
                  <a:close/>
                  <a:moveTo>
                    <a:pt x="17568" y="3523"/>
                  </a:moveTo>
                  <a:cubicBezTo>
                    <a:pt x="17584" y="3591"/>
                    <a:pt x="17622" y="3647"/>
                    <a:pt x="17709" y="3691"/>
                  </a:cubicBezTo>
                  <a:cubicBezTo>
                    <a:pt x="17709" y="3698"/>
                    <a:pt x="17710" y="3704"/>
                    <a:pt x="17712" y="3708"/>
                  </a:cubicBezTo>
                  <a:lnTo>
                    <a:pt x="17712" y="3708"/>
                  </a:lnTo>
                  <a:lnTo>
                    <a:pt x="17594" y="3767"/>
                  </a:lnTo>
                  <a:cubicBezTo>
                    <a:pt x="17587" y="3687"/>
                    <a:pt x="17578" y="3605"/>
                    <a:pt x="17568" y="3523"/>
                  </a:cubicBezTo>
                  <a:close/>
                  <a:moveTo>
                    <a:pt x="16982" y="1664"/>
                  </a:moveTo>
                  <a:lnTo>
                    <a:pt x="16982" y="1664"/>
                  </a:lnTo>
                  <a:cubicBezTo>
                    <a:pt x="17059" y="1817"/>
                    <a:pt x="17135" y="1970"/>
                    <a:pt x="17173" y="2123"/>
                  </a:cubicBezTo>
                  <a:cubicBezTo>
                    <a:pt x="17173" y="2123"/>
                    <a:pt x="17135" y="2161"/>
                    <a:pt x="17135" y="2199"/>
                  </a:cubicBezTo>
                  <a:cubicBezTo>
                    <a:pt x="17250" y="2773"/>
                    <a:pt x="17288" y="3346"/>
                    <a:pt x="17365" y="3920"/>
                  </a:cubicBezTo>
                  <a:lnTo>
                    <a:pt x="17288" y="3958"/>
                  </a:lnTo>
                  <a:cubicBezTo>
                    <a:pt x="17212" y="3193"/>
                    <a:pt x="17135" y="2428"/>
                    <a:pt x="16982" y="1664"/>
                  </a:cubicBezTo>
                  <a:close/>
                  <a:moveTo>
                    <a:pt x="16561" y="325"/>
                  </a:moveTo>
                  <a:cubicBezTo>
                    <a:pt x="16561" y="516"/>
                    <a:pt x="16600" y="746"/>
                    <a:pt x="16676" y="975"/>
                  </a:cubicBezTo>
                  <a:cubicBezTo>
                    <a:pt x="16753" y="2008"/>
                    <a:pt x="16867" y="3040"/>
                    <a:pt x="17059" y="4073"/>
                  </a:cubicBezTo>
                  <a:lnTo>
                    <a:pt x="16982" y="4111"/>
                  </a:lnTo>
                  <a:lnTo>
                    <a:pt x="16944" y="4111"/>
                  </a:lnTo>
                  <a:cubicBezTo>
                    <a:pt x="16829" y="2964"/>
                    <a:pt x="16714" y="1817"/>
                    <a:pt x="16523" y="669"/>
                  </a:cubicBezTo>
                  <a:lnTo>
                    <a:pt x="16485" y="669"/>
                  </a:lnTo>
                  <a:cubicBezTo>
                    <a:pt x="16485" y="1358"/>
                    <a:pt x="16523" y="2008"/>
                    <a:pt x="16561" y="2696"/>
                  </a:cubicBezTo>
                  <a:cubicBezTo>
                    <a:pt x="16523" y="2314"/>
                    <a:pt x="16447" y="1931"/>
                    <a:pt x="16370" y="1587"/>
                  </a:cubicBezTo>
                  <a:cubicBezTo>
                    <a:pt x="16370" y="1549"/>
                    <a:pt x="16322" y="1530"/>
                    <a:pt x="16279" y="1530"/>
                  </a:cubicBezTo>
                  <a:cubicBezTo>
                    <a:pt x="16236" y="1530"/>
                    <a:pt x="16198" y="1549"/>
                    <a:pt x="16217" y="1587"/>
                  </a:cubicBezTo>
                  <a:cubicBezTo>
                    <a:pt x="16255" y="2046"/>
                    <a:pt x="16332" y="2581"/>
                    <a:pt x="16370" y="3079"/>
                  </a:cubicBezTo>
                  <a:cubicBezTo>
                    <a:pt x="16370" y="3346"/>
                    <a:pt x="16370" y="3652"/>
                    <a:pt x="16408" y="3920"/>
                  </a:cubicBezTo>
                  <a:cubicBezTo>
                    <a:pt x="16332" y="3805"/>
                    <a:pt x="16294" y="3652"/>
                    <a:pt x="16255" y="3538"/>
                  </a:cubicBezTo>
                  <a:cubicBezTo>
                    <a:pt x="16217" y="2887"/>
                    <a:pt x="16102" y="2237"/>
                    <a:pt x="15911" y="1625"/>
                  </a:cubicBezTo>
                  <a:cubicBezTo>
                    <a:pt x="15910" y="1623"/>
                    <a:pt x="15909" y="1621"/>
                    <a:pt x="15907" y="1618"/>
                  </a:cubicBezTo>
                  <a:lnTo>
                    <a:pt x="15907" y="1618"/>
                  </a:lnTo>
                  <a:cubicBezTo>
                    <a:pt x="15947" y="1623"/>
                    <a:pt x="15986" y="1625"/>
                    <a:pt x="16026" y="1625"/>
                  </a:cubicBezTo>
                  <a:cubicBezTo>
                    <a:pt x="16045" y="1664"/>
                    <a:pt x="16083" y="1683"/>
                    <a:pt x="16117" y="1683"/>
                  </a:cubicBezTo>
                  <a:cubicBezTo>
                    <a:pt x="16150" y="1683"/>
                    <a:pt x="16179" y="1664"/>
                    <a:pt x="16179" y="1625"/>
                  </a:cubicBezTo>
                  <a:cubicBezTo>
                    <a:pt x="16255" y="1358"/>
                    <a:pt x="16294" y="1128"/>
                    <a:pt x="16370" y="860"/>
                  </a:cubicBezTo>
                  <a:cubicBezTo>
                    <a:pt x="16447" y="593"/>
                    <a:pt x="16485" y="478"/>
                    <a:pt x="16561" y="325"/>
                  </a:cubicBezTo>
                  <a:close/>
                  <a:moveTo>
                    <a:pt x="16638" y="3805"/>
                  </a:moveTo>
                  <a:cubicBezTo>
                    <a:pt x="16676" y="3958"/>
                    <a:pt x="16676" y="4111"/>
                    <a:pt x="16676" y="4226"/>
                  </a:cubicBezTo>
                  <a:lnTo>
                    <a:pt x="16600" y="4264"/>
                  </a:lnTo>
                  <a:cubicBezTo>
                    <a:pt x="16638" y="4111"/>
                    <a:pt x="16676" y="3958"/>
                    <a:pt x="16638" y="3805"/>
                  </a:cubicBezTo>
                  <a:close/>
                  <a:moveTo>
                    <a:pt x="5891" y="8701"/>
                  </a:moveTo>
                  <a:cubicBezTo>
                    <a:pt x="6006" y="9236"/>
                    <a:pt x="6159" y="9733"/>
                    <a:pt x="6273" y="10269"/>
                  </a:cubicBezTo>
                  <a:cubicBezTo>
                    <a:pt x="6235" y="10269"/>
                    <a:pt x="6197" y="10269"/>
                    <a:pt x="6197" y="10345"/>
                  </a:cubicBezTo>
                  <a:cubicBezTo>
                    <a:pt x="6235" y="11072"/>
                    <a:pt x="6197" y="11799"/>
                    <a:pt x="6311" y="12525"/>
                  </a:cubicBezTo>
                  <a:lnTo>
                    <a:pt x="5967" y="11646"/>
                  </a:lnTo>
                  <a:cubicBezTo>
                    <a:pt x="6044" y="10881"/>
                    <a:pt x="6006" y="10116"/>
                    <a:pt x="5853" y="9351"/>
                  </a:cubicBezTo>
                  <a:cubicBezTo>
                    <a:pt x="5853" y="9322"/>
                    <a:pt x="5825" y="9309"/>
                    <a:pt x="5792" y="9309"/>
                  </a:cubicBezTo>
                  <a:cubicBezTo>
                    <a:pt x="5740" y="9309"/>
                    <a:pt x="5676" y="9342"/>
                    <a:pt x="5700" y="9389"/>
                  </a:cubicBezTo>
                  <a:cubicBezTo>
                    <a:pt x="5776" y="10039"/>
                    <a:pt x="5814" y="10690"/>
                    <a:pt x="5814" y="11302"/>
                  </a:cubicBezTo>
                  <a:cubicBezTo>
                    <a:pt x="5547" y="10575"/>
                    <a:pt x="5241" y="9810"/>
                    <a:pt x="4896" y="9045"/>
                  </a:cubicBezTo>
                  <a:lnTo>
                    <a:pt x="5432" y="8854"/>
                  </a:lnTo>
                  <a:cubicBezTo>
                    <a:pt x="5432" y="8892"/>
                    <a:pt x="5432" y="8892"/>
                    <a:pt x="5432" y="8892"/>
                  </a:cubicBezTo>
                  <a:cubicBezTo>
                    <a:pt x="5508" y="9389"/>
                    <a:pt x="5547" y="9886"/>
                    <a:pt x="5585" y="10384"/>
                  </a:cubicBezTo>
                  <a:cubicBezTo>
                    <a:pt x="5566" y="10403"/>
                    <a:pt x="5585" y="10412"/>
                    <a:pt x="5609" y="10412"/>
                  </a:cubicBezTo>
                  <a:cubicBezTo>
                    <a:pt x="5633" y="10412"/>
                    <a:pt x="5661" y="10403"/>
                    <a:pt x="5661" y="10384"/>
                  </a:cubicBezTo>
                  <a:cubicBezTo>
                    <a:pt x="5661" y="9886"/>
                    <a:pt x="5623" y="9351"/>
                    <a:pt x="5547" y="8892"/>
                  </a:cubicBezTo>
                  <a:cubicBezTo>
                    <a:pt x="5547" y="8892"/>
                    <a:pt x="5547" y="8854"/>
                    <a:pt x="5508" y="8854"/>
                  </a:cubicBezTo>
                  <a:lnTo>
                    <a:pt x="5891" y="8701"/>
                  </a:lnTo>
                  <a:close/>
                  <a:moveTo>
                    <a:pt x="36455" y="32536"/>
                  </a:moveTo>
                  <a:cubicBezTo>
                    <a:pt x="36461" y="32536"/>
                    <a:pt x="36470" y="32578"/>
                    <a:pt x="36487" y="32681"/>
                  </a:cubicBezTo>
                  <a:lnTo>
                    <a:pt x="36449" y="32681"/>
                  </a:lnTo>
                  <a:cubicBezTo>
                    <a:pt x="36449" y="32597"/>
                    <a:pt x="36449" y="32536"/>
                    <a:pt x="36455" y="32536"/>
                  </a:cubicBezTo>
                  <a:close/>
                  <a:moveTo>
                    <a:pt x="36717" y="35550"/>
                  </a:moveTo>
                  <a:lnTo>
                    <a:pt x="36870" y="35741"/>
                  </a:lnTo>
                  <a:cubicBezTo>
                    <a:pt x="36793" y="35703"/>
                    <a:pt x="36717" y="35626"/>
                    <a:pt x="36679" y="35550"/>
                  </a:cubicBezTo>
                  <a:close/>
                  <a:moveTo>
                    <a:pt x="38208" y="36353"/>
                  </a:moveTo>
                  <a:lnTo>
                    <a:pt x="38208" y="36391"/>
                  </a:lnTo>
                  <a:lnTo>
                    <a:pt x="38132" y="36353"/>
                  </a:lnTo>
                  <a:close/>
                  <a:moveTo>
                    <a:pt x="25090" y="1472"/>
                  </a:moveTo>
                  <a:lnTo>
                    <a:pt x="36487" y="31763"/>
                  </a:lnTo>
                  <a:lnTo>
                    <a:pt x="16906" y="39183"/>
                  </a:lnTo>
                  <a:cubicBezTo>
                    <a:pt x="14955" y="34134"/>
                    <a:pt x="13081" y="29086"/>
                    <a:pt x="11283" y="24037"/>
                  </a:cubicBezTo>
                  <a:cubicBezTo>
                    <a:pt x="9448" y="18951"/>
                    <a:pt x="7956" y="13673"/>
                    <a:pt x="5929" y="8663"/>
                  </a:cubicBezTo>
                  <a:lnTo>
                    <a:pt x="16829" y="4570"/>
                  </a:lnTo>
                  <a:cubicBezTo>
                    <a:pt x="16867" y="4570"/>
                    <a:pt x="16906" y="4532"/>
                    <a:pt x="16944" y="4532"/>
                  </a:cubicBezTo>
                  <a:lnTo>
                    <a:pt x="17403" y="4341"/>
                  </a:lnTo>
                  <a:cubicBezTo>
                    <a:pt x="17430" y="4368"/>
                    <a:pt x="17462" y="4381"/>
                    <a:pt x="17492" y="4381"/>
                  </a:cubicBezTo>
                  <a:cubicBezTo>
                    <a:pt x="17546" y="4381"/>
                    <a:pt x="17594" y="4338"/>
                    <a:pt x="17594" y="4264"/>
                  </a:cubicBezTo>
                  <a:lnTo>
                    <a:pt x="18168" y="4073"/>
                  </a:lnTo>
                  <a:lnTo>
                    <a:pt x="18206" y="4111"/>
                  </a:lnTo>
                  <a:cubicBezTo>
                    <a:pt x="18216" y="4122"/>
                    <a:pt x="18229" y="4126"/>
                    <a:pt x="18243" y="4126"/>
                  </a:cubicBezTo>
                  <a:cubicBezTo>
                    <a:pt x="18280" y="4126"/>
                    <a:pt x="18321" y="4091"/>
                    <a:pt x="18321" y="4035"/>
                  </a:cubicBezTo>
                  <a:cubicBezTo>
                    <a:pt x="18321" y="4035"/>
                    <a:pt x="18321" y="4035"/>
                    <a:pt x="18321" y="3997"/>
                  </a:cubicBezTo>
                  <a:lnTo>
                    <a:pt x="25090" y="1472"/>
                  </a:lnTo>
                  <a:close/>
                  <a:moveTo>
                    <a:pt x="6408" y="10777"/>
                  </a:moveTo>
                  <a:cubicBezTo>
                    <a:pt x="6513" y="11121"/>
                    <a:pt x="6636" y="11446"/>
                    <a:pt x="6732" y="11799"/>
                  </a:cubicBezTo>
                  <a:cubicBezTo>
                    <a:pt x="6732" y="11799"/>
                    <a:pt x="6732" y="11837"/>
                    <a:pt x="6732" y="11837"/>
                  </a:cubicBezTo>
                  <a:cubicBezTo>
                    <a:pt x="6885" y="12564"/>
                    <a:pt x="6962" y="13329"/>
                    <a:pt x="6962" y="14094"/>
                  </a:cubicBezTo>
                  <a:lnTo>
                    <a:pt x="7000" y="14094"/>
                  </a:lnTo>
                  <a:cubicBezTo>
                    <a:pt x="7000" y="13520"/>
                    <a:pt x="7000" y="12946"/>
                    <a:pt x="6923" y="12372"/>
                  </a:cubicBezTo>
                  <a:lnTo>
                    <a:pt x="6923" y="12372"/>
                  </a:lnTo>
                  <a:lnTo>
                    <a:pt x="7153" y="13176"/>
                  </a:lnTo>
                  <a:cubicBezTo>
                    <a:pt x="7268" y="13902"/>
                    <a:pt x="7306" y="14591"/>
                    <a:pt x="7459" y="15279"/>
                  </a:cubicBezTo>
                  <a:cubicBezTo>
                    <a:pt x="7459" y="15317"/>
                    <a:pt x="7497" y="15337"/>
                    <a:pt x="7535" y="15337"/>
                  </a:cubicBezTo>
                  <a:cubicBezTo>
                    <a:pt x="7574" y="15337"/>
                    <a:pt x="7612" y="15317"/>
                    <a:pt x="7612" y="15279"/>
                  </a:cubicBezTo>
                  <a:cubicBezTo>
                    <a:pt x="7612" y="14935"/>
                    <a:pt x="7535" y="14591"/>
                    <a:pt x="7497" y="14246"/>
                  </a:cubicBezTo>
                  <a:lnTo>
                    <a:pt x="7497" y="14246"/>
                  </a:lnTo>
                  <a:cubicBezTo>
                    <a:pt x="7612" y="14514"/>
                    <a:pt x="7688" y="14820"/>
                    <a:pt x="7803" y="15088"/>
                  </a:cubicBezTo>
                  <a:cubicBezTo>
                    <a:pt x="7880" y="15623"/>
                    <a:pt x="7956" y="16159"/>
                    <a:pt x="8033" y="16656"/>
                  </a:cubicBezTo>
                  <a:cubicBezTo>
                    <a:pt x="8033" y="16694"/>
                    <a:pt x="8061" y="16713"/>
                    <a:pt x="8090" y="16713"/>
                  </a:cubicBezTo>
                  <a:cubicBezTo>
                    <a:pt x="8119" y="16713"/>
                    <a:pt x="8147" y="16694"/>
                    <a:pt x="8147" y="16656"/>
                  </a:cubicBezTo>
                  <a:cubicBezTo>
                    <a:pt x="8147" y="16465"/>
                    <a:pt x="8109" y="16235"/>
                    <a:pt x="8071" y="16006"/>
                  </a:cubicBezTo>
                  <a:lnTo>
                    <a:pt x="8071" y="16006"/>
                  </a:lnTo>
                  <a:cubicBezTo>
                    <a:pt x="8147" y="16159"/>
                    <a:pt x="8224" y="16350"/>
                    <a:pt x="8262" y="16541"/>
                  </a:cubicBezTo>
                  <a:cubicBezTo>
                    <a:pt x="8300" y="16924"/>
                    <a:pt x="8377" y="17306"/>
                    <a:pt x="8415" y="17689"/>
                  </a:cubicBezTo>
                  <a:cubicBezTo>
                    <a:pt x="8415" y="17708"/>
                    <a:pt x="8434" y="17717"/>
                    <a:pt x="8453" y="17717"/>
                  </a:cubicBezTo>
                  <a:cubicBezTo>
                    <a:pt x="8472" y="17717"/>
                    <a:pt x="8492" y="17708"/>
                    <a:pt x="8492" y="17689"/>
                  </a:cubicBezTo>
                  <a:lnTo>
                    <a:pt x="8492" y="17115"/>
                  </a:lnTo>
                  <a:cubicBezTo>
                    <a:pt x="8606" y="17612"/>
                    <a:pt x="8644" y="18071"/>
                    <a:pt x="8759" y="18568"/>
                  </a:cubicBezTo>
                  <a:cubicBezTo>
                    <a:pt x="8778" y="18587"/>
                    <a:pt x="8807" y="18597"/>
                    <a:pt x="8831" y="18597"/>
                  </a:cubicBezTo>
                  <a:cubicBezTo>
                    <a:pt x="8855" y="18597"/>
                    <a:pt x="8874" y="18587"/>
                    <a:pt x="8874" y="18568"/>
                  </a:cubicBezTo>
                  <a:cubicBezTo>
                    <a:pt x="8874" y="18454"/>
                    <a:pt x="8874" y="18301"/>
                    <a:pt x="8874" y="18224"/>
                  </a:cubicBezTo>
                  <a:lnTo>
                    <a:pt x="9027" y="18607"/>
                  </a:lnTo>
                  <a:cubicBezTo>
                    <a:pt x="9016" y="18595"/>
                    <a:pt x="9005" y="18591"/>
                    <a:pt x="8994" y="18591"/>
                  </a:cubicBezTo>
                  <a:cubicBezTo>
                    <a:pt x="8970" y="18591"/>
                    <a:pt x="8950" y="18618"/>
                    <a:pt x="8950" y="18645"/>
                  </a:cubicBezTo>
                  <a:cubicBezTo>
                    <a:pt x="8989" y="18951"/>
                    <a:pt x="9027" y="19295"/>
                    <a:pt x="9103" y="19601"/>
                  </a:cubicBezTo>
                  <a:cubicBezTo>
                    <a:pt x="9103" y="19620"/>
                    <a:pt x="9113" y="19630"/>
                    <a:pt x="9127" y="19630"/>
                  </a:cubicBezTo>
                  <a:cubicBezTo>
                    <a:pt x="9142" y="19630"/>
                    <a:pt x="9161" y="19620"/>
                    <a:pt x="9180" y="19601"/>
                  </a:cubicBezTo>
                  <a:cubicBezTo>
                    <a:pt x="9180" y="19333"/>
                    <a:pt x="9103" y="19027"/>
                    <a:pt x="9065" y="18760"/>
                  </a:cubicBezTo>
                  <a:lnTo>
                    <a:pt x="9065" y="18760"/>
                  </a:lnTo>
                  <a:cubicBezTo>
                    <a:pt x="9715" y="20557"/>
                    <a:pt x="10404" y="22355"/>
                    <a:pt x="11016" y="24152"/>
                  </a:cubicBezTo>
                  <a:cubicBezTo>
                    <a:pt x="12813" y="29239"/>
                    <a:pt x="14687" y="34326"/>
                    <a:pt x="16638" y="39336"/>
                  </a:cubicBezTo>
                  <a:lnTo>
                    <a:pt x="16408" y="39412"/>
                  </a:lnTo>
                  <a:cubicBezTo>
                    <a:pt x="14420" y="34211"/>
                    <a:pt x="12469" y="29048"/>
                    <a:pt x="10519" y="23885"/>
                  </a:cubicBezTo>
                  <a:cubicBezTo>
                    <a:pt x="9142" y="20213"/>
                    <a:pt x="7841" y="16503"/>
                    <a:pt x="6426" y="12831"/>
                  </a:cubicBezTo>
                  <a:cubicBezTo>
                    <a:pt x="6464" y="12831"/>
                    <a:pt x="6464" y="12793"/>
                    <a:pt x="6464" y="12755"/>
                  </a:cubicBezTo>
                  <a:cubicBezTo>
                    <a:pt x="6499" y="12096"/>
                    <a:pt x="6471" y="11436"/>
                    <a:pt x="6408" y="10777"/>
                  </a:cubicBezTo>
                  <a:close/>
                  <a:moveTo>
                    <a:pt x="13808" y="40713"/>
                  </a:moveTo>
                  <a:lnTo>
                    <a:pt x="13693" y="40789"/>
                  </a:lnTo>
                  <a:lnTo>
                    <a:pt x="13540" y="40866"/>
                  </a:lnTo>
                  <a:cubicBezTo>
                    <a:pt x="13616" y="40828"/>
                    <a:pt x="13693" y="40789"/>
                    <a:pt x="13808" y="40713"/>
                  </a:cubicBezTo>
                  <a:close/>
                  <a:moveTo>
                    <a:pt x="36067" y="32413"/>
                  </a:moveTo>
                  <a:cubicBezTo>
                    <a:pt x="35952" y="32605"/>
                    <a:pt x="35914" y="32758"/>
                    <a:pt x="35875" y="32949"/>
                  </a:cubicBezTo>
                  <a:cubicBezTo>
                    <a:pt x="28379" y="35894"/>
                    <a:pt x="20768" y="38571"/>
                    <a:pt x="13387" y="41784"/>
                  </a:cubicBezTo>
                  <a:cubicBezTo>
                    <a:pt x="13540" y="41401"/>
                    <a:pt x="13808" y="41095"/>
                    <a:pt x="14114" y="40827"/>
                  </a:cubicBezTo>
                  <a:cubicBezTo>
                    <a:pt x="21495" y="38265"/>
                    <a:pt x="28762" y="35205"/>
                    <a:pt x="36067" y="32413"/>
                  </a:cubicBezTo>
                  <a:close/>
                  <a:moveTo>
                    <a:pt x="13502" y="41019"/>
                  </a:moveTo>
                  <a:cubicBezTo>
                    <a:pt x="13310" y="41325"/>
                    <a:pt x="13157" y="41631"/>
                    <a:pt x="13043" y="41937"/>
                  </a:cubicBezTo>
                  <a:lnTo>
                    <a:pt x="13005" y="41937"/>
                  </a:lnTo>
                  <a:lnTo>
                    <a:pt x="12966" y="41898"/>
                  </a:lnTo>
                  <a:cubicBezTo>
                    <a:pt x="12966" y="41898"/>
                    <a:pt x="13005" y="41898"/>
                    <a:pt x="13005" y="41860"/>
                  </a:cubicBezTo>
                  <a:cubicBezTo>
                    <a:pt x="13043" y="41784"/>
                    <a:pt x="13081" y="41707"/>
                    <a:pt x="13081" y="41631"/>
                  </a:cubicBezTo>
                  <a:cubicBezTo>
                    <a:pt x="13081" y="41575"/>
                    <a:pt x="13061" y="41539"/>
                    <a:pt x="13035" y="41539"/>
                  </a:cubicBezTo>
                  <a:cubicBezTo>
                    <a:pt x="13025" y="41539"/>
                    <a:pt x="13015" y="41544"/>
                    <a:pt x="13005" y="41554"/>
                  </a:cubicBezTo>
                  <a:cubicBezTo>
                    <a:pt x="12966" y="41631"/>
                    <a:pt x="12928" y="41707"/>
                    <a:pt x="12890" y="41784"/>
                  </a:cubicBezTo>
                  <a:cubicBezTo>
                    <a:pt x="12852" y="41822"/>
                    <a:pt x="12852" y="41860"/>
                    <a:pt x="12890" y="41860"/>
                  </a:cubicBezTo>
                  <a:cubicBezTo>
                    <a:pt x="12852" y="41860"/>
                    <a:pt x="12813" y="41937"/>
                    <a:pt x="12852" y="41975"/>
                  </a:cubicBezTo>
                  <a:cubicBezTo>
                    <a:pt x="12890" y="42013"/>
                    <a:pt x="12928" y="42051"/>
                    <a:pt x="12966" y="42090"/>
                  </a:cubicBezTo>
                  <a:cubicBezTo>
                    <a:pt x="12966" y="42204"/>
                    <a:pt x="12928" y="42281"/>
                    <a:pt x="12928" y="42357"/>
                  </a:cubicBezTo>
                  <a:cubicBezTo>
                    <a:pt x="12775" y="42319"/>
                    <a:pt x="12622" y="42243"/>
                    <a:pt x="12469" y="42204"/>
                  </a:cubicBezTo>
                  <a:lnTo>
                    <a:pt x="12546" y="42051"/>
                  </a:lnTo>
                  <a:cubicBezTo>
                    <a:pt x="12699" y="41707"/>
                    <a:pt x="12928" y="41401"/>
                    <a:pt x="13234" y="41133"/>
                  </a:cubicBezTo>
                  <a:lnTo>
                    <a:pt x="13502" y="41019"/>
                  </a:lnTo>
                  <a:close/>
                  <a:moveTo>
                    <a:pt x="35799" y="33370"/>
                  </a:moveTo>
                  <a:lnTo>
                    <a:pt x="35799" y="33370"/>
                  </a:lnTo>
                  <a:cubicBezTo>
                    <a:pt x="35761" y="33523"/>
                    <a:pt x="35761" y="33675"/>
                    <a:pt x="35723" y="33828"/>
                  </a:cubicBezTo>
                  <a:cubicBezTo>
                    <a:pt x="28303" y="36773"/>
                    <a:pt x="20692" y="39451"/>
                    <a:pt x="13387" y="42625"/>
                  </a:cubicBezTo>
                  <a:cubicBezTo>
                    <a:pt x="13387" y="42625"/>
                    <a:pt x="13387" y="42587"/>
                    <a:pt x="13387" y="42587"/>
                  </a:cubicBezTo>
                  <a:cubicBezTo>
                    <a:pt x="13310" y="42549"/>
                    <a:pt x="13272" y="42510"/>
                    <a:pt x="13234" y="42510"/>
                  </a:cubicBezTo>
                  <a:cubicBezTo>
                    <a:pt x="13234" y="42281"/>
                    <a:pt x="13272" y="42090"/>
                    <a:pt x="13349" y="41937"/>
                  </a:cubicBezTo>
                  <a:cubicBezTo>
                    <a:pt x="20921" y="39336"/>
                    <a:pt x="28303" y="36200"/>
                    <a:pt x="35799" y="33370"/>
                  </a:cubicBezTo>
                  <a:close/>
                  <a:moveTo>
                    <a:pt x="12431" y="42319"/>
                  </a:moveTo>
                  <a:cubicBezTo>
                    <a:pt x="12584" y="42396"/>
                    <a:pt x="12737" y="42472"/>
                    <a:pt x="12928" y="42549"/>
                  </a:cubicBezTo>
                  <a:lnTo>
                    <a:pt x="12928" y="42855"/>
                  </a:lnTo>
                  <a:lnTo>
                    <a:pt x="12852" y="42855"/>
                  </a:lnTo>
                  <a:cubicBezTo>
                    <a:pt x="12737" y="42778"/>
                    <a:pt x="12584" y="42663"/>
                    <a:pt x="12507" y="42549"/>
                  </a:cubicBezTo>
                  <a:lnTo>
                    <a:pt x="12431" y="42549"/>
                  </a:lnTo>
                  <a:cubicBezTo>
                    <a:pt x="12393" y="42434"/>
                    <a:pt x="12431" y="42396"/>
                    <a:pt x="12431" y="42319"/>
                  </a:cubicBezTo>
                  <a:close/>
                  <a:moveTo>
                    <a:pt x="4743" y="9122"/>
                  </a:moveTo>
                  <a:cubicBezTo>
                    <a:pt x="6388" y="14246"/>
                    <a:pt x="8415" y="19257"/>
                    <a:pt x="10327" y="24305"/>
                  </a:cubicBezTo>
                  <a:cubicBezTo>
                    <a:pt x="12201" y="29354"/>
                    <a:pt x="14152" y="34440"/>
                    <a:pt x="16064" y="39489"/>
                  </a:cubicBezTo>
                  <a:lnTo>
                    <a:pt x="14037" y="40254"/>
                  </a:lnTo>
                  <a:cubicBezTo>
                    <a:pt x="13234" y="40522"/>
                    <a:pt x="12584" y="41133"/>
                    <a:pt x="12240" y="41937"/>
                  </a:cubicBezTo>
                  <a:cubicBezTo>
                    <a:pt x="12087" y="42243"/>
                    <a:pt x="12010" y="42549"/>
                    <a:pt x="11972" y="42893"/>
                  </a:cubicBezTo>
                  <a:lnTo>
                    <a:pt x="919" y="13596"/>
                  </a:lnTo>
                  <a:cubicBezTo>
                    <a:pt x="383" y="12105"/>
                    <a:pt x="1148" y="10498"/>
                    <a:pt x="2602" y="9925"/>
                  </a:cubicBezTo>
                  <a:lnTo>
                    <a:pt x="4743" y="9122"/>
                  </a:lnTo>
                  <a:close/>
                  <a:moveTo>
                    <a:pt x="12354" y="42663"/>
                  </a:moveTo>
                  <a:cubicBezTo>
                    <a:pt x="12507" y="42816"/>
                    <a:pt x="12699" y="42931"/>
                    <a:pt x="12890" y="43046"/>
                  </a:cubicBezTo>
                  <a:lnTo>
                    <a:pt x="12890" y="43199"/>
                  </a:lnTo>
                  <a:lnTo>
                    <a:pt x="12890" y="43390"/>
                  </a:lnTo>
                  <a:cubicBezTo>
                    <a:pt x="12852" y="43390"/>
                    <a:pt x="12775" y="43352"/>
                    <a:pt x="12699" y="43313"/>
                  </a:cubicBezTo>
                  <a:cubicBezTo>
                    <a:pt x="12546" y="43237"/>
                    <a:pt x="12393" y="43122"/>
                    <a:pt x="12278" y="43008"/>
                  </a:cubicBezTo>
                  <a:cubicBezTo>
                    <a:pt x="12278" y="42893"/>
                    <a:pt x="12316" y="42778"/>
                    <a:pt x="12354" y="42663"/>
                  </a:cubicBezTo>
                  <a:close/>
                  <a:moveTo>
                    <a:pt x="12278" y="43199"/>
                  </a:moveTo>
                  <a:cubicBezTo>
                    <a:pt x="12393" y="43313"/>
                    <a:pt x="12507" y="43390"/>
                    <a:pt x="12660" y="43466"/>
                  </a:cubicBezTo>
                  <a:cubicBezTo>
                    <a:pt x="12737" y="43505"/>
                    <a:pt x="12852" y="43543"/>
                    <a:pt x="12928" y="43581"/>
                  </a:cubicBezTo>
                  <a:cubicBezTo>
                    <a:pt x="12966" y="43658"/>
                    <a:pt x="13005" y="43734"/>
                    <a:pt x="13005" y="43811"/>
                  </a:cubicBezTo>
                  <a:lnTo>
                    <a:pt x="12852" y="43772"/>
                  </a:lnTo>
                  <a:cubicBezTo>
                    <a:pt x="12660" y="43658"/>
                    <a:pt x="12469" y="43543"/>
                    <a:pt x="12278" y="43428"/>
                  </a:cubicBezTo>
                  <a:cubicBezTo>
                    <a:pt x="12278" y="43352"/>
                    <a:pt x="12278" y="43275"/>
                    <a:pt x="12278" y="43199"/>
                  </a:cubicBezTo>
                  <a:close/>
                  <a:moveTo>
                    <a:pt x="12316" y="43619"/>
                  </a:moveTo>
                  <a:lnTo>
                    <a:pt x="12316" y="43619"/>
                  </a:lnTo>
                  <a:cubicBezTo>
                    <a:pt x="12469" y="43734"/>
                    <a:pt x="12660" y="43849"/>
                    <a:pt x="12813" y="43925"/>
                  </a:cubicBezTo>
                  <a:lnTo>
                    <a:pt x="13043" y="44040"/>
                  </a:lnTo>
                  <a:cubicBezTo>
                    <a:pt x="13119" y="44155"/>
                    <a:pt x="13196" y="44308"/>
                    <a:pt x="13272" y="44423"/>
                  </a:cubicBezTo>
                  <a:cubicBezTo>
                    <a:pt x="13043" y="44346"/>
                    <a:pt x="12775" y="44231"/>
                    <a:pt x="12546" y="44155"/>
                  </a:cubicBezTo>
                  <a:cubicBezTo>
                    <a:pt x="12546" y="44144"/>
                    <a:pt x="12539" y="44139"/>
                    <a:pt x="12530" y="44139"/>
                  </a:cubicBezTo>
                  <a:cubicBezTo>
                    <a:pt x="12507" y="44139"/>
                    <a:pt x="12469" y="44166"/>
                    <a:pt x="12469" y="44193"/>
                  </a:cubicBezTo>
                  <a:lnTo>
                    <a:pt x="12431" y="44193"/>
                  </a:lnTo>
                  <a:cubicBezTo>
                    <a:pt x="12393" y="44002"/>
                    <a:pt x="12316" y="43811"/>
                    <a:pt x="12316" y="43619"/>
                  </a:cubicBezTo>
                  <a:close/>
                  <a:moveTo>
                    <a:pt x="35723" y="34211"/>
                  </a:moveTo>
                  <a:cubicBezTo>
                    <a:pt x="35723" y="34326"/>
                    <a:pt x="35723" y="34440"/>
                    <a:pt x="35723" y="34517"/>
                  </a:cubicBezTo>
                  <a:cubicBezTo>
                    <a:pt x="35723" y="34555"/>
                    <a:pt x="35761" y="34593"/>
                    <a:pt x="35761" y="34670"/>
                  </a:cubicBezTo>
                  <a:cubicBezTo>
                    <a:pt x="28341" y="37577"/>
                    <a:pt x="20807" y="40216"/>
                    <a:pt x="13540" y="43428"/>
                  </a:cubicBezTo>
                  <a:cubicBezTo>
                    <a:pt x="13502" y="43428"/>
                    <a:pt x="13502" y="43466"/>
                    <a:pt x="13540" y="43466"/>
                  </a:cubicBezTo>
                  <a:cubicBezTo>
                    <a:pt x="21074" y="40942"/>
                    <a:pt x="28456" y="37844"/>
                    <a:pt x="35875" y="34976"/>
                  </a:cubicBezTo>
                  <a:cubicBezTo>
                    <a:pt x="35952" y="35129"/>
                    <a:pt x="36028" y="35244"/>
                    <a:pt x="36105" y="35358"/>
                  </a:cubicBezTo>
                  <a:cubicBezTo>
                    <a:pt x="28685" y="38265"/>
                    <a:pt x="21113" y="40942"/>
                    <a:pt x="13808" y="44155"/>
                  </a:cubicBezTo>
                  <a:cubicBezTo>
                    <a:pt x="13769" y="44155"/>
                    <a:pt x="13808" y="44193"/>
                    <a:pt x="13846" y="44193"/>
                  </a:cubicBezTo>
                  <a:cubicBezTo>
                    <a:pt x="21419" y="41631"/>
                    <a:pt x="28877" y="38494"/>
                    <a:pt x="36373" y="35626"/>
                  </a:cubicBezTo>
                  <a:cubicBezTo>
                    <a:pt x="36449" y="35703"/>
                    <a:pt x="36526" y="35779"/>
                    <a:pt x="36640" y="35856"/>
                  </a:cubicBezTo>
                  <a:cubicBezTo>
                    <a:pt x="32892" y="37232"/>
                    <a:pt x="29182" y="38647"/>
                    <a:pt x="25473" y="40063"/>
                  </a:cubicBezTo>
                  <a:cubicBezTo>
                    <a:pt x="21648" y="41516"/>
                    <a:pt x="17632" y="42893"/>
                    <a:pt x="13961" y="44690"/>
                  </a:cubicBezTo>
                  <a:cubicBezTo>
                    <a:pt x="13731" y="44537"/>
                    <a:pt x="13578" y="44346"/>
                    <a:pt x="13425" y="44117"/>
                  </a:cubicBezTo>
                  <a:cubicBezTo>
                    <a:pt x="13463" y="44078"/>
                    <a:pt x="13463" y="44040"/>
                    <a:pt x="13425" y="44040"/>
                  </a:cubicBezTo>
                  <a:lnTo>
                    <a:pt x="13387" y="44002"/>
                  </a:lnTo>
                  <a:cubicBezTo>
                    <a:pt x="13349" y="43887"/>
                    <a:pt x="13272" y="43734"/>
                    <a:pt x="13272" y="43619"/>
                  </a:cubicBezTo>
                  <a:cubicBezTo>
                    <a:pt x="13272" y="43581"/>
                    <a:pt x="13272" y="43543"/>
                    <a:pt x="13272" y="43543"/>
                  </a:cubicBezTo>
                  <a:cubicBezTo>
                    <a:pt x="13234" y="43505"/>
                    <a:pt x="13234" y="43505"/>
                    <a:pt x="13272" y="43505"/>
                  </a:cubicBezTo>
                  <a:cubicBezTo>
                    <a:pt x="13234" y="43352"/>
                    <a:pt x="13196" y="43237"/>
                    <a:pt x="13196" y="43122"/>
                  </a:cubicBezTo>
                  <a:cubicBezTo>
                    <a:pt x="13272" y="43122"/>
                    <a:pt x="13310" y="43008"/>
                    <a:pt x="13234" y="42969"/>
                  </a:cubicBezTo>
                  <a:lnTo>
                    <a:pt x="13196" y="42969"/>
                  </a:lnTo>
                  <a:cubicBezTo>
                    <a:pt x="13157" y="42855"/>
                    <a:pt x="13157" y="42778"/>
                    <a:pt x="13196" y="42663"/>
                  </a:cubicBezTo>
                  <a:lnTo>
                    <a:pt x="13272" y="42702"/>
                  </a:lnTo>
                  <a:cubicBezTo>
                    <a:pt x="13234" y="42702"/>
                    <a:pt x="13272" y="42740"/>
                    <a:pt x="13310" y="42740"/>
                  </a:cubicBezTo>
                  <a:cubicBezTo>
                    <a:pt x="20883" y="40216"/>
                    <a:pt x="28265" y="37079"/>
                    <a:pt x="35723" y="34211"/>
                  </a:cubicBezTo>
                  <a:close/>
                  <a:moveTo>
                    <a:pt x="12507" y="44308"/>
                  </a:moveTo>
                  <a:cubicBezTo>
                    <a:pt x="12852" y="44461"/>
                    <a:pt x="13234" y="44652"/>
                    <a:pt x="13616" y="44805"/>
                  </a:cubicBezTo>
                  <a:cubicBezTo>
                    <a:pt x="13272" y="44690"/>
                    <a:pt x="12928" y="44576"/>
                    <a:pt x="12584" y="44499"/>
                  </a:cubicBezTo>
                  <a:cubicBezTo>
                    <a:pt x="12584" y="44423"/>
                    <a:pt x="12546" y="44384"/>
                    <a:pt x="12507" y="44308"/>
                  </a:cubicBezTo>
                  <a:close/>
                  <a:moveTo>
                    <a:pt x="37061" y="36161"/>
                  </a:moveTo>
                  <a:cubicBezTo>
                    <a:pt x="37214" y="36276"/>
                    <a:pt x="37405" y="36353"/>
                    <a:pt x="37558" y="36467"/>
                  </a:cubicBezTo>
                  <a:lnTo>
                    <a:pt x="37673" y="36582"/>
                  </a:lnTo>
                  <a:cubicBezTo>
                    <a:pt x="37711" y="36601"/>
                    <a:pt x="37750" y="36611"/>
                    <a:pt x="37788" y="36611"/>
                  </a:cubicBezTo>
                  <a:cubicBezTo>
                    <a:pt x="37826" y="36611"/>
                    <a:pt x="37864" y="36601"/>
                    <a:pt x="37903" y="36582"/>
                  </a:cubicBezTo>
                  <a:lnTo>
                    <a:pt x="38055" y="36620"/>
                  </a:lnTo>
                  <a:cubicBezTo>
                    <a:pt x="34040" y="37997"/>
                    <a:pt x="30024" y="39451"/>
                    <a:pt x="26008" y="40866"/>
                  </a:cubicBezTo>
                  <a:cubicBezTo>
                    <a:pt x="22413" y="42204"/>
                    <a:pt x="18435" y="43275"/>
                    <a:pt x="15032" y="45111"/>
                  </a:cubicBezTo>
                  <a:cubicBezTo>
                    <a:pt x="14764" y="45073"/>
                    <a:pt x="14496" y="44996"/>
                    <a:pt x="14228" y="44843"/>
                  </a:cubicBezTo>
                  <a:cubicBezTo>
                    <a:pt x="14190" y="44843"/>
                    <a:pt x="14152" y="44805"/>
                    <a:pt x="14075" y="44805"/>
                  </a:cubicBezTo>
                  <a:cubicBezTo>
                    <a:pt x="18091" y="43466"/>
                    <a:pt x="21954" y="41669"/>
                    <a:pt x="25893" y="40177"/>
                  </a:cubicBezTo>
                  <a:cubicBezTo>
                    <a:pt x="29565" y="38762"/>
                    <a:pt x="33313" y="37462"/>
                    <a:pt x="37061" y="36161"/>
                  </a:cubicBezTo>
                  <a:close/>
                  <a:moveTo>
                    <a:pt x="35684" y="37768"/>
                  </a:moveTo>
                  <a:lnTo>
                    <a:pt x="15758" y="45264"/>
                  </a:lnTo>
                  <a:lnTo>
                    <a:pt x="15337" y="45188"/>
                  </a:lnTo>
                  <a:cubicBezTo>
                    <a:pt x="19086" y="44078"/>
                    <a:pt x="22681" y="42204"/>
                    <a:pt x="26352" y="40827"/>
                  </a:cubicBezTo>
                  <a:cubicBezTo>
                    <a:pt x="29412" y="39718"/>
                    <a:pt x="32548" y="38724"/>
                    <a:pt x="35684" y="37768"/>
                  </a:cubicBezTo>
                  <a:close/>
                  <a:moveTo>
                    <a:pt x="12775" y="44767"/>
                  </a:moveTo>
                  <a:lnTo>
                    <a:pt x="12775" y="44767"/>
                  </a:lnTo>
                  <a:cubicBezTo>
                    <a:pt x="13005" y="44843"/>
                    <a:pt x="13234" y="44920"/>
                    <a:pt x="13502" y="44996"/>
                  </a:cubicBezTo>
                  <a:cubicBezTo>
                    <a:pt x="13846" y="45188"/>
                    <a:pt x="14228" y="45341"/>
                    <a:pt x="14611" y="45417"/>
                  </a:cubicBezTo>
                  <a:cubicBezTo>
                    <a:pt x="14649" y="45417"/>
                    <a:pt x="14687" y="45417"/>
                    <a:pt x="14726" y="45379"/>
                  </a:cubicBezTo>
                  <a:cubicBezTo>
                    <a:pt x="14879" y="45417"/>
                    <a:pt x="15032" y="45455"/>
                    <a:pt x="15185" y="45494"/>
                  </a:cubicBezTo>
                  <a:cubicBezTo>
                    <a:pt x="14993" y="45532"/>
                    <a:pt x="14802" y="45608"/>
                    <a:pt x="14611" y="45608"/>
                  </a:cubicBezTo>
                  <a:cubicBezTo>
                    <a:pt x="14420" y="45570"/>
                    <a:pt x="14267" y="45532"/>
                    <a:pt x="14075" y="45494"/>
                  </a:cubicBezTo>
                  <a:lnTo>
                    <a:pt x="13310" y="45264"/>
                  </a:lnTo>
                  <a:cubicBezTo>
                    <a:pt x="13119" y="45149"/>
                    <a:pt x="12928" y="44958"/>
                    <a:pt x="12775" y="44767"/>
                  </a:cubicBezTo>
                  <a:close/>
                  <a:moveTo>
                    <a:pt x="16477" y="0"/>
                  </a:moveTo>
                  <a:cubicBezTo>
                    <a:pt x="16437" y="0"/>
                    <a:pt x="16397" y="17"/>
                    <a:pt x="16370" y="57"/>
                  </a:cubicBezTo>
                  <a:cubicBezTo>
                    <a:pt x="16141" y="478"/>
                    <a:pt x="16026" y="937"/>
                    <a:pt x="16026" y="1434"/>
                  </a:cubicBezTo>
                  <a:cubicBezTo>
                    <a:pt x="15643" y="1281"/>
                    <a:pt x="15223" y="1205"/>
                    <a:pt x="14802" y="1205"/>
                  </a:cubicBezTo>
                  <a:cubicBezTo>
                    <a:pt x="14687" y="1205"/>
                    <a:pt x="14687" y="1358"/>
                    <a:pt x="14764" y="1396"/>
                  </a:cubicBezTo>
                  <a:cubicBezTo>
                    <a:pt x="14726" y="1434"/>
                    <a:pt x="14726" y="1511"/>
                    <a:pt x="14764" y="1549"/>
                  </a:cubicBezTo>
                  <a:cubicBezTo>
                    <a:pt x="14955" y="1931"/>
                    <a:pt x="15146" y="2275"/>
                    <a:pt x="15376" y="2658"/>
                  </a:cubicBezTo>
                  <a:cubicBezTo>
                    <a:pt x="15376" y="2734"/>
                    <a:pt x="15376" y="2773"/>
                    <a:pt x="15414" y="2811"/>
                  </a:cubicBezTo>
                  <a:cubicBezTo>
                    <a:pt x="15414" y="2849"/>
                    <a:pt x="15452" y="2887"/>
                    <a:pt x="15452" y="2887"/>
                  </a:cubicBezTo>
                  <a:cubicBezTo>
                    <a:pt x="15529" y="3002"/>
                    <a:pt x="15605" y="3117"/>
                    <a:pt x="15682" y="3270"/>
                  </a:cubicBezTo>
                  <a:lnTo>
                    <a:pt x="15682" y="3308"/>
                  </a:lnTo>
                  <a:cubicBezTo>
                    <a:pt x="15682" y="3346"/>
                    <a:pt x="15682" y="3346"/>
                    <a:pt x="15720" y="3346"/>
                  </a:cubicBezTo>
                  <a:cubicBezTo>
                    <a:pt x="15835" y="3576"/>
                    <a:pt x="15949" y="3767"/>
                    <a:pt x="16064" y="3958"/>
                  </a:cubicBezTo>
                  <a:lnTo>
                    <a:pt x="16064" y="4073"/>
                  </a:lnTo>
                  <a:cubicBezTo>
                    <a:pt x="16102" y="4111"/>
                    <a:pt x="16141" y="4111"/>
                    <a:pt x="16179" y="4111"/>
                  </a:cubicBezTo>
                  <a:cubicBezTo>
                    <a:pt x="16217" y="4226"/>
                    <a:pt x="16255" y="4303"/>
                    <a:pt x="16332" y="4417"/>
                  </a:cubicBezTo>
                  <a:lnTo>
                    <a:pt x="2487" y="9619"/>
                  </a:lnTo>
                  <a:cubicBezTo>
                    <a:pt x="804" y="10231"/>
                    <a:pt x="1" y="12066"/>
                    <a:pt x="613" y="13749"/>
                  </a:cubicBezTo>
                  <a:lnTo>
                    <a:pt x="12163" y="44384"/>
                  </a:lnTo>
                  <a:cubicBezTo>
                    <a:pt x="12507" y="45341"/>
                    <a:pt x="13425" y="45952"/>
                    <a:pt x="14458" y="45991"/>
                  </a:cubicBezTo>
                  <a:cubicBezTo>
                    <a:pt x="14726" y="45952"/>
                    <a:pt x="15032" y="45914"/>
                    <a:pt x="15299" y="45799"/>
                  </a:cubicBezTo>
                  <a:lnTo>
                    <a:pt x="38667" y="37041"/>
                  </a:lnTo>
                  <a:lnTo>
                    <a:pt x="38820" y="36965"/>
                  </a:lnTo>
                  <a:lnTo>
                    <a:pt x="38476" y="35970"/>
                  </a:lnTo>
                  <a:cubicBezTo>
                    <a:pt x="38476" y="35970"/>
                    <a:pt x="38438" y="35932"/>
                    <a:pt x="38438" y="35932"/>
                  </a:cubicBezTo>
                  <a:lnTo>
                    <a:pt x="25358" y="1205"/>
                  </a:lnTo>
                  <a:lnTo>
                    <a:pt x="25320" y="1052"/>
                  </a:lnTo>
                  <a:lnTo>
                    <a:pt x="18244" y="3691"/>
                  </a:lnTo>
                  <a:cubicBezTo>
                    <a:pt x="18053" y="3155"/>
                    <a:pt x="17747" y="2658"/>
                    <a:pt x="17518" y="2161"/>
                  </a:cubicBezTo>
                  <a:cubicBezTo>
                    <a:pt x="17288" y="1472"/>
                    <a:pt x="16982" y="822"/>
                    <a:pt x="16600" y="248"/>
                  </a:cubicBezTo>
                  <a:lnTo>
                    <a:pt x="16600" y="134"/>
                  </a:lnTo>
                  <a:cubicBezTo>
                    <a:pt x="16625" y="59"/>
                    <a:pt x="16552" y="0"/>
                    <a:pt x="16477" y="0"/>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8"/>
            <p:cNvSpPr/>
            <p:nvPr/>
          </p:nvSpPr>
          <p:spPr>
            <a:xfrm>
              <a:off x="1362375" y="2954700"/>
              <a:ext cx="365575" cy="292350"/>
            </a:xfrm>
            <a:custGeom>
              <a:rect b="b" l="l" r="r" t="t"/>
              <a:pathLst>
                <a:path extrusionOk="0" h="11694" w="14623">
                  <a:moveTo>
                    <a:pt x="12146" y="469"/>
                  </a:moveTo>
                  <a:cubicBezTo>
                    <a:pt x="12490" y="2649"/>
                    <a:pt x="13408" y="4790"/>
                    <a:pt x="14288" y="6779"/>
                  </a:cubicBezTo>
                  <a:cubicBezTo>
                    <a:pt x="12299" y="7429"/>
                    <a:pt x="10387" y="8385"/>
                    <a:pt x="8436" y="9150"/>
                  </a:cubicBezTo>
                  <a:cubicBezTo>
                    <a:pt x="6448" y="9915"/>
                    <a:pt x="4459" y="10489"/>
                    <a:pt x="2508" y="11216"/>
                  </a:cubicBezTo>
                  <a:cubicBezTo>
                    <a:pt x="2126" y="9074"/>
                    <a:pt x="1208" y="6932"/>
                    <a:pt x="328" y="4943"/>
                  </a:cubicBezTo>
                  <a:cubicBezTo>
                    <a:pt x="2355" y="4255"/>
                    <a:pt x="4229" y="3299"/>
                    <a:pt x="6218" y="2534"/>
                  </a:cubicBezTo>
                  <a:cubicBezTo>
                    <a:pt x="8207" y="1769"/>
                    <a:pt x="10157" y="1195"/>
                    <a:pt x="12146" y="469"/>
                  </a:cubicBezTo>
                  <a:close/>
                  <a:moveTo>
                    <a:pt x="12166" y="0"/>
                  </a:moveTo>
                  <a:cubicBezTo>
                    <a:pt x="12106" y="0"/>
                    <a:pt x="12047" y="56"/>
                    <a:pt x="12070" y="124"/>
                  </a:cubicBezTo>
                  <a:cubicBezTo>
                    <a:pt x="12070" y="163"/>
                    <a:pt x="12070" y="163"/>
                    <a:pt x="12070" y="163"/>
                  </a:cubicBezTo>
                  <a:cubicBezTo>
                    <a:pt x="8169" y="1157"/>
                    <a:pt x="3732" y="2687"/>
                    <a:pt x="290" y="4829"/>
                  </a:cubicBezTo>
                  <a:cubicBezTo>
                    <a:pt x="265" y="4812"/>
                    <a:pt x="236" y="4804"/>
                    <a:pt x="207" y="4804"/>
                  </a:cubicBezTo>
                  <a:cubicBezTo>
                    <a:pt x="104" y="4804"/>
                    <a:pt x="1" y="4900"/>
                    <a:pt x="60" y="5020"/>
                  </a:cubicBezTo>
                  <a:cubicBezTo>
                    <a:pt x="978" y="7085"/>
                    <a:pt x="1514" y="9227"/>
                    <a:pt x="2279" y="11330"/>
                  </a:cubicBezTo>
                  <a:cubicBezTo>
                    <a:pt x="2240" y="11407"/>
                    <a:pt x="2240" y="11522"/>
                    <a:pt x="2355" y="11560"/>
                  </a:cubicBezTo>
                  <a:lnTo>
                    <a:pt x="2355" y="11636"/>
                  </a:lnTo>
                  <a:cubicBezTo>
                    <a:pt x="2382" y="11676"/>
                    <a:pt x="2418" y="11693"/>
                    <a:pt x="2453" y="11693"/>
                  </a:cubicBezTo>
                  <a:cubicBezTo>
                    <a:pt x="2520" y="11693"/>
                    <a:pt x="2585" y="11635"/>
                    <a:pt x="2585" y="11560"/>
                  </a:cubicBezTo>
                  <a:cubicBezTo>
                    <a:pt x="2585" y="11560"/>
                    <a:pt x="2585" y="11560"/>
                    <a:pt x="2585" y="11522"/>
                  </a:cubicBezTo>
                  <a:cubicBezTo>
                    <a:pt x="6486" y="10566"/>
                    <a:pt x="10922" y="9036"/>
                    <a:pt x="14364" y="6856"/>
                  </a:cubicBezTo>
                  <a:cubicBezTo>
                    <a:pt x="14392" y="6884"/>
                    <a:pt x="14423" y="6896"/>
                    <a:pt x="14452" y="6896"/>
                  </a:cubicBezTo>
                  <a:cubicBezTo>
                    <a:pt x="14542" y="6896"/>
                    <a:pt x="14623" y="6780"/>
                    <a:pt x="14594" y="6664"/>
                  </a:cubicBezTo>
                  <a:cubicBezTo>
                    <a:pt x="13676" y="4599"/>
                    <a:pt x="13141" y="2457"/>
                    <a:pt x="12376" y="354"/>
                  </a:cubicBezTo>
                  <a:cubicBezTo>
                    <a:pt x="12414" y="277"/>
                    <a:pt x="12376" y="201"/>
                    <a:pt x="12299" y="163"/>
                  </a:cubicBezTo>
                  <a:lnTo>
                    <a:pt x="12261" y="86"/>
                  </a:lnTo>
                  <a:cubicBezTo>
                    <a:pt x="12246" y="25"/>
                    <a:pt x="12206" y="0"/>
                    <a:pt x="12166" y="0"/>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8"/>
            <p:cNvSpPr/>
            <p:nvPr/>
          </p:nvSpPr>
          <p:spPr>
            <a:xfrm>
              <a:off x="1441075" y="3169900"/>
              <a:ext cx="321800" cy="162875"/>
            </a:xfrm>
            <a:custGeom>
              <a:rect b="b" l="l" r="r" t="t"/>
              <a:pathLst>
                <a:path extrusionOk="0" h="6515" w="12872">
                  <a:moveTo>
                    <a:pt x="12096" y="389"/>
                  </a:moveTo>
                  <a:lnTo>
                    <a:pt x="12096" y="389"/>
                  </a:lnTo>
                  <a:cubicBezTo>
                    <a:pt x="12058" y="581"/>
                    <a:pt x="12096" y="772"/>
                    <a:pt x="12134" y="963"/>
                  </a:cubicBezTo>
                  <a:cubicBezTo>
                    <a:pt x="12211" y="1231"/>
                    <a:pt x="12326" y="1537"/>
                    <a:pt x="12517" y="1805"/>
                  </a:cubicBezTo>
                  <a:cubicBezTo>
                    <a:pt x="10490" y="2340"/>
                    <a:pt x="8539" y="3220"/>
                    <a:pt x="6550" y="3985"/>
                  </a:cubicBezTo>
                  <a:cubicBezTo>
                    <a:pt x="4600" y="4711"/>
                    <a:pt x="2688" y="5323"/>
                    <a:pt x="775" y="6126"/>
                  </a:cubicBezTo>
                  <a:cubicBezTo>
                    <a:pt x="775" y="5935"/>
                    <a:pt x="775" y="5744"/>
                    <a:pt x="737" y="5591"/>
                  </a:cubicBezTo>
                  <a:cubicBezTo>
                    <a:pt x="661" y="5285"/>
                    <a:pt x="546" y="4979"/>
                    <a:pt x="355" y="4711"/>
                  </a:cubicBezTo>
                  <a:cubicBezTo>
                    <a:pt x="2382" y="4176"/>
                    <a:pt x="4332" y="3296"/>
                    <a:pt x="6321" y="2531"/>
                  </a:cubicBezTo>
                  <a:cubicBezTo>
                    <a:pt x="8271" y="1805"/>
                    <a:pt x="10184" y="1193"/>
                    <a:pt x="12096" y="389"/>
                  </a:cubicBezTo>
                  <a:close/>
                  <a:moveTo>
                    <a:pt x="12294" y="1"/>
                  </a:moveTo>
                  <a:cubicBezTo>
                    <a:pt x="12280" y="1"/>
                    <a:pt x="12265" y="3"/>
                    <a:pt x="12249" y="7"/>
                  </a:cubicBezTo>
                  <a:cubicBezTo>
                    <a:pt x="10107" y="657"/>
                    <a:pt x="8004" y="1499"/>
                    <a:pt x="5900" y="2302"/>
                  </a:cubicBezTo>
                  <a:cubicBezTo>
                    <a:pt x="3988" y="2952"/>
                    <a:pt x="2114" y="3717"/>
                    <a:pt x="316" y="4635"/>
                  </a:cubicBezTo>
                  <a:cubicBezTo>
                    <a:pt x="288" y="4606"/>
                    <a:pt x="252" y="4594"/>
                    <a:pt x="216" y="4594"/>
                  </a:cubicBezTo>
                  <a:cubicBezTo>
                    <a:pt x="108" y="4594"/>
                    <a:pt x="1" y="4702"/>
                    <a:pt x="87" y="4788"/>
                  </a:cubicBezTo>
                  <a:cubicBezTo>
                    <a:pt x="125" y="5094"/>
                    <a:pt x="240" y="5400"/>
                    <a:pt x="431" y="5667"/>
                  </a:cubicBezTo>
                  <a:cubicBezTo>
                    <a:pt x="469" y="5859"/>
                    <a:pt x="431" y="6088"/>
                    <a:pt x="469" y="6279"/>
                  </a:cubicBezTo>
                  <a:cubicBezTo>
                    <a:pt x="401" y="6382"/>
                    <a:pt x="455" y="6515"/>
                    <a:pt x="576" y="6515"/>
                  </a:cubicBezTo>
                  <a:cubicBezTo>
                    <a:pt x="590" y="6515"/>
                    <a:pt x="606" y="6513"/>
                    <a:pt x="622" y="6509"/>
                  </a:cubicBezTo>
                  <a:cubicBezTo>
                    <a:pt x="2764" y="5859"/>
                    <a:pt x="4868" y="5017"/>
                    <a:pt x="6971" y="4214"/>
                  </a:cubicBezTo>
                  <a:cubicBezTo>
                    <a:pt x="8883" y="3564"/>
                    <a:pt x="10757" y="2761"/>
                    <a:pt x="12555" y="1881"/>
                  </a:cubicBezTo>
                  <a:cubicBezTo>
                    <a:pt x="12583" y="1909"/>
                    <a:pt x="12618" y="1921"/>
                    <a:pt x="12653" y="1921"/>
                  </a:cubicBezTo>
                  <a:cubicBezTo>
                    <a:pt x="12761" y="1921"/>
                    <a:pt x="12871" y="1805"/>
                    <a:pt x="12784" y="1690"/>
                  </a:cubicBezTo>
                  <a:cubicBezTo>
                    <a:pt x="12631" y="1460"/>
                    <a:pt x="12517" y="1193"/>
                    <a:pt x="12440" y="925"/>
                  </a:cubicBezTo>
                  <a:cubicBezTo>
                    <a:pt x="12402" y="695"/>
                    <a:pt x="12440" y="428"/>
                    <a:pt x="12402" y="236"/>
                  </a:cubicBezTo>
                  <a:cubicBezTo>
                    <a:pt x="12436" y="134"/>
                    <a:pt x="12409" y="1"/>
                    <a:pt x="12294" y="1"/>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8"/>
            <p:cNvSpPr/>
            <p:nvPr/>
          </p:nvSpPr>
          <p:spPr>
            <a:xfrm>
              <a:off x="1142375" y="3049125"/>
              <a:ext cx="234900" cy="613775"/>
            </a:xfrm>
            <a:custGeom>
              <a:rect b="b" l="l" r="r" t="t"/>
              <a:pathLst>
                <a:path extrusionOk="0" h="24551" w="9396">
                  <a:moveTo>
                    <a:pt x="148" y="0"/>
                  </a:moveTo>
                  <a:cubicBezTo>
                    <a:pt x="73" y="0"/>
                    <a:pt x="1" y="59"/>
                    <a:pt x="26" y="134"/>
                  </a:cubicBezTo>
                  <a:cubicBezTo>
                    <a:pt x="2741" y="8357"/>
                    <a:pt x="5916" y="16580"/>
                    <a:pt x="9281" y="24535"/>
                  </a:cubicBezTo>
                  <a:cubicBezTo>
                    <a:pt x="9292" y="24546"/>
                    <a:pt x="9307" y="24551"/>
                    <a:pt x="9322" y="24551"/>
                  </a:cubicBezTo>
                  <a:cubicBezTo>
                    <a:pt x="9358" y="24551"/>
                    <a:pt x="9396" y="24523"/>
                    <a:pt x="9396" y="24496"/>
                  </a:cubicBezTo>
                  <a:cubicBezTo>
                    <a:pt x="6680" y="16274"/>
                    <a:pt x="3621" y="8012"/>
                    <a:pt x="255" y="57"/>
                  </a:cubicBezTo>
                  <a:cubicBezTo>
                    <a:pt x="228" y="17"/>
                    <a:pt x="188" y="0"/>
                    <a:pt x="148" y="0"/>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 name="Google Shape;758;p28"/>
          <p:cNvGrpSpPr/>
          <p:nvPr/>
        </p:nvGrpSpPr>
        <p:grpSpPr>
          <a:xfrm flipH="1" rot="-978817">
            <a:off x="887635" y="2098231"/>
            <a:ext cx="745490" cy="947023"/>
            <a:chOff x="2986775" y="596050"/>
            <a:chExt cx="673325" cy="855350"/>
          </a:xfrm>
        </p:grpSpPr>
        <p:sp>
          <p:nvSpPr>
            <p:cNvPr id="759" name="Google Shape;759;p28"/>
            <p:cNvSpPr/>
            <p:nvPr/>
          </p:nvSpPr>
          <p:spPr>
            <a:xfrm>
              <a:off x="2986775" y="596050"/>
              <a:ext cx="673325" cy="855350"/>
            </a:xfrm>
            <a:custGeom>
              <a:rect b="b" l="l" r="r" t="t"/>
              <a:pathLst>
                <a:path extrusionOk="0" h="34214" w="26933">
                  <a:moveTo>
                    <a:pt x="25306" y="1609"/>
                  </a:moveTo>
                  <a:lnTo>
                    <a:pt x="25306" y="1609"/>
                  </a:lnTo>
                  <a:cubicBezTo>
                    <a:pt x="24350" y="2718"/>
                    <a:pt x="23432" y="3827"/>
                    <a:pt x="22514" y="4975"/>
                  </a:cubicBezTo>
                  <a:cubicBezTo>
                    <a:pt x="22514" y="4860"/>
                    <a:pt x="22514" y="4745"/>
                    <a:pt x="22514" y="4630"/>
                  </a:cubicBezTo>
                  <a:cubicBezTo>
                    <a:pt x="22591" y="4210"/>
                    <a:pt x="22629" y="3789"/>
                    <a:pt x="22629" y="3368"/>
                  </a:cubicBezTo>
                  <a:lnTo>
                    <a:pt x="22820" y="3215"/>
                  </a:lnTo>
                  <a:lnTo>
                    <a:pt x="22820" y="3215"/>
                  </a:lnTo>
                  <a:cubicBezTo>
                    <a:pt x="22744" y="3713"/>
                    <a:pt x="22629" y="4133"/>
                    <a:pt x="22553" y="4592"/>
                  </a:cubicBezTo>
                  <a:cubicBezTo>
                    <a:pt x="22553" y="4630"/>
                    <a:pt x="22581" y="4650"/>
                    <a:pt x="22615" y="4650"/>
                  </a:cubicBezTo>
                  <a:cubicBezTo>
                    <a:pt x="22648" y="4650"/>
                    <a:pt x="22686" y="4630"/>
                    <a:pt x="22706" y="4592"/>
                  </a:cubicBezTo>
                  <a:cubicBezTo>
                    <a:pt x="22897" y="4095"/>
                    <a:pt x="23012" y="3598"/>
                    <a:pt x="23050" y="3062"/>
                  </a:cubicBezTo>
                  <a:cubicBezTo>
                    <a:pt x="23815" y="2565"/>
                    <a:pt x="24541" y="2106"/>
                    <a:pt x="25306" y="1609"/>
                  </a:cubicBezTo>
                  <a:close/>
                  <a:moveTo>
                    <a:pt x="26415" y="806"/>
                  </a:moveTo>
                  <a:lnTo>
                    <a:pt x="26415" y="806"/>
                  </a:lnTo>
                  <a:cubicBezTo>
                    <a:pt x="26301" y="1035"/>
                    <a:pt x="25918" y="1915"/>
                    <a:pt x="25803" y="2259"/>
                  </a:cubicBezTo>
                  <a:cubicBezTo>
                    <a:pt x="25574" y="3101"/>
                    <a:pt x="25421" y="4018"/>
                    <a:pt x="25230" y="4898"/>
                  </a:cubicBezTo>
                  <a:cubicBezTo>
                    <a:pt x="24274" y="5128"/>
                    <a:pt x="23356" y="5434"/>
                    <a:pt x="22476" y="5816"/>
                  </a:cubicBezTo>
                  <a:lnTo>
                    <a:pt x="23662" y="4324"/>
                  </a:lnTo>
                  <a:cubicBezTo>
                    <a:pt x="24465" y="3330"/>
                    <a:pt x="25497" y="2297"/>
                    <a:pt x="26109" y="1227"/>
                  </a:cubicBezTo>
                  <a:lnTo>
                    <a:pt x="26339" y="882"/>
                  </a:lnTo>
                  <a:lnTo>
                    <a:pt x="26415" y="806"/>
                  </a:lnTo>
                  <a:close/>
                  <a:moveTo>
                    <a:pt x="22476" y="3407"/>
                  </a:moveTo>
                  <a:lnTo>
                    <a:pt x="22476" y="3407"/>
                  </a:lnTo>
                  <a:cubicBezTo>
                    <a:pt x="22361" y="3751"/>
                    <a:pt x="22285" y="4057"/>
                    <a:pt x="22285" y="4401"/>
                  </a:cubicBezTo>
                  <a:cubicBezTo>
                    <a:pt x="22247" y="4707"/>
                    <a:pt x="22208" y="4975"/>
                    <a:pt x="22208" y="5281"/>
                  </a:cubicBezTo>
                  <a:lnTo>
                    <a:pt x="21749" y="5854"/>
                  </a:lnTo>
                  <a:cubicBezTo>
                    <a:pt x="21902" y="5128"/>
                    <a:pt x="22017" y="4401"/>
                    <a:pt x="22055" y="3636"/>
                  </a:cubicBezTo>
                  <a:lnTo>
                    <a:pt x="22476" y="3407"/>
                  </a:lnTo>
                  <a:close/>
                  <a:moveTo>
                    <a:pt x="21788" y="3789"/>
                  </a:moveTo>
                  <a:lnTo>
                    <a:pt x="21788" y="3789"/>
                  </a:lnTo>
                  <a:cubicBezTo>
                    <a:pt x="21635" y="4554"/>
                    <a:pt x="21520" y="5319"/>
                    <a:pt x="21482" y="6084"/>
                  </a:cubicBezTo>
                  <a:lnTo>
                    <a:pt x="21290" y="6351"/>
                  </a:lnTo>
                  <a:cubicBezTo>
                    <a:pt x="21367" y="5969"/>
                    <a:pt x="21405" y="5587"/>
                    <a:pt x="21405" y="5204"/>
                  </a:cubicBezTo>
                  <a:cubicBezTo>
                    <a:pt x="21443" y="4822"/>
                    <a:pt x="21482" y="4401"/>
                    <a:pt x="21443" y="3980"/>
                  </a:cubicBezTo>
                  <a:lnTo>
                    <a:pt x="21788" y="3789"/>
                  </a:lnTo>
                  <a:close/>
                  <a:moveTo>
                    <a:pt x="21176" y="4171"/>
                  </a:moveTo>
                  <a:cubicBezTo>
                    <a:pt x="21176" y="4439"/>
                    <a:pt x="21176" y="4707"/>
                    <a:pt x="21176" y="4936"/>
                  </a:cubicBezTo>
                  <a:cubicBezTo>
                    <a:pt x="21099" y="5510"/>
                    <a:pt x="21023" y="6122"/>
                    <a:pt x="20984" y="6696"/>
                  </a:cubicBezTo>
                  <a:cubicBezTo>
                    <a:pt x="20908" y="6772"/>
                    <a:pt x="20793" y="6849"/>
                    <a:pt x="20717" y="6887"/>
                  </a:cubicBezTo>
                  <a:cubicBezTo>
                    <a:pt x="20870" y="6084"/>
                    <a:pt x="20908" y="5204"/>
                    <a:pt x="20870" y="4363"/>
                  </a:cubicBezTo>
                  <a:lnTo>
                    <a:pt x="21176" y="4171"/>
                  </a:lnTo>
                  <a:close/>
                  <a:moveTo>
                    <a:pt x="5839" y="24595"/>
                  </a:moveTo>
                  <a:lnTo>
                    <a:pt x="5839" y="24595"/>
                  </a:lnTo>
                  <a:cubicBezTo>
                    <a:pt x="5724" y="24786"/>
                    <a:pt x="5571" y="24977"/>
                    <a:pt x="5457" y="25169"/>
                  </a:cubicBezTo>
                  <a:lnTo>
                    <a:pt x="5380" y="25207"/>
                  </a:lnTo>
                  <a:lnTo>
                    <a:pt x="5839" y="24595"/>
                  </a:lnTo>
                  <a:close/>
                  <a:moveTo>
                    <a:pt x="5151" y="25704"/>
                  </a:moveTo>
                  <a:cubicBezTo>
                    <a:pt x="4998" y="25857"/>
                    <a:pt x="4883" y="26048"/>
                    <a:pt x="4730" y="26239"/>
                  </a:cubicBezTo>
                  <a:lnTo>
                    <a:pt x="4692" y="26239"/>
                  </a:lnTo>
                  <a:lnTo>
                    <a:pt x="5036" y="25704"/>
                  </a:lnTo>
                  <a:close/>
                  <a:moveTo>
                    <a:pt x="20755" y="4477"/>
                  </a:moveTo>
                  <a:cubicBezTo>
                    <a:pt x="20679" y="5510"/>
                    <a:pt x="20526" y="6504"/>
                    <a:pt x="20373" y="7499"/>
                  </a:cubicBezTo>
                  <a:lnTo>
                    <a:pt x="19952" y="8034"/>
                  </a:lnTo>
                  <a:cubicBezTo>
                    <a:pt x="19990" y="7728"/>
                    <a:pt x="20028" y="7384"/>
                    <a:pt x="20028" y="7078"/>
                  </a:cubicBezTo>
                  <a:cubicBezTo>
                    <a:pt x="20028" y="7040"/>
                    <a:pt x="20000" y="7021"/>
                    <a:pt x="19966" y="7021"/>
                  </a:cubicBezTo>
                  <a:cubicBezTo>
                    <a:pt x="19933" y="7021"/>
                    <a:pt x="19894" y="7040"/>
                    <a:pt x="19875" y="7078"/>
                  </a:cubicBezTo>
                  <a:cubicBezTo>
                    <a:pt x="19837" y="7537"/>
                    <a:pt x="19761" y="7958"/>
                    <a:pt x="19608" y="8417"/>
                  </a:cubicBezTo>
                  <a:lnTo>
                    <a:pt x="19569" y="8493"/>
                  </a:lnTo>
                  <a:cubicBezTo>
                    <a:pt x="19684" y="7996"/>
                    <a:pt x="19761" y="7499"/>
                    <a:pt x="19875" y="7002"/>
                  </a:cubicBezTo>
                  <a:cubicBezTo>
                    <a:pt x="19900" y="6927"/>
                    <a:pt x="19828" y="6868"/>
                    <a:pt x="19774" y="6868"/>
                  </a:cubicBezTo>
                  <a:cubicBezTo>
                    <a:pt x="19746" y="6868"/>
                    <a:pt x="19722" y="6885"/>
                    <a:pt x="19722" y="6925"/>
                  </a:cubicBezTo>
                  <a:cubicBezTo>
                    <a:pt x="19569" y="7575"/>
                    <a:pt x="19416" y="8187"/>
                    <a:pt x="19263" y="8799"/>
                  </a:cubicBezTo>
                  <a:cubicBezTo>
                    <a:pt x="19225" y="8914"/>
                    <a:pt x="19149" y="8990"/>
                    <a:pt x="19072" y="9067"/>
                  </a:cubicBezTo>
                  <a:cubicBezTo>
                    <a:pt x="19149" y="8532"/>
                    <a:pt x="19225" y="7996"/>
                    <a:pt x="19263" y="7461"/>
                  </a:cubicBezTo>
                  <a:cubicBezTo>
                    <a:pt x="19263" y="7422"/>
                    <a:pt x="19235" y="7403"/>
                    <a:pt x="19206" y="7403"/>
                  </a:cubicBezTo>
                  <a:cubicBezTo>
                    <a:pt x="19177" y="7403"/>
                    <a:pt x="19149" y="7422"/>
                    <a:pt x="19149" y="7461"/>
                  </a:cubicBezTo>
                  <a:lnTo>
                    <a:pt x="19072" y="7575"/>
                  </a:lnTo>
                  <a:cubicBezTo>
                    <a:pt x="19072" y="7614"/>
                    <a:pt x="19072" y="7652"/>
                    <a:pt x="19110" y="7652"/>
                  </a:cubicBezTo>
                  <a:cubicBezTo>
                    <a:pt x="19034" y="8226"/>
                    <a:pt x="18957" y="8761"/>
                    <a:pt x="18843" y="9335"/>
                  </a:cubicBezTo>
                  <a:lnTo>
                    <a:pt x="18537" y="9717"/>
                  </a:lnTo>
                  <a:cubicBezTo>
                    <a:pt x="18728" y="8532"/>
                    <a:pt x="18957" y="7346"/>
                    <a:pt x="19187" y="6122"/>
                  </a:cubicBezTo>
                  <a:cubicBezTo>
                    <a:pt x="19187" y="6077"/>
                    <a:pt x="19161" y="6059"/>
                    <a:pt x="19131" y="6059"/>
                  </a:cubicBezTo>
                  <a:cubicBezTo>
                    <a:pt x="19110" y="6059"/>
                    <a:pt x="19088" y="6068"/>
                    <a:pt x="19072" y="6084"/>
                  </a:cubicBezTo>
                  <a:cubicBezTo>
                    <a:pt x="18690" y="7346"/>
                    <a:pt x="18422" y="8646"/>
                    <a:pt x="18269" y="9947"/>
                  </a:cubicBezTo>
                  <a:cubicBezTo>
                    <a:pt x="17848" y="10444"/>
                    <a:pt x="17466" y="10903"/>
                    <a:pt x="17007" y="11400"/>
                  </a:cubicBezTo>
                  <a:cubicBezTo>
                    <a:pt x="17428" y="9908"/>
                    <a:pt x="17619" y="8379"/>
                    <a:pt x="17695" y="6849"/>
                  </a:cubicBezTo>
                  <a:cubicBezTo>
                    <a:pt x="17695" y="6810"/>
                    <a:pt x="17667" y="6791"/>
                    <a:pt x="17638" y="6791"/>
                  </a:cubicBezTo>
                  <a:cubicBezTo>
                    <a:pt x="17609" y="6791"/>
                    <a:pt x="17581" y="6810"/>
                    <a:pt x="17581" y="6849"/>
                  </a:cubicBezTo>
                  <a:lnTo>
                    <a:pt x="17581" y="7116"/>
                  </a:lnTo>
                  <a:cubicBezTo>
                    <a:pt x="17389" y="7155"/>
                    <a:pt x="17351" y="7308"/>
                    <a:pt x="17389" y="7537"/>
                  </a:cubicBezTo>
                  <a:lnTo>
                    <a:pt x="17351" y="7920"/>
                  </a:lnTo>
                  <a:cubicBezTo>
                    <a:pt x="17275" y="8379"/>
                    <a:pt x="17236" y="8876"/>
                    <a:pt x="17160" y="9335"/>
                  </a:cubicBezTo>
                  <a:cubicBezTo>
                    <a:pt x="17045" y="10100"/>
                    <a:pt x="16930" y="10826"/>
                    <a:pt x="16854" y="11553"/>
                  </a:cubicBezTo>
                  <a:lnTo>
                    <a:pt x="16548" y="11897"/>
                  </a:lnTo>
                  <a:cubicBezTo>
                    <a:pt x="16663" y="10903"/>
                    <a:pt x="16624" y="9908"/>
                    <a:pt x="16433" y="8952"/>
                  </a:cubicBezTo>
                  <a:cubicBezTo>
                    <a:pt x="16433" y="8920"/>
                    <a:pt x="16413" y="8908"/>
                    <a:pt x="16389" y="8908"/>
                  </a:cubicBezTo>
                  <a:cubicBezTo>
                    <a:pt x="16357" y="8908"/>
                    <a:pt x="16319" y="8930"/>
                    <a:pt x="16319" y="8952"/>
                  </a:cubicBezTo>
                  <a:cubicBezTo>
                    <a:pt x="16433" y="10023"/>
                    <a:pt x="16433" y="11094"/>
                    <a:pt x="16280" y="12165"/>
                  </a:cubicBezTo>
                  <a:lnTo>
                    <a:pt x="16013" y="12509"/>
                  </a:lnTo>
                  <a:cubicBezTo>
                    <a:pt x="16051" y="11782"/>
                    <a:pt x="16013" y="11018"/>
                    <a:pt x="15936" y="10291"/>
                  </a:cubicBezTo>
                  <a:cubicBezTo>
                    <a:pt x="15936" y="10272"/>
                    <a:pt x="15917" y="10262"/>
                    <a:pt x="15898" y="10262"/>
                  </a:cubicBezTo>
                  <a:cubicBezTo>
                    <a:pt x="15879" y="10262"/>
                    <a:pt x="15860" y="10272"/>
                    <a:pt x="15860" y="10291"/>
                  </a:cubicBezTo>
                  <a:cubicBezTo>
                    <a:pt x="15821" y="11132"/>
                    <a:pt x="15707" y="12012"/>
                    <a:pt x="15668" y="12853"/>
                  </a:cubicBezTo>
                  <a:cubicBezTo>
                    <a:pt x="15592" y="12968"/>
                    <a:pt x="15515" y="13045"/>
                    <a:pt x="15401" y="13159"/>
                  </a:cubicBezTo>
                  <a:cubicBezTo>
                    <a:pt x="15477" y="12509"/>
                    <a:pt x="15477" y="11897"/>
                    <a:pt x="15439" y="11285"/>
                  </a:cubicBezTo>
                  <a:cubicBezTo>
                    <a:pt x="15439" y="11247"/>
                    <a:pt x="15410" y="11228"/>
                    <a:pt x="15377" y="11228"/>
                  </a:cubicBezTo>
                  <a:cubicBezTo>
                    <a:pt x="15343" y="11228"/>
                    <a:pt x="15305" y="11247"/>
                    <a:pt x="15286" y="11285"/>
                  </a:cubicBezTo>
                  <a:cubicBezTo>
                    <a:pt x="15286" y="12012"/>
                    <a:pt x="15248" y="12700"/>
                    <a:pt x="15171" y="13427"/>
                  </a:cubicBezTo>
                  <a:lnTo>
                    <a:pt x="14942" y="13656"/>
                  </a:lnTo>
                  <a:cubicBezTo>
                    <a:pt x="14980" y="13236"/>
                    <a:pt x="14980" y="12853"/>
                    <a:pt x="14942" y="12433"/>
                  </a:cubicBezTo>
                  <a:cubicBezTo>
                    <a:pt x="14942" y="12375"/>
                    <a:pt x="14894" y="12347"/>
                    <a:pt x="14846" y="12347"/>
                  </a:cubicBezTo>
                  <a:cubicBezTo>
                    <a:pt x="14798" y="12347"/>
                    <a:pt x="14750" y="12375"/>
                    <a:pt x="14750" y="12433"/>
                  </a:cubicBezTo>
                  <a:cubicBezTo>
                    <a:pt x="14750" y="12968"/>
                    <a:pt x="14750" y="13465"/>
                    <a:pt x="14674" y="13962"/>
                  </a:cubicBezTo>
                  <a:lnTo>
                    <a:pt x="14444" y="14192"/>
                  </a:lnTo>
                  <a:lnTo>
                    <a:pt x="13794" y="14880"/>
                  </a:lnTo>
                  <a:cubicBezTo>
                    <a:pt x="13909" y="14115"/>
                    <a:pt x="13947" y="13312"/>
                    <a:pt x="13947" y="12509"/>
                  </a:cubicBezTo>
                  <a:cubicBezTo>
                    <a:pt x="13947" y="12452"/>
                    <a:pt x="13909" y="12423"/>
                    <a:pt x="13871" y="12423"/>
                  </a:cubicBezTo>
                  <a:cubicBezTo>
                    <a:pt x="13833" y="12423"/>
                    <a:pt x="13794" y="12452"/>
                    <a:pt x="13794" y="12509"/>
                  </a:cubicBezTo>
                  <a:cubicBezTo>
                    <a:pt x="13756" y="13389"/>
                    <a:pt x="13680" y="14307"/>
                    <a:pt x="13565" y="15225"/>
                  </a:cubicBezTo>
                  <a:lnTo>
                    <a:pt x="12494" y="16334"/>
                  </a:lnTo>
                  <a:cubicBezTo>
                    <a:pt x="12647" y="15378"/>
                    <a:pt x="12723" y="14383"/>
                    <a:pt x="12800" y="13427"/>
                  </a:cubicBezTo>
                  <a:cubicBezTo>
                    <a:pt x="12800" y="13370"/>
                    <a:pt x="12762" y="13341"/>
                    <a:pt x="12723" y="13341"/>
                  </a:cubicBezTo>
                  <a:cubicBezTo>
                    <a:pt x="12685" y="13341"/>
                    <a:pt x="12647" y="13370"/>
                    <a:pt x="12647" y="13427"/>
                  </a:cubicBezTo>
                  <a:cubicBezTo>
                    <a:pt x="12532" y="14498"/>
                    <a:pt x="12379" y="15569"/>
                    <a:pt x="12188" y="16640"/>
                  </a:cubicBezTo>
                  <a:lnTo>
                    <a:pt x="11500" y="17366"/>
                  </a:lnTo>
                  <a:cubicBezTo>
                    <a:pt x="11576" y="16372"/>
                    <a:pt x="11461" y="15339"/>
                    <a:pt x="11538" y="14345"/>
                  </a:cubicBezTo>
                  <a:cubicBezTo>
                    <a:pt x="11538" y="14303"/>
                    <a:pt x="11503" y="14272"/>
                    <a:pt x="11472" y="14272"/>
                  </a:cubicBezTo>
                  <a:cubicBezTo>
                    <a:pt x="11446" y="14272"/>
                    <a:pt x="11423" y="14293"/>
                    <a:pt x="11423" y="14345"/>
                  </a:cubicBezTo>
                  <a:cubicBezTo>
                    <a:pt x="11270" y="15454"/>
                    <a:pt x="11194" y="16601"/>
                    <a:pt x="11194" y="17711"/>
                  </a:cubicBezTo>
                  <a:cubicBezTo>
                    <a:pt x="11079" y="17864"/>
                    <a:pt x="10964" y="17978"/>
                    <a:pt x="10811" y="18093"/>
                  </a:cubicBezTo>
                  <a:lnTo>
                    <a:pt x="10811" y="17940"/>
                  </a:lnTo>
                  <a:cubicBezTo>
                    <a:pt x="10849" y="17481"/>
                    <a:pt x="10888" y="16946"/>
                    <a:pt x="10926" y="16448"/>
                  </a:cubicBezTo>
                  <a:cubicBezTo>
                    <a:pt x="10926" y="16410"/>
                    <a:pt x="10897" y="16391"/>
                    <a:pt x="10868" y="16391"/>
                  </a:cubicBezTo>
                  <a:cubicBezTo>
                    <a:pt x="10840" y="16391"/>
                    <a:pt x="10811" y="16410"/>
                    <a:pt x="10811" y="16448"/>
                  </a:cubicBezTo>
                  <a:cubicBezTo>
                    <a:pt x="10773" y="16869"/>
                    <a:pt x="10696" y="17328"/>
                    <a:pt x="10658" y="17749"/>
                  </a:cubicBezTo>
                  <a:cubicBezTo>
                    <a:pt x="10658" y="17864"/>
                    <a:pt x="10658" y="18055"/>
                    <a:pt x="10620" y="18284"/>
                  </a:cubicBezTo>
                  <a:lnTo>
                    <a:pt x="10314" y="18628"/>
                  </a:lnTo>
                  <a:cubicBezTo>
                    <a:pt x="10314" y="18323"/>
                    <a:pt x="10352" y="18017"/>
                    <a:pt x="10390" y="17711"/>
                  </a:cubicBezTo>
                  <a:cubicBezTo>
                    <a:pt x="10390" y="17669"/>
                    <a:pt x="10344" y="17638"/>
                    <a:pt x="10303" y="17638"/>
                  </a:cubicBezTo>
                  <a:cubicBezTo>
                    <a:pt x="10269" y="17638"/>
                    <a:pt x="10237" y="17659"/>
                    <a:pt x="10237" y="17711"/>
                  </a:cubicBezTo>
                  <a:cubicBezTo>
                    <a:pt x="10161" y="18093"/>
                    <a:pt x="10084" y="18514"/>
                    <a:pt x="10046" y="18934"/>
                  </a:cubicBezTo>
                  <a:lnTo>
                    <a:pt x="9740" y="19240"/>
                  </a:lnTo>
                  <a:cubicBezTo>
                    <a:pt x="9778" y="19011"/>
                    <a:pt x="9778" y="18743"/>
                    <a:pt x="9817" y="18552"/>
                  </a:cubicBezTo>
                  <a:cubicBezTo>
                    <a:pt x="9817" y="18475"/>
                    <a:pt x="9759" y="18437"/>
                    <a:pt x="9702" y="18437"/>
                  </a:cubicBezTo>
                  <a:cubicBezTo>
                    <a:pt x="9645" y="18437"/>
                    <a:pt x="9587" y="18475"/>
                    <a:pt x="9587" y="18552"/>
                  </a:cubicBezTo>
                  <a:cubicBezTo>
                    <a:pt x="9549" y="18820"/>
                    <a:pt x="9511" y="19087"/>
                    <a:pt x="9473" y="19355"/>
                  </a:cubicBezTo>
                  <a:lnTo>
                    <a:pt x="9396" y="19585"/>
                  </a:lnTo>
                  <a:lnTo>
                    <a:pt x="9014" y="20005"/>
                  </a:lnTo>
                  <a:cubicBezTo>
                    <a:pt x="9052" y="19852"/>
                    <a:pt x="9090" y="19661"/>
                    <a:pt x="9128" y="19508"/>
                  </a:cubicBezTo>
                  <a:cubicBezTo>
                    <a:pt x="9147" y="19413"/>
                    <a:pt x="9119" y="19374"/>
                    <a:pt x="9080" y="19374"/>
                  </a:cubicBezTo>
                  <a:cubicBezTo>
                    <a:pt x="9042" y="19374"/>
                    <a:pt x="8994" y="19413"/>
                    <a:pt x="8975" y="19470"/>
                  </a:cubicBezTo>
                  <a:cubicBezTo>
                    <a:pt x="8899" y="19738"/>
                    <a:pt x="8822" y="20005"/>
                    <a:pt x="8746" y="20273"/>
                  </a:cubicBezTo>
                  <a:lnTo>
                    <a:pt x="8593" y="20426"/>
                  </a:lnTo>
                  <a:cubicBezTo>
                    <a:pt x="8708" y="19852"/>
                    <a:pt x="8784" y="19202"/>
                    <a:pt x="8899" y="18628"/>
                  </a:cubicBezTo>
                  <a:cubicBezTo>
                    <a:pt x="8899" y="18562"/>
                    <a:pt x="8847" y="18521"/>
                    <a:pt x="8796" y="18521"/>
                  </a:cubicBezTo>
                  <a:cubicBezTo>
                    <a:pt x="8760" y="18521"/>
                    <a:pt x="8724" y="18542"/>
                    <a:pt x="8708" y="18590"/>
                  </a:cubicBezTo>
                  <a:cubicBezTo>
                    <a:pt x="8593" y="19317"/>
                    <a:pt x="8402" y="20044"/>
                    <a:pt x="8287" y="20770"/>
                  </a:cubicBezTo>
                  <a:lnTo>
                    <a:pt x="8096" y="21000"/>
                  </a:lnTo>
                  <a:cubicBezTo>
                    <a:pt x="8287" y="20082"/>
                    <a:pt x="8402" y="19126"/>
                    <a:pt x="8516" y="18208"/>
                  </a:cubicBezTo>
                  <a:cubicBezTo>
                    <a:pt x="8516" y="18141"/>
                    <a:pt x="8478" y="18100"/>
                    <a:pt x="8438" y="18100"/>
                  </a:cubicBezTo>
                  <a:cubicBezTo>
                    <a:pt x="8409" y="18100"/>
                    <a:pt x="8379" y="18121"/>
                    <a:pt x="8363" y="18170"/>
                  </a:cubicBezTo>
                  <a:cubicBezTo>
                    <a:pt x="8172" y="19202"/>
                    <a:pt x="7943" y="20273"/>
                    <a:pt x="7790" y="21344"/>
                  </a:cubicBezTo>
                  <a:lnTo>
                    <a:pt x="7292" y="21879"/>
                  </a:lnTo>
                  <a:cubicBezTo>
                    <a:pt x="7407" y="21114"/>
                    <a:pt x="7484" y="20388"/>
                    <a:pt x="7522" y="19623"/>
                  </a:cubicBezTo>
                  <a:cubicBezTo>
                    <a:pt x="7522" y="19604"/>
                    <a:pt x="7503" y="19594"/>
                    <a:pt x="7484" y="19594"/>
                  </a:cubicBezTo>
                  <a:cubicBezTo>
                    <a:pt x="7465" y="19594"/>
                    <a:pt x="7445" y="19604"/>
                    <a:pt x="7445" y="19623"/>
                  </a:cubicBezTo>
                  <a:cubicBezTo>
                    <a:pt x="7331" y="20464"/>
                    <a:pt x="7216" y="21306"/>
                    <a:pt x="7063" y="22147"/>
                  </a:cubicBezTo>
                  <a:cubicBezTo>
                    <a:pt x="6681" y="22568"/>
                    <a:pt x="6336" y="22989"/>
                    <a:pt x="5992" y="23447"/>
                  </a:cubicBezTo>
                  <a:cubicBezTo>
                    <a:pt x="5992" y="22683"/>
                    <a:pt x="6030" y="21918"/>
                    <a:pt x="6145" y="21153"/>
                  </a:cubicBezTo>
                  <a:cubicBezTo>
                    <a:pt x="6168" y="21084"/>
                    <a:pt x="6108" y="21029"/>
                    <a:pt x="6049" y="21029"/>
                  </a:cubicBezTo>
                  <a:cubicBezTo>
                    <a:pt x="6009" y="21029"/>
                    <a:pt x="5969" y="21053"/>
                    <a:pt x="5954" y="21114"/>
                  </a:cubicBezTo>
                  <a:cubicBezTo>
                    <a:pt x="5724" y="21994"/>
                    <a:pt x="5648" y="22950"/>
                    <a:pt x="5686" y="23868"/>
                  </a:cubicBezTo>
                  <a:lnTo>
                    <a:pt x="5495" y="24136"/>
                  </a:lnTo>
                  <a:cubicBezTo>
                    <a:pt x="5495" y="23180"/>
                    <a:pt x="5457" y="22262"/>
                    <a:pt x="5571" y="21306"/>
                  </a:cubicBezTo>
                  <a:cubicBezTo>
                    <a:pt x="5571" y="21239"/>
                    <a:pt x="5507" y="21198"/>
                    <a:pt x="5445" y="21198"/>
                  </a:cubicBezTo>
                  <a:cubicBezTo>
                    <a:pt x="5401" y="21198"/>
                    <a:pt x="5358" y="21219"/>
                    <a:pt x="5342" y="21267"/>
                  </a:cubicBezTo>
                  <a:cubicBezTo>
                    <a:pt x="5112" y="22338"/>
                    <a:pt x="5074" y="23409"/>
                    <a:pt x="5227" y="24480"/>
                  </a:cubicBezTo>
                  <a:cubicBezTo>
                    <a:pt x="4730" y="25130"/>
                    <a:pt x="4309" y="25819"/>
                    <a:pt x="3927" y="26469"/>
                  </a:cubicBezTo>
                  <a:cubicBezTo>
                    <a:pt x="3353" y="25016"/>
                    <a:pt x="4462" y="23753"/>
                    <a:pt x="4845" y="22453"/>
                  </a:cubicBezTo>
                  <a:cubicBezTo>
                    <a:pt x="5151" y="21344"/>
                    <a:pt x="4730" y="21038"/>
                    <a:pt x="6107" y="20808"/>
                  </a:cubicBezTo>
                  <a:cubicBezTo>
                    <a:pt x="6222" y="20808"/>
                    <a:pt x="6336" y="20694"/>
                    <a:pt x="6260" y="20541"/>
                  </a:cubicBezTo>
                  <a:cubicBezTo>
                    <a:pt x="5112" y="18973"/>
                    <a:pt x="8019" y="17022"/>
                    <a:pt x="8937" y="16219"/>
                  </a:cubicBezTo>
                  <a:cubicBezTo>
                    <a:pt x="9817" y="15416"/>
                    <a:pt x="10658" y="14689"/>
                    <a:pt x="11461" y="13886"/>
                  </a:cubicBezTo>
                  <a:cubicBezTo>
                    <a:pt x="13259" y="12165"/>
                    <a:pt x="14330" y="9947"/>
                    <a:pt x="16013" y="8149"/>
                  </a:cubicBezTo>
                  <a:cubicBezTo>
                    <a:pt x="17428" y="6734"/>
                    <a:pt x="19034" y="5510"/>
                    <a:pt x="20755" y="4477"/>
                  </a:cubicBezTo>
                  <a:close/>
                  <a:moveTo>
                    <a:pt x="25192" y="5128"/>
                  </a:moveTo>
                  <a:lnTo>
                    <a:pt x="25192" y="5128"/>
                  </a:lnTo>
                  <a:cubicBezTo>
                    <a:pt x="24771" y="6772"/>
                    <a:pt x="24159" y="8340"/>
                    <a:pt x="22744" y="9373"/>
                  </a:cubicBezTo>
                  <a:cubicBezTo>
                    <a:pt x="22208" y="9755"/>
                    <a:pt x="21635" y="9985"/>
                    <a:pt x="21252" y="10559"/>
                  </a:cubicBezTo>
                  <a:cubicBezTo>
                    <a:pt x="20650" y="11396"/>
                    <a:pt x="20369" y="13815"/>
                    <a:pt x="19052" y="13815"/>
                  </a:cubicBezTo>
                  <a:cubicBezTo>
                    <a:pt x="18864" y="13815"/>
                    <a:pt x="18656" y="13766"/>
                    <a:pt x="18422" y="13656"/>
                  </a:cubicBezTo>
                  <a:cubicBezTo>
                    <a:pt x="18382" y="13632"/>
                    <a:pt x="18342" y="13622"/>
                    <a:pt x="18304" y="13622"/>
                  </a:cubicBezTo>
                  <a:cubicBezTo>
                    <a:pt x="18162" y="13622"/>
                    <a:pt x="18056" y="13773"/>
                    <a:pt x="18116" y="13924"/>
                  </a:cubicBezTo>
                  <a:cubicBezTo>
                    <a:pt x="18651" y="14880"/>
                    <a:pt x="18116" y="15033"/>
                    <a:pt x="17428" y="15607"/>
                  </a:cubicBezTo>
                  <a:cubicBezTo>
                    <a:pt x="16777" y="16142"/>
                    <a:pt x="16127" y="16716"/>
                    <a:pt x="15515" y="17366"/>
                  </a:cubicBezTo>
                  <a:cubicBezTo>
                    <a:pt x="14483" y="18437"/>
                    <a:pt x="13603" y="19623"/>
                    <a:pt x="12838" y="20923"/>
                  </a:cubicBezTo>
                  <a:cubicBezTo>
                    <a:pt x="12494" y="21573"/>
                    <a:pt x="12188" y="22300"/>
                    <a:pt x="11767" y="22912"/>
                  </a:cubicBezTo>
                  <a:cubicBezTo>
                    <a:pt x="11194" y="23715"/>
                    <a:pt x="10429" y="24059"/>
                    <a:pt x="9702" y="24633"/>
                  </a:cubicBezTo>
                  <a:cubicBezTo>
                    <a:pt x="8593" y="25513"/>
                    <a:pt x="8555" y="26354"/>
                    <a:pt x="6872" y="26622"/>
                  </a:cubicBezTo>
                  <a:cubicBezTo>
                    <a:pt x="6069" y="26737"/>
                    <a:pt x="5304" y="26775"/>
                    <a:pt x="4501" y="26775"/>
                  </a:cubicBezTo>
                  <a:cubicBezTo>
                    <a:pt x="4577" y="26737"/>
                    <a:pt x="4615" y="26698"/>
                    <a:pt x="4654" y="26622"/>
                  </a:cubicBezTo>
                  <a:cubicBezTo>
                    <a:pt x="4692" y="26679"/>
                    <a:pt x="4759" y="26708"/>
                    <a:pt x="4826" y="26708"/>
                  </a:cubicBezTo>
                  <a:cubicBezTo>
                    <a:pt x="4893" y="26708"/>
                    <a:pt x="4960" y="26679"/>
                    <a:pt x="4998" y="26622"/>
                  </a:cubicBezTo>
                  <a:cubicBezTo>
                    <a:pt x="5074" y="26584"/>
                    <a:pt x="5074" y="26545"/>
                    <a:pt x="5151" y="26469"/>
                  </a:cubicBezTo>
                  <a:cubicBezTo>
                    <a:pt x="5992" y="26354"/>
                    <a:pt x="6834" y="26086"/>
                    <a:pt x="7675" y="25933"/>
                  </a:cubicBezTo>
                  <a:cubicBezTo>
                    <a:pt x="7855" y="25933"/>
                    <a:pt x="7798" y="25662"/>
                    <a:pt x="7631" y="25662"/>
                  </a:cubicBezTo>
                  <a:cubicBezTo>
                    <a:pt x="7621" y="25662"/>
                    <a:pt x="7610" y="25663"/>
                    <a:pt x="7598" y="25666"/>
                  </a:cubicBezTo>
                  <a:cubicBezTo>
                    <a:pt x="6872" y="25742"/>
                    <a:pt x="6145" y="25857"/>
                    <a:pt x="5457" y="26048"/>
                  </a:cubicBezTo>
                  <a:lnTo>
                    <a:pt x="5763" y="25589"/>
                  </a:lnTo>
                  <a:cubicBezTo>
                    <a:pt x="7140" y="25283"/>
                    <a:pt x="8440" y="24748"/>
                    <a:pt x="9625" y="24059"/>
                  </a:cubicBezTo>
                  <a:cubicBezTo>
                    <a:pt x="9757" y="23994"/>
                    <a:pt x="9662" y="23815"/>
                    <a:pt x="9536" y="23815"/>
                  </a:cubicBezTo>
                  <a:cubicBezTo>
                    <a:pt x="9515" y="23815"/>
                    <a:pt x="9494" y="23819"/>
                    <a:pt x="9473" y="23830"/>
                  </a:cubicBezTo>
                  <a:cubicBezTo>
                    <a:pt x="8402" y="24289"/>
                    <a:pt x="7331" y="24671"/>
                    <a:pt x="6183" y="24939"/>
                  </a:cubicBezTo>
                  <a:cubicBezTo>
                    <a:pt x="6375" y="24671"/>
                    <a:pt x="6528" y="24404"/>
                    <a:pt x="6681" y="24136"/>
                  </a:cubicBezTo>
                  <a:cubicBezTo>
                    <a:pt x="7292" y="23792"/>
                    <a:pt x="7904" y="23294"/>
                    <a:pt x="8478" y="22950"/>
                  </a:cubicBezTo>
                  <a:cubicBezTo>
                    <a:pt x="9243" y="22453"/>
                    <a:pt x="10046" y="22032"/>
                    <a:pt x="10849" y="21573"/>
                  </a:cubicBezTo>
                  <a:cubicBezTo>
                    <a:pt x="10882" y="21541"/>
                    <a:pt x="10859" y="21451"/>
                    <a:pt x="10803" y="21451"/>
                  </a:cubicBezTo>
                  <a:cubicBezTo>
                    <a:pt x="10793" y="21451"/>
                    <a:pt x="10784" y="21453"/>
                    <a:pt x="10773" y="21459"/>
                  </a:cubicBezTo>
                  <a:cubicBezTo>
                    <a:pt x="9931" y="21803"/>
                    <a:pt x="9128" y="22224"/>
                    <a:pt x="8325" y="22644"/>
                  </a:cubicBezTo>
                  <a:cubicBezTo>
                    <a:pt x="7943" y="22874"/>
                    <a:pt x="7484" y="23142"/>
                    <a:pt x="7063" y="23371"/>
                  </a:cubicBezTo>
                  <a:cubicBezTo>
                    <a:pt x="7178" y="23142"/>
                    <a:pt x="7292" y="22950"/>
                    <a:pt x="7407" y="22721"/>
                  </a:cubicBezTo>
                  <a:cubicBezTo>
                    <a:pt x="9243" y="21803"/>
                    <a:pt x="10888" y="20617"/>
                    <a:pt x="12762" y="19776"/>
                  </a:cubicBezTo>
                  <a:cubicBezTo>
                    <a:pt x="12827" y="19743"/>
                    <a:pt x="12780" y="19653"/>
                    <a:pt x="12717" y="19653"/>
                  </a:cubicBezTo>
                  <a:cubicBezTo>
                    <a:pt x="12707" y="19653"/>
                    <a:pt x="12696" y="19656"/>
                    <a:pt x="12685" y="19661"/>
                  </a:cubicBezTo>
                  <a:cubicBezTo>
                    <a:pt x="11002" y="20197"/>
                    <a:pt x="9396" y="21000"/>
                    <a:pt x="7904" y="22032"/>
                  </a:cubicBezTo>
                  <a:cubicBezTo>
                    <a:pt x="8096" y="21841"/>
                    <a:pt x="8287" y="21650"/>
                    <a:pt x="8440" y="21459"/>
                  </a:cubicBezTo>
                  <a:lnTo>
                    <a:pt x="10429" y="19470"/>
                  </a:lnTo>
                  <a:cubicBezTo>
                    <a:pt x="11155" y="19164"/>
                    <a:pt x="11882" y="18781"/>
                    <a:pt x="12570" y="18399"/>
                  </a:cubicBezTo>
                  <a:cubicBezTo>
                    <a:pt x="13374" y="18055"/>
                    <a:pt x="14177" y="17672"/>
                    <a:pt x="14942" y="17175"/>
                  </a:cubicBezTo>
                  <a:lnTo>
                    <a:pt x="14942" y="17137"/>
                  </a:lnTo>
                  <a:cubicBezTo>
                    <a:pt x="14177" y="17366"/>
                    <a:pt x="13450" y="17634"/>
                    <a:pt x="12723" y="17978"/>
                  </a:cubicBezTo>
                  <a:cubicBezTo>
                    <a:pt x="12188" y="18246"/>
                    <a:pt x="11614" y="18475"/>
                    <a:pt x="11117" y="18781"/>
                  </a:cubicBezTo>
                  <a:cubicBezTo>
                    <a:pt x="11423" y="18437"/>
                    <a:pt x="11767" y="18131"/>
                    <a:pt x="12073" y="17787"/>
                  </a:cubicBezTo>
                  <a:cubicBezTo>
                    <a:pt x="13680" y="17022"/>
                    <a:pt x="15248" y="15989"/>
                    <a:pt x="16854" y="15186"/>
                  </a:cubicBezTo>
                  <a:cubicBezTo>
                    <a:pt x="16958" y="15152"/>
                    <a:pt x="16873" y="14990"/>
                    <a:pt x="16770" y="14990"/>
                  </a:cubicBezTo>
                  <a:cubicBezTo>
                    <a:pt x="16760" y="14990"/>
                    <a:pt x="16750" y="14992"/>
                    <a:pt x="16739" y="14995"/>
                  </a:cubicBezTo>
                  <a:cubicBezTo>
                    <a:pt x="15477" y="15607"/>
                    <a:pt x="14138" y="16181"/>
                    <a:pt x="12915" y="16907"/>
                  </a:cubicBezTo>
                  <a:lnTo>
                    <a:pt x="13871" y="15913"/>
                  </a:lnTo>
                  <a:cubicBezTo>
                    <a:pt x="13890" y="15932"/>
                    <a:pt x="13899" y="15942"/>
                    <a:pt x="13909" y="15942"/>
                  </a:cubicBezTo>
                  <a:cubicBezTo>
                    <a:pt x="13919" y="15942"/>
                    <a:pt x="13928" y="15932"/>
                    <a:pt x="13947" y="15913"/>
                  </a:cubicBezTo>
                  <a:cubicBezTo>
                    <a:pt x="15630" y="15072"/>
                    <a:pt x="17198" y="14001"/>
                    <a:pt x="18843" y="13121"/>
                  </a:cubicBezTo>
                  <a:cubicBezTo>
                    <a:pt x="18905" y="13090"/>
                    <a:pt x="18866" y="13034"/>
                    <a:pt x="18829" y="13034"/>
                  </a:cubicBezTo>
                  <a:cubicBezTo>
                    <a:pt x="18820" y="13034"/>
                    <a:pt x="18812" y="13037"/>
                    <a:pt x="18804" y="13045"/>
                  </a:cubicBezTo>
                  <a:cubicBezTo>
                    <a:pt x="17236" y="13695"/>
                    <a:pt x="15745" y="14498"/>
                    <a:pt x="14330" y="15416"/>
                  </a:cubicBezTo>
                  <a:cubicBezTo>
                    <a:pt x="15133" y="14574"/>
                    <a:pt x="15898" y="13733"/>
                    <a:pt x="16663" y="12892"/>
                  </a:cubicBezTo>
                  <a:cubicBezTo>
                    <a:pt x="17428" y="12547"/>
                    <a:pt x="18154" y="12127"/>
                    <a:pt x="18881" y="11744"/>
                  </a:cubicBezTo>
                  <a:cubicBezTo>
                    <a:pt x="19110" y="11591"/>
                    <a:pt x="20105" y="11285"/>
                    <a:pt x="19990" y="10941"/>
                  </a:cubicBezTo>
                  <a:cubicBezTo>
                    <a:pt x="19990" y="10903"/>
                    <a:pt x="19952" y="10865"/>
                    <a:pt x="19952" y="10865"/>
                  </a:cubicBezTo>
                  <a:lnTo>
                    <a:pt x="19875" y="10865"/>
                  </a:lnTo>
                  <a:cubicBezTo>
                    <a:pt x="19799" y="10865"/>
                    <a:pt x="19761" y="10979"/>
                    <a:pt x="19837" y="11018"/>
                  </a:cubicBezTo>
                  <a:cubicBezTo>
                    <a:pt x="19827" y="11012"/>
                    <a:pt x="19814" y="11010"/>
                    <a:pt x="19799" y="11010"/>
                  </a:cubicBezTo>
                  <a:cubicBezTo>
                    <a:pt x="19585" y="11010"/>
                    <a:pt x="18909" y="11482"/>
                    <a:pt x="18766" y="11553"/>
                  </a:cubicBezTo>
                  <a:lnTo>
                    <a:pt x="17963" y="11935"/>
                  </a:lnTo>
                  <a:cubicBezTo>
                    <a:pt x="17695" y="12088"/>
                    <a:pt x="17428" y="12241"/>
                    <a:pt x="17122" y="12356"/>
                  </a:cubicBezTo>
                  <a:lnTo>
                    <a:pt x="17504" y="11974"/>
                  </a:lnTo>
                  <a:cubicBezTo>
                    <a:pt x="18613" y="11400"/>
                    <a:pt x="19646" y="10673"/>
                    <a:pt x="20793" y="10061"/>
                  </a:cubicBezTo>
                  <a:cubicBezTo>
                    <a:pt x="20826" y="10061"/>
                    <a:pt x="20803" y="9977"/>
                    <a:pt x="20771" y="9977"/>
                  </a:cubicBezTo>
                  <a:cubicBezTo>
                    <a:pt x="20766" y="9977"/>
                    <a:pt x="20760" y="9979"/>
                    <a:pt x="20755" y="9985"/>
                  </a:cubicBezTo>
                  <a:cubicBezTo>
                    <a:pt x="19761" y="10406"/>
                    <a:pt x="18804" y="10903"/>
                    <a:pt x="17887" y="11438"/>
                  </a:cubicBezTo>
                  <a:cubicBezTo>
                    <a:pt x="18154" y="11132"/>
                    <a:pt x="18460" y="10788"/>
                    <a:pt x="18728" y="10444"/>
                  </a:cubicBezTo>
                  <a:cubicBezTo>
                    <a:pt x="20334" y="9602"/>
                    <a:pt x="21941" y="8723"/>
                    <a:pt x="23547" y="7843"/>
                  </a:cubicBezTo>
                  <a:cubicBezTo>
                    <a:pt x="23585" y="7843"/>
                    <a:pt x="23547" y="7767"/>
                    <a:pt x="23509" y="7767"/>
                  </a:cubicBezTo>
                  <a:cubicBezTo>
                    <a:pt x="22017" y="8379"/>
                    <a:pt x="20602" y="9105"/>
                    <a:pt x="19187" y="9870"/>
                  </a:cubicBezTo>
                  <a:cubicBezTo>
                    <a:pt x="19493" y="9526"/>
                    <a:pt x="19799" y="9143"/>
                    <a:pt x="20105" y="8761"/>
                  </a:cubicBezTo>
                  <a:cubicBezTo>
                    <a:pt x="21099" y="8187"/>
                    <a:pt x="22170" y="7690"/>
                    <a:pt x="23279" y="7346"/>
                  </a:cubicBezTo>
                  <a:cubicBezTo>
                    <a:pt x="23356" y="7308"/>
                    <a:pt x="23317" y="7193"/>
                    <a:pt x="23241" y="7193"/>
                  </a:cubicBezTo>
                  <a:cubicBezTo>
                    <a:pt x="22285" y="7384"/>
                    <a:pt x="21367" y="7728"/>
                    <a:pt x="20526" y="8226"/>
                  </a:cubicBezTo>
                  <a:lnTo>
                    <a:pt x="20755" y="7958"/>
                  </a:lnTo>
                  <a:cubicBezTo>
                    <a:pt x="21749" y="7346"/>
                    <a:pt x="22859" y="6849"/>
                    <a:pt x="23968" y="6466"/>
                  </a:cubicBezTo>
                  <a:cubicBezTo>
                    <a:pt x="24072" y="6431"/>
                    <a:pt x="24050" y="6270"/>
                    <a:pt x="23959" y="6270"/>
                  </a:cubicBezTo>
                  <a:cubicBezTo>
                    <a:pt x="23949" y="6270"/>
                    <a:pt x="23940" y="6272"/>
                    <a:pt x="23929" y="6275"/>
                  </a:cubicBezTo>
                  <a:cubicBezTo>
                    <a:pt x="23012" y="6428"/>
                    <a:pt x="22132" y="6734"/>
                    <a:pt x="21367" y="7231"/>
                  </a:cubicBezTo>
                  <a:lnTo>
                    <a:pt x="21826" y="6619"/>
                  </a:lnTo>
                  <a:cubicBezTo>
                    <a:pt x="22897" y="6046"/>
                    <a:pt x="24044" y="5548"/>
                    <a:pt x="25192" y="5128"/>
                  </a:cubicBezTo>
                  <a:close/>
                  <a:moveTo>
                    <a:pt x="26738" y="1"/>
                  </a:moveTo>
                  <a:cubicBezTo>
                    <a:pt x="26705" y="1"/>
                    <a:pt x="26673" y="13"/>
                    <a:pt x="26645" y="41"/>
                  </a:cubicBezTo>
                  <a:cubicBezTo>
                    <a:pt x="26530" y="194"/>
                    <a:pt x="26454" y="347"/>
                    <a:pt x="26339" y="462"/>
                  </a:cubicBezTo>
                  <a:cubicBezTo>
                    <a:pt x="24733" y="1571"/>
                    <a:pt x="23050" y="2527"/>
                    <a:pt x="21405" y="3560"/>
                  </a:cubicBezTo>
                  <a:cubicBezTo>
                    <a:pt x="21405" y="3560"/>
                    <a:pt x="21405" y="3521"/>
                    <a:pt x="21367" y="3483"/>
                  </a:cubicBezTo>
                  <a:lnTo>
                    <a:pt x="21329" y="3483"/>
                  </a:lnTo>
                  <a:cubicBezTo>
                    <a:pt x="21329" y="3560"/>
                    <a:pt x="21290" y="3598"/>
                    <a:pt x="21290" y="3636"/>
                  </a:cubicBezTo>
                  <a:cubicBezTo>
                    <a:pt x="18613" y="5319"/>
                    <a:pt x="16051" y="7155"/>
                    <a:pt x="14215" y="9794"/>
                  </a:cubicBezTo>
                  <a:cubicBezTo>
                    <a:pt x="13335" y="11170"/>
                    <a:pt x="12341" y="12433"/>
                    <a:pt x="11194" y="13618"/>
                  </a:cubicBezTo>
                  <a:cubicBezTo>
                    <a:pt x="10084" y="14689"/>
                    <a:pt x="8899" y="15722"/>
                    <a:pt x="7751" y="16754"/>
                  </a:cubicBezTo>
                  <a:cubicBezTo>
                    <a:pt x="6987" y="17443"/>
                    <a:pt x="5916" y="18170"/>
                    <a:pt x="5648" y="19164"/>
                  </a:cubicBezTo>
                  <a:cubicBezTo>
                    <a:pt x="5342" y="20197"/>
                    <a:pt x="6107" y="20426"/>
                    <a:pt x="4692" y="20617"/>
                  </a:cubicBezTo>
                  <a:cubicBezTo>
                    <a:pt x="4615" y="20617"/>
                    <a:pt x="4577" y="20732"/>
                    <a:pt x="4577" y="20847"/>
                  </a:cubicBezTo>
                  <a:cubicBezTo>
                    <a:pt x="4960" y="22950"/>
                    <a:pt x="2779" y="24595"/>
                    <a:pt x="3544" y="26698"/>
                  </a:cubicBezTo>
                  <a:cubicBezTo>
                    <a:pt x="3583" y="26737"/>
                    <a:pt x="3621" y="26775"/>
                    <a:pt x="3659" y="26813"/>
                  </a:cubicBezTo>
                  <a:cubicBezTo>
                    <a:pt x="2282" y="29146"/>
                    <a:pt x="1097" y="31594"/>
                    <a:pt x="26" y="34080"/>
                  </a:cubicBezTo>
                  <a:cubicBezTo>
                    <a:pt x="1" y="34155"/>
                    <a:pt x="41" y="34213"/>
                    <a:pt x="93" y="34213"/>
                  </a:cubicBezTo>
                  <a:cubicBezTo>
                    <a:pt x="121" y="34213"/>
                    <a:pt x="152" y="34196"/>
                    <a:pt x="179" y="34156"/>
                  </a:cubicBezTo>
                  <a:cubicBezTo>
                    <a:pt x="1403" y="31823"/>
                    <a:pt x="2588" y="29490"/>
                    <a:pt x="4003" y="27310"/>
                  </a:cubicBezTo>
                  <a:cubicBezTo>
                    <a:pt x="5342" y="27234"/>
                    <a:pt x="7331" y="27463"/>
                    <a:pt x="8478" y="26660"/>
                  </a:cubicBezTo>
                  <a:cubicBezTo>
                    <a:pt x="9090" y="26201"/>
                    <a:pt x="9473" y="25513"/>
                    <a:pt x="10046" y="25016"/>
                  </a:cubicBezTo>
                  <a:cubicBezTo>
                    <a:pt x="10658" y="24518"/>
                    <a:pt x="11347" y="24212"/>
                    <a:pt x="11882" y="23600"/>
                  </a:cubicBezTo>
                  <a:cubicBezTo>
                    <a:pt x="12838" y="22415"/>
                    <a:pt x="13297" y="20808"/>
                    <a:pt x="14177" y="19585"/>
                  </a:cubicBezTo>
                  <a:cubicBezTo>
                    <a:pt x="15477" y="17749"/>
                    <a:pt x="17083" y="16181"/>
                    <a:pt x="18957" y="14957"/>
                  </a:cubicBezTo>
                  <a:cubicBezTo>
                    <a:pt x="19034" y="14919"/>
                    <a:pt x="19072" y="14804"/>
                    <a:pt x="19034" y="14689"/>
                  </a:cubicBezTo>
                  <a:lnTo>
                    <a:pt x="18728" y="14154"/>
                  </a:lnTo>
                  <a:lnTo>
                    <a:pt x="18728" y="14154"/>
                  </a:lnTo>
                  <a:cubicBezTo>
                    <a:pt x="18797" y="14162"/>
                    <a:pt x="18866" y="14167"/>
                    <a:pt x="18934" y="14167"/>
                  </a:cubicBezTo>
                  <a:cubicBezTo>
                    <a:pt x="19475" y="14167"/>
                    <a:pt x="19995" y="13902"/>
                    <a:pt x="20334" y="13427"/>
                  </a:cubicBezTo>
                  <a:cubicBezTo>
                    <a:pt x="20602" y="13083"/>
                    <a:pt x="20832" y="12662"/>
                    <a:pt x="20984" y="12203"/>
                  </a:cubicBezTo>
                  <a:cubicBezTo>
                    <a:pt x="21137" y="11553"/>
                    <a:pt x="21443" y="10941"/>
                    <a:pt x="21826" y="10444"/>
                  </a:cubicBezTo>
                  <a:cubicBezTo>
                    <a:pt x="22170" y="10138"/>
                    <a:pt x="22553" y="9870"/>
                    <a:pt x="22935" y="9641"/>
                  </a:cubicBezTo>
                  <a:cubicBezTo>
                    <a:pt x="25765" y="7422"/>
                    <a:pt x="25497" y="3598"/>
                    <a:pt x="26760" y="500"/>
                  </a:cubicBezTo>
                  <a:lnTo>
                    <a:pt x="26874" y="423"/>
                  </a:lnTo>
                  <a:cubicBezTo>
                    <a:pt x="26913" y="385"/>
                    <a:pt x="26913" y="309"/>
                    <a:pt x="26874" y="270"/>
                  </a:cubicBezTo>
                  <a:cubicBezTo>
                    <a:pt x="26874" y="270"/>
                    <a:pt x="26874" y="232"/>
                    <a:pt x="26874" y="232"/>
                  </a:cubicBezTo>
                  <a:cubicBezTo>
                    <a:pt x="26932" y="116"/>
                    <a:pt x="26837" y="1"/>
                    <a:pt x="267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8"/>
            <p:cNvSpPr/>
            <p:nvPr/>
          </p:nvSpPr>
          <p:spPr>
            <a:xfrm>
              <a:off x="3373000" y="890775"/>
              <a:ext cx="99400" cy="65050"/>
            </a:xfrm>
            <a:custGeom>
              <a:rect b="b" l="l" r="r" t="t"/>
              <a:pathLst>
                <a:path extrusionOk="0" h="2602" w="3976">
                  <a:moveTo>
                    <a:pt x="3821" y="0"/>
                  </a:moveTo>
                  <a:cubicBezTo>
                    <a:pt x="3796" y="0"/>
                    <a:pt x="3768" y="9"/>
                    <a:pt x="3738" y="32"/>
                  </a:cubicBezTo>
                  <a:cubicBezTo>
                    <a:pt x="2514" y="720"/>
                    <a:pt x="1022" y="1370"/>
                    <a:pt x="66" y="2441"/>
                  </a:cubicBezTo>
                  <a:cubicBezTo>
                    <a:pt x="0" y="2507"/>
                    <a:pt x="48" y="2602"/>
                    <a:pt x="136" y="2602"/>
                  </a:cubicBezTo>
                  <a:cubicBezTo>
                    <a:pt x="150" y="2602"/>
                    <a:pt x="165" y="2599"/>
                    <a:pt x="181" y="2594"/>
                  </a:cubicBezTo>
                  <a:cubicBezTo>
                    <a:pt x="1405" y="1791"/>
                    <a:pt x="2591" y="988"/>
                    <a:pt x="3853" y="223"/>
                  </a:cubicBezTo>
                  <a:cubicBezTo>
                    <a:pt x="3976" y="161"/>
                    <a:pt x="3925" y="0"/>
                    <a:pt x="3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8"/>
            <p:cNvSpPr/>
            <p:nvPr/>
          </p:nvSpPr>
          <p:spPr>
            <a:xfrm>
              <a:off x="3220975" y="1052700"/>
              <a:ext cx="114975" cy="64725"/>
            </a:xfrm>
            <a:custGeom>
              <a:rect b="b" l="l" r="r" t="t"/>
              <a:pathLst>
                <a:path extrusionOk="0" h="2589" w="4599">
                  <a:moveTo>
                    <a:pt x="4443" y="1"/>
                  </a:moveTo>
                  <a:cubicBezTo>
                    <a:pt x="4425" y="1"/>
                    <a:pt x="4407" y="6"/>
                    <a:pt x="4388" y="18"/>
                  </a:cubicBezTo>
                  <a:cubicBezTo>
                    <a:pt x="3011" y="745"/>
                    <a:pt x="1061" y="1204"/>
                    <a:pt x="66" y="2428"/>
                  </a:cubicBezTo>
                  <a:cubicBezTo>
                    <a:pt x="0" y="2494"/>
                    <a:pt x="77" y="2588"/>
                    <a:pt x="148" y="2588"/>
                  </a:cubicBezTo>
                  <a:cubicBezTo>
                    <a:pt x="159" y="2588"/>
                    <a:pt x="171" y="2586"/>
                    <a:pt x="181" y="2581"/>
                  </a:cubicBezTo>
                  <a:cubicBezTo>
                    <a:pt x="908" y="2198"/>
                    <a:pt x="1596" y="1739"/>
                    <a:pt x="2323" y="1357"/>
                  </a:cubicBezTo>
                  <a:cubicBezTo>
                    <a:pt x="3049" y="1013"/>
                    <a:pt x="3776" y="630"/>
                    <a:pt x="4503" y="209"/>
                  </a:cubicBezTo>
                  <a:cubicBezTo>
                    <a:pt x="4599" y="145"/>
                    <a:pt x="4534" y="1"/>
                    <a:pt x="44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62" name="Google Shape;762;p28"/>
          <p:cNvPicPr preferRelativeResize="0"/>
          <p:nvPr/>
        </p:nvPicPr>
        <p:blipFill rotWithShape="1">
          <a:blip r:embed="rId3">
            <a:alphaModFix/>
          </a:blip>
          <a:srcRect b="8939" l="27893" r="30237" t="18847"/>
          <a:stretch/>
        </p:blipFill>
        <p:spPr>
          <a:xfrm>
            <a:off x="1832575" y="331414"/>
            <a:ext cx="4620649" cy="448066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grpSp>
        <p:nvGrpSpPr>
          <p:cNvPr id="767" name="Google Shape;767;p29"/>
          <p:cNvGrpSpPr/>
          <p:nvPr/>
        </p:nvGrpSpPr>
        <p:grpSpPr>
          <a:xfrm flipH="1">
            <a:off x="6866775" y="839197"/>
            <a:ext cx="1554856" cy="1288054"/>
            <a:chOff x="335075" y="271200"/>
            <a:chExt cx="1371125" cy="1135750"/>
          </a:xfrm>
        </p:grpSpPr>
        <p:sp>
          <p:nvSpPr>
            <p:cNvPr id="768" name="Google Shape;768;p29"/>
            <p:cNvSpPr/>
            <p:nvPr/>
          </p:nvSpPr>
          <p:spPr>
            <a:xfrm>
              <a:off x="584875" y="322275"/>
              <a:ext cx="9075" cy="8425"/>
            </a:xfrm>
            <a:custGeom>
              <a:rect b="b" l="l" r="r" t="t"/>
              <a:pathLst>
                <a:path extrusionOk="0" h="337" w="363">
                  <a:moveTo>
                    <a:pt x="69" y="0"/>
                  </a:moveTo>
                  <a:cubicBezTo>
                    <a:pt x="34" y="0"/>
                    <a:pt x="0" y="36"/>
                    <a:pt x="28" y="92"/>
                  </a:cubicBezTo>
                  <a:lnTo>
                    <a:pt x="258" y="321"/>
                  </a:lnTo>
                  <a:cubicBezTo>
                    <a:pt x="268" y="332"/>
                    <a:pt x="281" y="336"/>
                    <a:pt x="294" y="336"/>
                  </a:cubicBezTo>
                  <a:cubicBezTo>
                    <a:pt x="329" y="336"/>
                    <a:pt x="362" y="301"/>
                    <a:pt x="334" y="245"/>
                  </a:cubicBezTo>
                  <a:lnTo>
                    <a:pt x="105" y="15"/>
                  </a:lnTo>
                  <a:cubicBezTo>
                    <a:pt x="95" y="5"/>
                    <a:pt x="82" y="0"/>
                    <a:pt x="69" y="0"/>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9"/>
            <p:cNvSpPr/>
            <p:nvPr/>
          </p:nvSpPr>
          <p:spPr>
            <a:xfrm>
              <a:off x="1656725" y="729000"/>
              <a:ext cx="10275" cy="3100"/>
            </a:xfrm>
            <a:custGeom>
              <a:rect b="b" l="l" r="r" t="t"/>
              <a:pathLst>
                <a:path extrusionOk="0" h="124" w="411">
                  <a:moveTo>
                    <a:pt x="372" y="1"/>
                  </a:moveTo>
                  <a:lnTo>
                    <a:pt x="66" y="39"/>
                  </a:lnTo>
                  <a:cubicBezTo>
                    <a:pt x="1" y="39"/>
                    <a:pt x="19" y="123"/>
                    <a:pt x="50" y="123"/>
                  </a:cubicBezTo>
                  <a:cubicBezTo>
                    <a:pt x="55" y="123"/>
                    <a:pt x="61" y="121"/>
                    <a:pt x="66" y="116"/>
                  </a:cubicBezTo>
                  <a:lnTo>
                    <a:pt x="372" y="77"/>
                  </a:lnTo>
                  <a:cubicBezTo>
                    <a:pt x="410" y="77"/>
                    <a:pt x="410" y="1"/>
                    <a:pt x="372" y="1"/>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9"/>
            <p:cNvSpPr/>
            <p:nvPr/>
          </p:nvSpPr>
          <p:spPr>
            <a:xfrm>
              <a:off x="335075" y="271200"/>
              <a:ext cx="1371125" cy="1135750"/>
            </a:xfrm>
            <a:custGeom>
              <a:rect b="b" l="l" r="r" t="t"/>
              <a:pathLst>
                <a:path extrusionOk="0" h="45430" w="54845">
                  <a:moveTo>
                    <a:pt x="8797" y="3894"/>
                  </a:moveTo>
                  <a:cubicBezTo>
                    <a:pt x="8797" y="4009"/>
                    <a:pt x="8758" y="4124"/>
                    <a:pt x="8720" y="4238"/>
                  </a:cubicBezTo>
                  <a:cubicBezTo>
                    <a:pt x="8414" y="4774"/>
                    <a:pt x="8146" y="5309"/>
                    <a:pt x="7840" y="5883"/>
                  </a:cubicBezTo>
                  <a:cubicBezTo>
                    <a:pt x="7993" y="5194"/>
                    <a:pt x="8261" y="4544"/>
                    <a:pt x="8605" y="3971"/>
                  </a:cubicBezTo>
                  <a:cubicBezTo>
                    <a:pt x="8682" y="3932"/>
                    <a:pt x="8720" y="3932"/>
                    <a:pt x="8797" y="3894"/>
                  </a:cubicBezTo>
                  <a:close/>
                  <a:moveTo>
                    <a:pt x="8567" y="5041"/>
                  </a:moveTo>
                  <a:cubicBezTo>
                    <a:pt x="8491" y="5271"/>
                    <a:pt x="8452" y="5539"/>
                    <a:pt x="8376" y="5768"/>
                  </a:cubicBezTo>
                  <a:cubicBezTo>
                    <a:pt x="8146" y="6227"/>
                    <a:pt x="7840" y="6648"/>
                    <a:pt x="7573" y="7069"/>
                  </a:cubicBezTo>
                  <a:lnTo>
                    <a:pt x="7611" y="6839"/>
                  </a:lnTo>
                  <a:cubicBezTo>
                    <a:pt x="7611" y="6763"/>
                    <a:pt x="7687" y="6571"/>
                    <a:pt x="7726" y="6342"/>
                  </a:cubicBezTo>
                  <a:cubicBezTo>
                    <a:pt x="7764" y="6342"/>
                    <a:pt x="7764" y="6304"/>
                    <a:pt x="7802" y="6304"/>
                  </a:cubicBezTo>
                  <a:cubicBezTo>
                    <a:pt x="8032" y="5883"/>
                    <a:pt x="8299" y="5462"/>
                    <a:pt x="8567" y="5041"/>
                  </a:cubicBezTo>
                  <a:close/>
                  <a:moveTo>
                    <a:pt x="7420" y="6112"/>
                  </a:moveTo>
                  <a:cubicBezTo>
                    <a:pt x="7420" y="6380"/>
                    <a:pt x="7381" y="6571"/>
                    <a:pt x="7343" y="6763"/>
                  </a:cubicBezTo>
                  <a:cubicBezTo>
                    <a:pt x="7190" y="7451"/>
                    <a:pt x="6999" y="8178"/>
                    <a:pt x="6808" y="8866"/>
                  </a:cubicBezTo>
                  <a:cubicBezTo>
                    <a:pt x="6781" y="8839"/>
                    <a:pt x="6715" y="8812"/>
                    <a:pt x="6652" y="8812"/>
                  </a:cubicBezTo>
                  <a:cubicBezTo>
                    <a:pt x="6626" y="8812"/>
                    <a:pt x="6601" y="8817"/>
                    <a:pt x="6578" y="8828"/>
                  </a:cubicBezTo>
                  <a:cubicBezTo>
                    <a:pt x="6770" y="8254"/>
                    <a:pt x="6961" y="7642"/>
                    <a:pt x="7114" y="7069"/>
                  </a:cubicBezTo>
                  <a:cubicBezTo>
                    <a:pt x="7228" y="7030"/>
                    <a:pt x="7305" y="6839"/>
                    <a:pt x="7267" y="6533"/>
                  </a:cubicBezTo>
                  <a:lnTo>
                    <a:pt x="7267" y="6457"/>
                  </a:lnTo>
                  <a:cubicBezTo>
                    <a:pt x="7343" y="6342"/>
                    <a:pt x="7381" y="6227"/>
                    <a:pt x="7420" y="6112"/>
                  </a:cubicBezTo>
                  <a:close/>
                  <a:moveTo>
                    <a:pt x="8223" y="6533"/>
                  </a:moveTo>
                  <a:lnTo>
                    <a:pt x="8223" y="6533"/>
                  </a:lnTo>
                  <a:cubicBezTo>
                    <a:pt x="8185" y="6648"/>
                    <a:pt x="8146" y="6801"/>
                    <a:pt x="8146" y="6916"/>
                  </a:cubicBezTo>
                  <a:cubicBezTo>
                    <a:pt x="8146" y="6916"/>
                    <a:pt x="8108" y="6916"/>
                    <a:pt x="8108" y="6954"/>
                  </a:cubicBezTo>
                  <a:cubicBezTo>
                    <a:pt x="7840" y="7604"/>
                    <a:pt x="7496" y="8254"/>
                    <a:pt x="7114" y="8866"/>
                  </a:cubicBezTo>
                  <a:cubicBezTo>
                    <a:pt x="7190" y="8484"/>
                    <a:pt x="7305" y="8101"/>
                    <a:pt x="7381" y="7719"/>
                  </a:cubicBezTo>
                  <a:cubicBezTo>
                    <a:pt x="7687" y="7336"/>
                    <a:pt x="7955" y="6916"/>
                    <a:pt x="8223" y="6533"/>
                  </a:cubicBezTo>
                  <a:close/>
                  <a:moveTo>
                    <a:pt x="7955" y="7872"/>
                  </a:moveTo>
                  <a:lnTo>
                    <a:pt x="7840" y="8369"/>
                  </a:lnTo>
                  <a:cubicBezTo>
                    <a:pt x="7534" y="9096"/>
                    <a:pt x="7114" y="9746"/>
                    <a:pt x="6731" y="10396"/>
                  </a:cubicBezTo>
                  <a:cubicBezTo>
                    <a:pt x="6770" y="10281"/>
                    <a:pt x="6808" y="10166"/>
                    <a:pt x="6846" y="10013"/>
                  </a:cubicBezTo>
                  <a:cubicBezTo>
                    <a:pt x="6884" y="9822"/>
                    <a:pt x="6922" y="9631"/>
                    <a:pt x="6999" y="9402"/>
                  </a:cubicBezTo>
                  <a:cubicBezTo>
                    <a:pt x="7343" y="8943"/>
                    <a:pt x="7687" y="8445"/>
                    <a:pt x="7955" y="7872"/>
                  </a:cubicBezTo>
                  <a:close/>
                  <a:moveTo>
                    <a:pt x="7228" y="10205"/>
                  </a:moveTo>
                  <a:lnTo>
                    <a:pt x="7228" y="10205"/>
                  </a:lnTo>
                  <a:cubicBezTo>
                    <a:pt x="6922" y="10817"/>
                    <a:pt x="6578" y="11467"/>
                    <a:pt x="6311" y="12117"/>
                  </a:cubicBezTo>
                  <a:lnTo>
                    <a:pt x="6617" y="11008"/>
                  </a:lnTo>
                  <a:cubicBezTo>
                    <a:pt x="6617" y="10970"/>
                    <a:pt x="6655" y="10970"/>
                    <a:pt x="6655" y="10970"/>
                  </a:cubicBezTo>
                  <a:cubicBezTo>
                    <a:pt x="6884" y="10740"/>
                    <a:pt x="7075" y="10472"/>
                    <a:pt x="7228" y="10205"/>
                  </a:cubicBezTo>
                  <a:close/>
                  <a:moveTo>
                    <a:pt x="6999" y="3588"/>
                  </a:moveTo>
                  <a:cubicBezTo>
                    <a:pt x="6999" y="3626"/>
                    <a:pt x="6999" y="3626"/>
                    <a:pt x="6999" y="3665"/>
                  </a:cubicBezTo>
                  <a:cubicBezTo>
                    <a:pt x="7267" y="3894"/>
                    <a:pt x="7573" y="4009"/>
                    <a:pt x="7917" y="4009"/>
                  </a:cubicBezTo>
                  <a:lnTo>
                    <a:pt x="7993" y="4009"/>
                  </a:lnTo>
                  <a:lnTo>
                    <a:pt x="7917" y="4124"/>
                  </a:lnTo>
                  <a:cubicBezTo>
                    <a:pt x="7898" y="4047"/>
                    <a:pt x="7840" y="4009"/>
                    <a:pt x="7778" y="4009"/>
                  </a:cubicBezTo>
                  <a:cubicBezTo>
                    <a:pt x="7716" y="4009"/>
                    <a:pt x="7649" y="4047"/>
                    <a:pt x="7611" y="4124"/>
                  </a:cubicBezTo>
                  <a:cubicBezTo>
                    <a:pt x="7573" y="4238"/>
                    <a:pt x="7534" y="4353"/>
                    <a:pt x="7496" y="4506"/>
                  </a:cubicBezTo>
                  <a:lnTo>
                    <a:pt x="7343" y="4774"/>
                  </a:lnTo>
                  <a:cubicBezTo>
                    <a:pt x="7381" y="4544"/>
                    <a:pt x="7420" y="4315"/>
                    <a:pt x="7496" y="4124"/>
                  </a:cubicBezTo>
                  <a:cubicBezTo>
                    <a:pt x="7496" y="4047"/>
                    <a:pt x="7458" y="4009"/>
                    <a:pt x="7381" y="4009"/>
                  </a:cubicBezTo>
                  <a:cubicBezTo>
                    <a:pt x="7359" y="3998"/>
                    <a:pt x="7337" y="3993"/>
                    <a:pt x="7315" y="3993"/>
                  </a:cubicBezTo>
                  <a:cubicBezTo>
                    <a:pt x="7263" y="3993"/>
                    <a:pt x="7217" y="4020"/>
                    <a:pt x="7190" y="4047"/>
                  </a:cubicBezTo>
                  <a:cubicBezTo>
                    <a:pt x="6770" y="5233"/>
                    <a:pt x="6425" y="6457"/>
                    <a:pt x="6234" y="7719"/>
                  </a:cubicBezTo>
                  <a:cubicBezTo>
                    <a:pt x="5813" y="8981"/>
                    <a:pt x="5469" y="10243"/>
                    <a:pt x="5201" y="11543"/>
                  </a:cubicBezTo>
                  <a:cubicBezTo>
                    <a:pt x="5087" y="12041"/>
                    <a:pt x="4972" y="12576"/>
                    <a:pt x="4895" y="13111"/>
                  </a:cubicBezTo>
                  <a:cubicBezTo>
                    <a:pt x="4628" y="14068"/>
                    <a:pt x="4360" y="15024"/>
                    <a:pt x="4092" y="15980"/>
                  </a:cubicBezTo>
                  <a:cubicBezTo>
                    <a:pt x="3870" y="16537"/>
                    <a:pt x="3647" y="17058"/>
                    <a:pt x="3494" y="17647"/>
                  </a:cubicBezTo>
                  <a:lnTo>
                    <a:pt x="3494" y="17647"/>
                  </a:lnTo>
                  <a:lnTo>
                    <a:pt x="4016" y="15597"/>
                  </a:lnTo>
                  <a:cubicBezTo>
                    <a:pt x="5048" y="11658"/>
                    <a:pt x="6349" y="7642"/>
                    <a:pt x="6999" y="3588"/>
                  </a:cubicBezTo>
                  <a:close/>
                  <a:moveTo>
                    <a:pt x="53582" y="21181"/>
                  </a:moveTo>
                  <a:lnTo>
                    <a:pt x="53621" y="21220"/>
                  </a:lnTo>
                  <a:lnTo>
                    <a:pt x="53697" y="21258"/>
                  </a:lnTo>
                  <a:cubicBezTo>
                    <a:pt x="53621" y="21411"/>
                    <a:pt x="53506" y="21564"/>
                    <a:pt x="53429" y="21755"/>
                  </a:cubicBezTo>
                  <a:cubicBezTo>
                    <a:pt x="53506" y="21564"/>
                    <a:pt x="53544" y="21373"/>
                    <a:pt x="53582" y="21181"/>
                  </a:cubicBezTo>
                  <a:close/>
                  <a:moveTo>
                    <a:pt x="53888" y="21373"/>
                  </a:moveTo>
                  <a:cubicBezTo>
                    <a:pt x="54003" y="21411"/>
                    <a:pt x="54080" y="21449"/>
                    <a:pt x="54194" y="21487"/>
                  </a:cubicBezTo>
                  <a:lnTo>
                    <a:pt x="54194" y="21526"/>
                  </a:lnTo>
                  <a:cubicBezTo>
                    <a:pt x="54156" y="21602"/>
                    <a:pt x="54080" y="21717"/>
                    <a:pt x="54041" y="21831"/>
                  </a:cubicBezTo>
                  <a:lnTo>
                    <a:pt x="54003" y="21831"/>
                  </a:lnTo>
                  <a:cubicBezTo>
                    <a:pt x="53984" y="21812"/>
                    <a:pt x="53955" y="21803"/>
                    <a:pt x="53927" y="21803"/>
                  </a:cubicBezTo>
                  <a:cubicBezTo>
                    <a:pt x="53898" y="21803"/>
                    <a:pt x="53869" y="21812"/>
                    <a:pt x="53850" y="21831"/>
                  </a:cubicBezTo>
                  <a:cubicBezTo>
                    <a:pt x="53850" y="21717"/>
                    <a:pt x="53850" y="21602"/>
                    <a:pt x="53850" y="21487"/>
                  </a:cubicBezTo>
                  <a:cubicBezTo>
                    <a:pt x="53850" y="21411"/>
                    <a:pt x="53888" y="21373"/>
                    <a:pt x="53888" y="21373"/>
                  </a:cubicBezTo>
                  <a:close/>
                  <a:moveTo>
                    <a:pt x="54615" y="21487"/>
                  </a:moveTo>
                  <a:lnTo>
                    <a:pt x="54386" y="21870"/>
                  </a:lnTo>
                  <a:cubicBezTo>
                    <a:pt x="54424" y="21755"/>
                    <a:pt x="54462" y="21640"/>
                    <a:pt x="54462" y="21526"/>
                  </a:cubicBezTo>
                  <a:lnTo>
                    <a:pt x="54577" y="21526"/>
                  </a:lnTo>
                  <a:cubicBezTo>
                    <a:pt x="54577" y="21487"/>
                    <a:pt x="54615" y="21487"/>
                    <a:pt x="54615" y="21487"/>
                  </a:cubicBezTo>
                  <a:close/>
                  <a:moveTo>
                    <a:pt x="53927" y="22099"/>
                  </a:moveTo>
                  <a:lnTo>
                    <a:pt x="53927" y="22137"/>
                  </a:lnTo>
                  <a:lnTo>
                    <a:pt x="53812" y="22252"/>
                  </a:lnTo>
                  <a:cubicBezTo>
                    <a:pt x="53812" y="22214"/>
                    <a:pt x="53812" y="22176"/>
                    <a:pt x="53812" y="22099"/>
                  </a:cubicBezTo>
                  <a:lnTo>
                    <a:pt x="53850" y="22099"/>
                  </a:lnTo>
                  <a:cubicBezTo>
                    <a:pt x="53850" y="22118"/>
                    <a:pt x="53860" y="22128"/>
                    <a:pt x="53874" y="22128"/>
                  </a:cubicBezTo>
                  <a:cubicBezTo>
                    <a:pt x="53888" y="22128"/>
                    <a:pt x="53907" y="22118"/>
                    <a:pt x="53927" y="22099"/>
                  </a:cubicBezTo>
                  <a:close/>
                  <a:moveTo>
                    <a:pt x="52970" y="22558"/>
                  </a:moveTo>
                  <a:cubicBezTo>
                    <a:pt x="52932" y="22635"/>
                    <a:pt x="52894" y="22711"/>
                    <a:pt x="52856" y="22788"/>
                  </a:cubicBezTo>
                  <a:lnTo>
                    <a:pt x="52817" y="22826"/>
                  </a:lnTo>
                  <a:cubicBezTo>
                    <a:pt x="52856" y="22749"/>
                    <a:pt x="52932" y="22635"/>
                    <a:pt x="52970" y="22558"/>
                  </a:cubicBezTo>
                  <a:close/>
                  <a:moveTo>
                    <a:pt x="2868" y="20072"/>
                  </a:moveTo>
                  <a:lnTo>
                    <a:pt x="2868" y="20072"/>
                  </a:lnTo>
                  <a:cubicBezTo>
                    <a:pt x="2754" y="20569"/>
                    <a:pt x="2677" y="21067"/>
                    <a:pt x="2601" y="21564"/>
                  </a:cubicBezTo>
                  <a:cubicBezTo>
                    <a:pt x="2562" y="21640"/>
                    <a:pt x="2562" y="21755"/>
                    <a:pt x="2524" y="21870"/>
                  </a:cubicBezTo>
                  <a:cubicBezTo>
                    <a:pt x="2371" y="22290"/>
                    <a:pt x="2218" y="22711"/>
                    <a:pt x="2027" y="23170"/>
                  </a:cubicBezTo>
                  <a:cubicBezTo>
                    <a:pt x="2333" y="22137"/>
                    <a:pt x="2601" y="21105"/>
                    <a:pt x="2868" y="20072"/>
                  </a:cubicBezTo>
                  <a:close/>
                  <a:moveTo>
                    <a:pt x="52588" y="19460"/>
                  </a:moveTo>
                  <a:cubicBezTo>
                    <a:pt x="52856" y="19498"/>
                    <a:pt x="53085" y="19575"/>
                    <a:pt x="53353" y="19613"/>
                  </a:cubicBezTo>
                  <a:cubicBezTo>
                    <a:pt x="52550" y="20875"/>
                    <a:pt x="51785" y="22137"/>
                    <a:pt x="51058" y="23400"/>
                  </a:cubicBezTo>
                  <a:cubicBezTo>
                    <a:pt x="51058" y="23352"/>
                    <a:pt x="51014" y="23320"/>
                    <a:pt x="50972" y="23320"/>
                  </a:cubicBezTo>
                  <a:cubicBezTo>
                    <a:pt x="50946" y="23320"/>
                    <a:pt x="50920" y="23332"/>
                    <a:pt x="50905" y="23361"/>
                  </a:cubicBezTo>
                  <a:cubicBezTo>
                    <a:pt x="50255" y="23859"/>
                    <a:pt x="49720" y="24432"/>
                    <a:pt x="49184" y="25044"/>
                  </a:cubicBezTo>
                  <a:cubicBezTo>
                    <a:pt x="48916" y="25388"/>
                    <a:pt x="48687" y="25694"/>
                    <a:pt x="48419" y="26000"/>
                  </a:cubicBezTo>
                  <a:cubicBezTo>
                    <a:pt x="48381" y="26039"/>
                    <a:pt x="48343" y="26077"/>
                    <a:pt x="48343" y="26077"/>
                  </a:cubicBezTo>
                  <a:cubicBezTo>
                    <a:pt x="48534" y="25656"/>
                    <a:pt x="48725" y="25197"/>
                    <a:pt x="48916" y="24738"/>
                  </a:cubicBezTo>
                  <a:cubicBezTo>
                    <a:pt x="49452" y="24279"/>
                    <a:pt x="49949" y="23744"/>
                    <a:pt x="50446" y="23208"/>
                  </a:cubicBezTo>
                  <a:cubicBezTo>
                    <a:pt x="50943" y="22749"/>
                    <a:pt x="51402" y="22252"/>
                    <a:pt x="51861" y="21755"/>
                  </a:cubicBezTo>
                  <a:cubicBezTo>
                    <a:pt x="51915" y="21674"/>
                    <a:pt x="51836" y="21593"/>
                    <a:pt x="51757" y="21593"/>
                  </a:cubicBezTo>
                  <a:cubicBezTo>
                    <a:pt x="51725" y="21593"/>
                    <a:pt x="51692" y="21607"/>
                    <a:pt x="51670" y="21640"/>
                  </a:cubicBezTo>
                  <a:cubicBezTo>
                    <a:pt x="50943" y="22596"/>
                    <a:pt x="49987" y="23323"/>
                    <a:pt x="49146" y="24203"/>
                  </a:cubicBezTo>
                  <a:cubicBezTo>
                    <a:pt x="49299" y="23859"/>
                    <a:pt x="49452" y="23476"/>
                    <a:pt x="49605" y="23132"/>
                  </a:cubicBezTo>
                  <a:cubicBezTo>
                    <a:pt x="49632" y="23159"/>
                    <a:pt x="49678" y="23186"/>
                    <a:pt x="49716" y="23186"/>
                  </a:cubicBezTo>
                  <a:cubicBezTo>
                    <a:pt x="49732" y="23186"/>
                    <a:pt x="49747" y="23181"/>
                    <a:pt x="49758" y="23170"/>
                  </a:cubicBezTo>
                  <a:cubicBezTo>
                    <a:pt x="50676" y="22443"/>
                    <a:pt x="51555" y="21640"/>
                    <a:pt x="52358" y="20761"/>
                  </a:cubicBezTo>
                  <a:cubicBezTo>
                    <a:pt x="52448" y="20701"/>
                    <a:pt x="52375" y="20572"/>
                    <a:pt x="52284" y="20572"/>
                  </a:cubicBezTo>
                  <a:cubicBezTo>
                    <a:pt x="52258" y="20572"/>
                    <a:pt x="52231" y="20582"/>
                    <a:pt x="52205" y="20608"/>
                  </a:cubicBezTo>
                  <a:cubicBezTo>
                    <a:pt x="51326" y="21334"/>
                    <a:pt x="50446" y="22137"/>
                    <a:pt x="49681" y="23017"/>
                  </a:cubicBezTo>
                  <a:cubicBezTo>
                    <a:pt x="49949" y="22405"/>
                    <a:pt x="50178" y="21755"/>
                    <a:pt x="50446" y="21143"/>
                  </a:cubicBezTo>
                  <a:cubicBezTo>
                    <a:pt x="50484" y="21181"/>
                    <a:pt x="50523" y="21181"/>
                    <a:pt x="50561" y="21181"/>
                  </a:cubicBezTo>
                  <a:lnTo>
                    <a:pt x="50561" y="21220"/>
                  </a:lnTo>
                  <a:cubicBezTo>
                    <a:pt x="51173" y="20722"/>
                    <a:pt x="51785" y="20187"/>
                    <a:pt x="52320" y="19537"/>
                  </a:cubicBezTo>
                  <a:cubicBezTo>
                    <a:pt x="52358" y="19498"/>
                    <a:pt x="52320" y="19460"/>
                    <a:pt x="52282" y="19460"/>
                  </a:cubicBezTo>
                  <a:close/>
                  <a:moveTo>
                    <a:pt x="1912" y="28295"/>
                  </a:moveTo>
                  <a:lnTo>
                    <a:pt x="2295" y="28448"/>
                  </a:lnTo>
                  <a:lnTo>
                    <a:pt x="1874" y="28333"/>
                  </a:lnTo>
                  <a:lnTo>
                    <a:pt x="1912" y="28295"/>
                  </a:lnTo>
                  <a:close/>
                  <a:moveTo>
                    <a:pt x="51020" y="23553"/>
                  </a:moveTo>
                  <a:lnTo>
                    <a:pt x="51020" y="23553"/>
                  </a:lnTo>
                  <a:cubicBezTo>
                    <a:pt x="50829" y="23897"/>
                    <a:pt x="50637" y="24241"/>
                    <a:pt x="50446" y="24585"/>
                  </a:cubicBezTo>
                  <a:cubicBezTo>
                    <a:pt x="50370" y="24585"/>
                    <a:pt x="50331" y="24585"/>
                    <a:pt x="50293" y="24623"/>
                  </a:cubicBezTo>
                  <a:cubicBezTo>
                    <a:pt x="49414" y="25503"/>
                    <a:pt x="48572" y="26421"/>
                    <a:pt x="47807" y="27415"/>
                  </a:cubicBezTo>
                  <a:cubicBezTo>
                    <a:pt x="47778" y="27474"/>
                    <a:pt x="47816" y="27555"/>
                    <a:pt x="47870" y="27555"/>
                  </a:cubicBezTo>
                  <a:cubicBezTo>
                    <a:pt x="47886" y="27555"/>
                    <a:pt x="47904" y="27548"/>
                    <a:pt x="47922" y="27530"/>
                  </a:cubicBezTo>
                  <a:cubicBezTo>
                    <a:pt x="48687" y="26880"/>
                    <a:pt x="49375" y="26115"/>
                    <a:pt x="49987" y="25350"/>
                  </a:cubicBezTo>
                  <a:lnTo>
                    <a:pt x="49987" y="25350"/>
                  </a:lnTo>
                  <a:cubicBezTo>
                    <a:pt x="49834" y="25656"/>
                    <a:pt x="49681" y="25962"/>
                    <a:pt x="49528" y="26268"/>
                  </a:cubicBezTo>
                  <a:cubicBezTo>
                    <a:pt x="49490" y="26230"/>
                    <a:pt x="49452" y="26211"/>
                    <a:pt x="49418" y="26211"/>
                  </a:cubicBezTo>
                  <a:cubicBezTo>
                    <a:pt x="49385" y="26211"/>
                    <a:pt x="49356" y="26230"/>
                    <a:pt x="49337" y="26268"/>
                  </a:cubicBezTo>
                  <a:cubicBezTo>
                    <a:pt x="48572" y="27033"/>
                    <a:pt x="47845" y="27836"/>
                    <a:pt x="47157" y="28678"/>
                  </a:cubicBezTo>
                  <a:cubicBezTo>
                    <a:pt x="47540" y="27874"/>
                    <a:pt x="47884" y="27071"/>
                    <a:pt x="48228" y="26268"/>
                  </a:cubicBezTo>
                  <a:lnTo>
                    <a:pt x="48266" y="26268"/>
                  </a:lnTo>
                  <a:cubicBezTo>
                    <a:pt x="48266" y="26306"/>
                    <a:pt x="48304" y="26345"/>
                    <a:pt x="48343" y="26345"/>
                  </a:cubicBezTo>
                  <a:cubicBezTo>
                    <a:pt x="48359" y="26360"/>
                    <a:pt x="48381" y="26370"/>
                    <a:pt x="48407" y="26370"/>
                  </a:cubicBezTo>
                  <a:cubicBezTo>
                    <a:pt x="48444" y="26370"/>
                    <a:pt x="48489" y="26351"/>
                    <a:pt x="48534" y="26306"/>
                  </a:cubicBezTo>
                  <a:cubicBezTo>
                    <a:pt x="48572" y="26268"/>
                    <a:pt x="48572" y="26230"/>
                    <a:pt x="48534" y="26192"/>
                  </a:cubicBezTo>
                  <a:cubicBezTo>
                    <a:pt x="48649" y="26153"/>
                    <a:pt x="48725" y="26115"/>
                    <a:pt x="48725" y="26115"/>
                  </a:cubicBezTo>
                  <a:cubicBezTo>
                    <a:pt x="48993" y="25847"/>
                    <a:pt x="49222" y="25541"/>
                    <a:pt x="49414" y="25197"/>
                  </a:cubicBezTo>
                  <a:cubicBezTo>
                    <a:pt x="49873" y="24623"/>
                    <a:pt x="50408" y="24050"/>
                    <a:pt x="51020" y="23553"/>
                  </a:cubicBezTo>
                  <a:close/>
                  <a:moveTo>
                    <a:pt x="1224" y="26421"/>
                  </a:moveTo>
                  <a:cubicBezTo>
                    <a:pt x="1224" y="26459"/>
                    <a:pt x="1262" y="26498"/>
                    <a:pt x="1300" y="26536"/>
                  </a:cubicBezTo>
                  <a:cubicBezTo>
                    <a:pt x="1109" y="27109"/>
                    <a:pt x="956" y="27683"/>
                    <a:pt x="803" y="28257"/>
                  </a:cubicBezTo>
                  <a:cubicBezTo>
                    <a:pt x="765" y="28372"/>
                    <a:pt x="803" y="28486"/>
                    <a:pt x="918" y="28563"/>
                  </a:cubicBezTo>
                  <a:cubicBezTo>
                    <a:pt x="918" y="28563"/>
                    <a:pt x="918" y="28601"/>
                    <a:pt x="918" y="28639"/>
                  </a:cubicBezTo>
                  <a:cubicBezTo>
                    <a:pt x="880" y="28639"/>
                    <a:pt x="841" y="28678"/>
                    <a:pt x="841" y="28716"/>
                  </a:cubicBezTo>
                  <a:lnTo>
                    <a:pt x="841" y="28831"/>
                  </a:lnTo>
                  <a:cubicBezTo>
                    <a:pt x="765" y="28716"/>
                    <a:pt x="727" y="28601"/>
                    <a:pt x="688" y="28486"/>
                  </a:cubicBezTo>
                  <a:cubicBezTo>
                    <a:pt x="841" y="27798"/>
                    <a:pt x="1033" y="27109"/>
                    <a:pt x="1224" y="26421"/>
                  </a:cubicBezTo>
                  <a:close/>
                  <a:moveTo>
                    <a:pt x="5240" y="15291"/>
                  </a:moveTo>
                  <a:lnTo>
                    <a:pt x="5240" y="15291"/>
                  </a:lnTo>
                  <a:cubicBezTo>
                    <a:pt x="4245" y="19422"/>
                    <a:pt x="3213" y="23514"/>
                    <a:pt x="2180" y="27607"/>
                  </a:cubicBezTo>
                  <a:cubicBezTo>
                    <a:pt x="2104" y="27683"/>
                    <a:pt x="2065" y="27836"/>
                    <a:pt x="2180" y="27913"/>
                  </a:cubicBezTo>
                  <a:cubicBezTo>
                    <a:pt x="2180" y="27913"/>
                    <a:pt x="2180" y="27913"/>
                    <a:pt x="2180" y="27951"/>
                  </a:cubicBezTo>
                  <a:cubicBezTo>
                    <a:pt x="2158" y="27973"/>
                    <a:pt x="2174" y="27995"/>
                    <a:pt x="2192" y="27995"/>
                  </a:cubicBezTo>
                  <a:cubicBezTo>
                    <a:pt x="2205" y="27995"/>
                    <a:pt x="2218" y="27983"/>
                    <a:pt x="2218" y="27951"/>
                  </a:cubicBezTo>
                  <a:cubicBezTo>
                    <a:pt x="2237" y="27970"/>
                    <a:pt x="2266" y="27980"/>
                    <a:pt x="2295" y="27980"/>
                  </a:cubicBezTo>
                  <a:cubicBezTo>
                    <a:pt x="2323" y="27980"/>
                    <a:pt x="2352" y="27970"/>
                    <a:pt x="2371" y="27951"/>
                  </a:cubicBezTo>
                  <a:cubicBezTo>
                    <a:pt x="3366" y="28372"/>
                    <a:pt x="4360" y="28792"/>
                    <a:pt x="5354" y="29175"/>
                  </a:cubicBezTo>
                  <a:cubicBezTo>
                    <a:pt x="4245" y="28754"/>
                    <a:pt x="3098" y="28372"/>
                    <a:pt x="1989" y="28027"/>
                  </a:cubicBezTo>
                  <a:cubicBezTo>
                    <a:pt x="2027" y="27874"/>
                    <a:pt x="2065" y="27760"/>
                    <a:pt x="2104" y="27607"/>
                  </a:cubicBezTo>
                  <a:cubicBezTo>
                    <a:pt x="2371" y="26574"/>
                    <a:pt x="2601" y="25541"/>
                    <a:pt x="2715" y="24509"/>
                  </a:cubicBezTo>
                  <a:cubicBezTo>
                    <a:pt x="2715" y="24470"/>
                    <a:pt x="2715" y="24432"/>
                    <a:pt x="2715" y="24394"/>
                  </a:cubicBezTo>
                  <a:cubicBezTo>
                    <a:pt x="2830" y="23935"/>
                    <a:pt x="2907" y="23514"/>
                    <a:pt x="3021" y="23055"/>
                  </a:cubicBezTo>
                  <a:lnTo>
                    <a:pt x="3021" y="23017"/>
                  </a:lnTo>
                  <a:cubicBezTo>
                    <a:pt x="3021" y="22941"/>
                    <a:pt x="3021" y="22864"/>
                    <a:pt x="2983" y="22826"/>
                  </a:cubicBezTo>
                  <a:lnTo>
                    <a:pt x="3404" y="21564"/>
                  </a:lnTo>
                  <a:cubicBezTo>
                    <a:pt x="3786" y="20569"/>
                    <a:pt x="4207" y="19613"/>
                    <a:pt x="4207" y="18542"/>
                  </a:cubicBezTo>
                  <a:cubicBezTo>
                    <a:pt x="4360" y="18083"/>
                    <a:pt x="4513" y="17663"/>
                    <a:pt x="4628" y="17204"/>
                  </a:cubicBezTo>
                  <a:cubicBezTo>
                    <a:pt x="4666" y="17165"/>
                    <a:pt x="4666" y="17127"/>
                    <a:pt x="4704" y="17089"/>
                  </a:cubicBezTo>
                  <a:cubicBezTo>
                    <a:pt x="4704" y="17051"/>
                    <a:pt x="4704" y="17012"/>
                    <a:pt x="4742" y="16936"/>
                  </a:cubicBezTo>
                  <a:cubicBezTo>
                    <a:pt x="4895" y="16401"/>
                    <a:pt x="5087" y="15827"/>
                    <a:pt x="5240" y="15291"/>
                  </a:cubicBezTo>
                  <a:close/>
                  <a:moveTo>
                    <a:pt x="1186" y="28754"/>
                  </a:moveTo>
                  <a:cubicBezTo>
                    <a:pt x="1224" y="28754"/>
                    <a:pt x="1224" y="28754"/>
                    <a:pt x="1262" y="28792"/>
                  </a:cubicBezTo>
                  <a:lnTo>
                    <a:pt x="1606" y="28907"/>
                  </a:lnTo>
                  <a:cubicBezTo>
                    <a:pt x="1989" y="29098"/>
                    <a:pt x="2371" y="29289"/>
                    <a:pt x="2715" y="29481"/>
                  </a:cubicBezTo>
                  <a:cubicBezTo>
                    <a:pt x="2104" y="29442"/>
                    <a:pt x="1492" y="29175"/>
                    <a:pt x="1071" y="28754"/>
                  </a:cubicBezTo>
                  <a:close/>
                  <a:moveTo>
                    <a:pt x="7458" y="10205"/>
                  </a:moveTo>
                  <a:lnTo>
                    <a:pt x="7458" y="10205"/>
                  </a:lnTo>
                  <a:cubicBezTo>
                    <a:pt x="7381" y="10625"/>
                    <a:pt x="7305" y="11008"/>
                    <a:pt x="7228" y="11390"/>
                  </a:cubicBezTo>
                  <a:cubicBezTo>
                    <a:pt x="7197" y="11374"/>
                    <a:pt x="7159" y="11365"/>
                    <a:pt x="7122" y="11365"/>
                  </a:cubicBezTo>
                  <a:cubicBezTo>
                    <a:pt x="7070" y="11365"/>
                    <a:pt x="7021" y="11384"/>
                    <a:pt x="6999" y="11429"/>
                  </a:cubicBezTo>
                  <a:cubicBezTo>
                    <a:pt x="6731" y="12155"/>
                    <a:pt x="6311" y="12805"/>
                    <a:pt x="6043" y="13532"/>
                  </a:cubicBezTo>
                  <a:cubicBezTo>
                    <a:pt x="6016" y="13586"/>
                    <a:pt x="6065" y="13640"/>
                    <a:pt x="6124" y="13640"/>
                  </a:cubicBezTo>
                  <a:cubicBezTo>
                    <a:pt x="6148" y="13640"/>
                    <a:pt x="6173" y="13631"/>
                    <a:pt x="6196" y="13609"/>
                  </a:cubicBezTo>
                  <a:cubicBezTo>
                    <a:pt x="6578" y="13035"/>
                    <a:pt x="6922" y="12423"/>
                    <a:pt x="7152" y="11735"/>
                  </a:cubicBezTo>
                  <a:lnTo>
                    <a:pt x="7152" y="11735"/>
                  </a:lnTo>
                  <a:cubicBezTo>
                    <a:pt x="6961" y="12691"/>
                    <a:pt x="6731" y="13647"/>
                    <a:pt x="6540" y="14603"/>
                  </a:cubicBezTo>
                  <a:cubicBezTo>
                    <a:pt x="5584" y="18542"/>
                    <a:pt x="4589" y="22482"/>
                    <a:pt x="3557" y="26383"/>
                  </a:cubicBezTo>
                  <a:cubicBezTo>
                    <a:pt x="3519" y="26498"/>
                    <a:pt x="3633" y="26612"/>
                    <a:pt x="3786" y="26612"/>
                  </a:cubicBezTo>
                  <a:cubicBezTo>
                    <a:pt x="3888" y="26606"/>
                    <a:pt x="3991" y="26603"/>
                    <a:pt x="4095" y="26603"/>
                  </a:cubicBezTo>
                  <a:cubicBezTo>
                    <a:pt x="5858" y="26603"/>
                    <a:pt x="7857" y="27492"/>
                    <a:pt x="9447" y="28142"/>
                  </a:cubicBezTo>
                  <a:cubicBezTo>
                    <a:pt x="10785" y="28678"/>
                    <a:pt x="12086" y="29289"/>
                    <a:pt x="13386" y="29863"/>
                  </a:cubicBezTo>
                  <a:lnTo>
                    <a:pt x="14151" y="30207"/>
                  </a:lnTo>
                  <a:cubicBezTo>
                    <a:pt x="14151" y="30246"/>
                    <a:pt x="14151" y="30284"/>
                    <a:pt x="14151" y="30284"/>
                  </a:cubicBezTo>
                  <a:lnTo>
                    <a:pt x="15107" y="31852"/>
                  </a:lnTo>
                  <a:cubicBezTo>
                    <a:pt x="15260" y="32081"/>
                    <a:pt x="15375" y="32273"/>
                    <a:pt x="15490" y="32502"/>
                  </a:cubicBezTo>
                  <a:lnTo>
                    <a:pt x="14610" y="32196"/>
                  </a:lnTo>
                  <a:cubicBezTo>
                    <a:pt x="14457" y="31967"/>
                    <a:pt x="14227" y="31775"/>
                    <a:pt x="14074" y="31508"/>
                  </a:cubicBezTo>
                  <a:cubicBezTo>
                    <a:pt x="13692" y="30972"/>
                    <a:pt x="13386" y="30437"/>
                    <a:pt x="13118" y="29825"/>
                  </a:cubicBezTo>
                  <a:cubicBezTo>
                    <a:pt x="13092" y="29785"/>
                    <a:pt x="13056" y="29768"/>
                    <a:pt x="13022" y="29768"/>
                  </a:cubicBezTo>
                  <a:cubicBezTo>
                    <a:pt x="12958" y="29768"/>
                    <a:pt x="12902" y="29827"/>
                    <a:pt x="12927" y="29901"/>
                  </a:cubicBezTo>
                  <a:cubicBezTo>
                    <a:pt x="13157" y="30475"/>
                    <a:pt x="13463" y="31049"/>
                    <a:pt x="13807" y="31546"/>
                  </a:cubicBezTo>
                  <a:cubicBezTo>
                    <a:pt x="13921" y="31699"/>
                    <a:pt x="13998" y="31852"/>
                    <a:pt x="14113" y="32043"/>
                  </a:cubicBezTo>
                  <a:lnTo>
                    <a:pt x="13195" y="31699"/>
                  </a:lnTo>
                  <a:cubicBezTo>
                    <a:pt x="12812" y="31049"/>
                    <a:pt x="12430" y="30399"/>
                    <a:pt x="12086" y="29748"/>
                  </a:cubicBezTo>
                  <a:cubicBezTo>
                    <a:pt x="12072" y="29708"/>
                    <a:pt x="12045" y="29692"/>
                    <a:pt x="12017" y="29692"/>
                  </a:cubicBezTo>
                  <a:cubicBezTo>
                    <a:pt x="11964" y="29692"/>
                    <a:pt x="11908" y="29750"/>
                    <a:pt x="11933" y="29825"/>
                  </a:cubicBezTo>
                  <a:cubicBezTo>
                    <a:pt x="12200" y="30360"/>
                    <a:pt x="12468" y="30972"/>
                    <a:pt x="12774" y="31546"/>
                  </a:cubicBezTo>
                  <a:lnTo>
                    <a:pt x="11933" y="31202"/>
                  </a:lnTo>
                  <a:cubicBezTo>
                    <a:pt x="11856" y="31164"/>
                    <a:pt x="11818" y="31087"/>
                    <a:pt x="11780" y="31011"/>
                  </a:cubicBezTo>
                  <a:cubicBezTo>
                    <a:pt x="11550" y="30552"/>
                    <a:pt x="11321" y="30093"/>
                    <a:pt x="11168" y="29595"/>
                  </a:cubicBezTo>
                  <a:cubicBezTo>
                    <a:pt x="11152" y="29547"/>
                    <a:pt x="11109" y="29526"/>
                    <a:pt x="11067" y="29526"/>
                  </a:cubicBezTo>
                  <a:cubicBezTo>
                    <a:pt x="11010" y="29526"/>
                    <a:pt x="10954" y="29567"/>
                    <a:pt x="10977" y="29634"/>
                  </a:cubicBezTo>
                  <a:cubicBezTo>
                    <a:pt x="11130" y="30131"/>
                    <a:pt x="11321" y="30590"/>
                    <a:pt x="11550" y="31049"/>
                  </a:cubicBezTo>
                  <a:lnTo>
                    <a:pt x="10862" y="30819"/>
                  </a:lnTo>
                  <a:lnTo>
                    <a:pt x="10824" y="30781"/>
                  </a:lnTo>
                  <a:cubicBezTo>
                    <a:pt x="10556" y="30284"/>
                    <a:pt x="10288" y="29787"/>
                    <a:pt x="10097" y="29289"/>
                  </a:cubicBezTo>
                  <a:cubicBezTo>
                    <a:pt x="10084" y="29249"/>
                    <a:pt x="10052" y="29233"/>
                    <a:pt x="10019" y="29233"/>
                  </a:cubicBezTo>
                  <a:cubicBezTo>
                    <a:pt x="9958" y="29233"/>
                    <a:pt x="9894" y="29291"/>
                    <a:pt x="9944" y="29366"/>
                  </a:cubicBezTo>
                  <a:cubicBezTo>
                    <a:pt x="10097" y="29787"/>
                    <a:pt x="10288" y="30246"/>
                    <a:pt x="10518" y="30705"/>
                  </a:cubicBezTo>
                  <a:lnTo>
                    <a:pt x="10135" y="30552"/>
                  </a:lnTo>
                  <a:cubicBezTo>
                    <a:pt x="9753" y="29825"/>
                    <a:pt x="9294" y="29136"/>
                    <a:pt x="8911" y="28448"/>
                  </a:cubicBezTo>
                  <a:cubicBezTo>
                    <a:pt x="8897" y="28406"/>
                    <a:pt x="8868" y="28390"/>
                    <a:pt x="8838" y="28390"/>
                  </a:cubicBezTo>
                  <a:cubicBezTo>
                    <a:pt x="8786" y="28390"/>
                    <a:pt x="8734" y="28438"/>
                    <a:pt x="8758" y="28486"/>
                  </a:cubicBezTo>
                  <a:cubicBezTo>
                    <a:pt x="9102" y="29136"/>
                    <a:pt x="9408" y="29787"/>
                    <a:pt x="9714" y="30399"/>
                  </a:cubicBezTo>
                  <a:lnTo>
                    <a:pt x="8950" y="30131"/>
                  </a:lnTo>
                  <a:cubicBezTo>
                    <a:pt x="8529" y="29481"/>
                    <a:pt x="8146" y="28831"/>
                    <a:pt x="7802" y="28142"/>
                  </a:cubicBezTo>
                  <a:cubicBezTo>
                    <a:pt x="7789" y="28102"/>
                    <a:pt x="7757" y="28085"/>
                    <a:pt x="7724" y="28085"/>
                  </a:cubicBezTo>
                  <a:cubicBezTo>
                    <a:pt x="7663" y="28085"/>
                    <a:pt x="7599" y="28144"/>
                    <a:pt x="7649" y="28219"/>
                  </a:cubicBezTo>
                  <a:cubicBezTo>
                    <a:pt x="7917" y="28792"/>
                    <a:pt x="8185" y="29366"/>
                    <a:pt x="8491" y="29940"/>
                  </a:cubicBezTo>
                  <a:lnTo>
                    <a:pt x="8032" y="29787"/>
                  </a:lnTo>
                  <a:cubicBezTo>
                    <a:pt x="7917" y="29595"/>
                    <a:pt x="7802" y="29404"/>
                    <a:pt x="7726" y="29251"/>
                  </a:cubicBezTo>
                  <a:cubicBezTo>
                    <a:pt x="7381" y="28639"/>
                    <a:pt x="7037" y="28066"/>
                    <a:pt x="6655" y="27492"/>
                  </a:cubicBezTo>
                  <a:cubicBezTo>
                    <a:pt x="6633" y="27459"/>
                    <a:pt x="6605" y="27445"/>
                    <a:pt x="6578" y="27445"/>
                  </a:cubicBezTo>
                  <a:cubicBezTo>
                    <a:pt x="6510" y="27445"/>
                    <a:pt x="6447" y="27535"/>
                    <a:pt x="6502" y="27645"/>
                  </a:cubicBezTo>
                  <a:cubicBezTo>
                    <a:pt x="6884" y="28295"/>
                    <a:pt x="7228" y="28907"/>
                    <a:pt x="7611" y="29557"/>
                  </a:cubicBezTo>
                  <a:lnTo>
                    <a:pt x="7649" y="29634"/>
                  </a:lnTo>
                  <a:lnTo>
                    <a:pt x="7649" y="29634"/>
                  </a:lnTo>
                  <a:lnTo>
                    <a:pt x="7152" y="29442"/>
                  </a:lnTo>
                  <a:cubicBezTo>
                    <a:pt x="7037" y="29289"/>
                    <a:pt x="6961" y="29175"/>
                    <a:pt x="6884" y="29022"/>
                  </a:cubicBezTo>
                  <a:cubicBezTo>
                    <a:pt x="6578" y="28563"/>
                    <a:pt x="6311" y="28027"/>
                    <a:pt x="6081" y="27492"/>
                  </a:cubicBezTo>
                  <a:cubicBezTo>
                    <a:pt x="6059" y="27469"/>
                    <a:pt x="6033" y="27460"/>
                    <a:pt x="6009" y="27460"/>
                  </a:cubicBezTo>
                  <a:cubicBezTo>
                    <a:pt x="5951" y="27460"/>
                    <a:pt x="5901" y="27514"/>
                    <a:pt x="5928" y="27568"/>
                  </a:cubicBezTo>
                  <a:cubicBezTo>
                    <a:pt x="6158" y="28142"/>
                    <a:pt x="6425" y="28678"/>
                    <a:pt x="6693" y="29213"/>
                  </a:cubicBezTo>
                  <a:lnTo>
                    <a:pt x="6731" y="29289"/>
                  </a:lnTo>
                  <a:lnTo>
                    <a:pt x="6272" y="29175"/>
                  </a:lnTo>
                  <a:lnTo>
                    <a:pt x="6119" y="28907"/>
                  </a:lnTo>
                  <a:cubicBezTo>
                    <a:pt x="5890" y="28410"/>
                    <a:pt x="5622" y="27951"/>
                    <a:pt x="5278" y="27568"/>
                  </a:cubicBezTo>
                  <a:cubicBezTo>
                    <a:pt x="5240" y="27549"/>
                    <a:pt x="5211" y="27540"/>
                    <a:pt x="5187" y="27540"/>
                  </a:cubicBezTo>
                  <a:cubicBezTo>
                    <a:pt x="5163" y="27540"/>
                    <a:pt x="5144" y="27549"/>
                    <a:pt x="5125" y="27568"/>
                  </a:cubicBezTo>
                  <a:cubicBezTo>
                    <a:pt x="5048" y="27607"/>
                    <a:pt x="5048" y="27645"/>
                    <a:pt x="5087" y="27721"/>
                  </a:cubicBezTo>
                  <a:lnTo>
                    <a:pt x="5125" y="27721"/>
                  </a:lnTo>
                  <a:cubicBezTo>
                    <a:pt x="5163" y="27836"/>
                    <a:pt x="5546" y="28601"/>
                    <a:pt x="5737" y="28983"/>
                  </a:cubicBezTo>
                  <a:lnTo>
                    <a:pt x="2524" y="27721"/>
                  </a:lnTo>
                  <a:cubicBezTo>
                    <a:pt x="3480" y="23744"/>
                    <a:pt x="4437" y="19766"/>
                    <a:pt x="5431" y="15789"/>
                  </a:cubicBezTo>
                  <a:lnTo>
                    <a:pt x="6234" y="12576"/>
                  </a:lnTo>
                  <a:lnTo>
                    <a:pt x="6311" y="12576"/>
                  </a:lnTo>
                  <a:cubicBezTo>
                    <a:pt x="6731" y="11811"/>
                    <a:pt x="7114" y="11008"/>
                    <a:pt x="7458" y="10205"/>
                  </a:cubicBezTo>
                  <a:close/>
                  <a:moveTo>
                    <a:pt x="11894" y="2020"/>
                  </a:moveTo>
                  <a:cubicBezTo>
                    <a:pt x="12353" y="2479"/>
                    <a:pt x="12965" y="2823"/>
                    <a:pt x="13616" y="2900"/>
                  </a:cubicBezTo>
                  <a:cubicBezTo>
                    <a:pt x="11550" y="9555"/>
                    <a:pt x="9600" y="16133"/>
                    <a:pt x="6999" y="22635"/>
                  </a:cubicBezTo>
                  <a:cubicBezTo>
                    <a:pt x="6961" y="22673"/>
                    <a:pt x="6961" y="22711"/>
                    <a:pt x="6999" y="22788"/>
                  </a:cubicBezTo>
                  <a:cubicBezTo>
                    <a:pt x="6846" y="23361"/>
                    <a:pt x="7420" y="23820"/>
                    <a:pt x="7879" y="24279"/>
                  </a:cubicBezTo>
                  <a:cubicBezTo>
                    <a:pt x="9294" y="25580"/>
                    <a:pt x="10900" y="26689"/>
                    <a:pt x="12621" y="27568"/>
                  </a:cubicBezTo>
                  <a:cubicBezTo>
                    <a:pt x="14495" y="28525"/>
                    <a:pt x="16522" y="28907"/>
                    <a:pt x="18396" y="29748"/>
                  </a:cubicBezTo>
                  <a:cubicBezTo>
                    <a:pt x="19773" y="30360"/>
                    <a:pt x="20729" y="31469"/>
                    <a:pt x="21724" y="32540"/>
                  </a:cubicBezTo>
                  <a:cubicBezTo>
                    <a:pt x="19658" y="31164"/>
                    <a:pt x="17325" y="30207"/>
                    <a:pt x="15069" y="29213"/>
                  </a:cubicBezTo>
                  <a:cubicBezTo>
                    <a:pt x="11856" y="27721"/>
                    <a:pt x="8605" y="26039"/>
                    <a:pt x="5278" y="24853"/>
                  </a:cubicBezTo>
                  <a:cubicBezTo>
                    <a:pt x="7420" y="17242"/>
                    <a:pt x="9982" y="9707"/>
                    <a:pt x="11894" y="2020"/>
                  </a:cubicBezTo>
                  <a:close/>
                  <a:moveTo>
                    <a:pt x="14457" y="30360"/>
                  </a:moveTo>
                  <a:lnTo>
                    <a:pt x="15490" y="30819"/>
                  </a:lnTo>
                  <a:cubicBezTo>
                    <a:pt x="15757" y="31393"/>
                    <a:pt x="16025" y="31967"/>
                    <a:pt x="16293" y="32540"/>
                  </a:cubicBezTo>
                  <a:cubicBezTo>
                    <a:pt x="16331" y="32617"/>
                    <a:pt x="16369" y="32732"/>
                    <a:pt x="16407" y="32808"/>
                  </a:cubicBezTo>
                  <a:lnTo>
                    <a:pt x="15948" y="32655"/>
                  </a:lnTo>
                  <a:cubicBezTo>
                    <a:pt x="15757" y="32349"/>
                    <a:pt x="15528" y="32043"/>
                    <a:pt x="15337" y="31737"/>
                  </a:cubicBezTo>
                  <a:cubicBezTo>
                    <a:pt x="15031" y="31278"/>
                    <a:pt x="14725" y="30819"/>
                    <a:pt x="14457" y="30360"/>
                  </a:cubicBezTo>
                  <a:close/>
                  <a:moveTo>
                    <a:pt x="4422" y="30318"/>
                  </a:moveTo>
                  <a:cubicBezTo>
                    <a:pt x="6122" y="30818"/>
                    <a:pt x="7696" y="31575"/>
                    <a:pt x="9408" y="32158"/>
                  </a:cubicBezTo>
                  <a:cubicBezTo>
                    <a:pt x="9714" y="32234"/>
                    <a:pt x="10059" y="32349"/>
                    <a:pt x="10365" y="32426"/>
                  </a:cubicBezTo>
                  <a:cubicBezTo>
                    <a:pt x="10365" y="32464"/>
                    <a:pt x="10365" y="32502"/>
                    <a:pt x="10403" y="32502"/>
                  </a:cubicBezTo>
                  <a:lnTo>
                    <a:pt x="11168" y="32846"/>
                  </a:lnTo>
                  <a:cubicBezTo>
                    <a:pt x="10594" y="32655"/>
                    <a:pt x="10059" y="32464"/>
                    <a:pt x="9485" y="32234"/>
                  </a:cubicBezTo>
                  <a:lnTo>
                    <a:pt x="4551" y="30360"/>
                  </a:lnTo>
                  <a:cubicBezTo>
                    <a:pt x="4509" y="30346"/>
                    <a:pt x="4466" y="30332"/>
                    <a:pt x="4422" y="30318"/>
                  </a:cubicBezTo>
                  <a:close/>
                  <a:moveTo>
                    <a:pt x="14572" y="414"/>
                  </a:moveTo>
                  <a:cubicBezTo>
                    <a:pt x="16446" y="2364"/>
                    <a:pt x="18549" y="4047"/>
                    <a:pt x="20844" y="5424"/>
                  </a:cubicBezTo>
                  <a:cubicBezTo>
                    <a:pt x="20860" y="5429"/>
                    <a:pt x="20875" y="5432"/>
                    <a:pt x="20889" y="5432"/>
                  </a:cubicBezTo>
                  <a:cubicBezTo>
                    <a:pt x="20977" y="5432"/>
                    <a:pt x="21025" y="5337"/>
                    <a:pt x="20959" y="5271"/>
                  </a:cubicBezTo>
                  <a:cubicBezTo>
                    <a:pt x="20653" y="5041"/>
                    <a:pt x="20385" y="4812"/>
                    <a:pt x="20117" y="4583"/>
                  </a:cubicBezTo>
                  <a:lnTo>
                    <a:pt x="20117" y="4583"/>
                  </a:lnTo>
                  <a:cubicBezTo>
                    <a:pt x="20844" y="5041"/>
                    <a:pt x="21647" y="5424"/>
                    <a:pt x="22489" y="5768"/>
                  </a:cubicBezTo>
                  <a:cubicBezTo>
                    <a:pt x="23789" y="6304"/>
                    <a:pt x="25127" y="6763"/>
                    <a:pt x="26466" y="7145"/>
                  </a:cubicBezTo>
                  <a:cubicBezTo>
                    <a:pt x="27996" y="7566"/>
                    <a:pt x="29679" y="7795"/>
                    <a:pt x="30788" y="9057"/>
                  </a:cubicBezTo>
                  <a:cubicBezTo>
                    <a:pt x="31094" y="9478"/>
                    <a:pt x="31362" y="9937"/>
                    <a:pt x="31553" y="10434"/>
                  </a:cubicBezTo>
                  <a:lnTo>
                    <a:pt x="31515" y="10549"/>
                  </a:lnTo>
                  <a:cubicBezTo>
                    <a:pt x="31438" y="10587"/>
                    <a:pt x="31362" y="10625"/>
                    <a:pt x="31285" y="10664"/>
                  </a:cubicBezTo>
                  <a:lnTo>
                    <a:pt x="31438" y="10472"/>
                  </a:lnTo>
                  <a:cubicBezTo>
                    <a:pt x="31500" y="10442"/>
                    <a:pt x="31437" y="10337"/>
                    <a:pt x="31371" y="10337"/>
                  </a:cubicBezTo>
                  <a:cubicBezTo>
                    <a:pt x="31355" y="10337"/>
                    <a:pt x="31338" y="10343"/>
                    <a:pt x="31323" y="10358"/>
                  </a:cubicBezTo>
                  <a:cubicBezTo>
                    <a:pt x="31170" y="10511"/>
                    <a:pt x="31056" y="10664"/>
                    <a:pt x="30903" y="10817"/>
                  </a:cubicBezTo>
                  <a:cubicBezTo>
                    <a:pt x="30903" y="10817"/>
                    <a:pt x="30903" y="10855"/>
                    <a:pt x="30903" y="10893"/>
                  </a:cubicBezTo>
                  <a:cubicBezTo>
                    <a:pt x="30864" y="10931"/>
                    <a:pt x="30864" y="10970"/>
                    <a:pt x="30826" y="11008"/>
                  </a:cubicBezTo>
                  <a:cubicBezTo>
                    <a:pt x="30859" y="10942"/>
                    <a:pt x="30835" y="10847"/>
                    <a:pt x="30754" y="10847"/>
                  </a:cubicBezTo>
                  <a:cubicBezTo>
                    <a:pt x="30741" y="10847"/>
                    <a:pt x="30727" y="10850"/>
                    <a:pt x="30711" y="10855"/>
                  </a:cubicBezTo>
                  <a:lnTo>
                    <a:pt x="30673" y="10855"/>
                  </a:lnTo>
                  <a:cubicBezTo>
                    <a:pt x="30635" y="10893"/>
                    <a:pt x="30597" y="10931"/>
                    <a:pt x="30597" y="11008"/>
                  </a:cubicBezTo>
                  <a:cubicBezTo>
                    <a:pt x="30553" y="11184"/>
                    <a:pt x="30616" y="11242"/>
                    <a:pt x="30721" y="11242"/>
                  </a:cubicBezTo>
                  <a:cubicBezTo>
                    <a:pt x="30890" y="11242"/>
                    <a:pt x="31167" y="11093"/>
                    <a:pt x="31285" y="11046"/>
                  </a:cubicBezTo>
                  <a:lnTo>
                    <a:pt x="31285" y="11046"/>
                  </a:lnTo>
                  <a:cubicBezTo>
                    <a:pt x="31017" y="11620"/>
                    <a:pt x="30711" y="12232"/>
                    <a:pt x="30444" y="12805"/>
                  </a:cubicBezTo>
                  <a:cubicBezTo>
                    <a:pt x="30138" y="13073"/>
                    <a:pt x="29832" y="13417"/>
                    <a:pt x="29832" y="13762"/>
                  </a:cubicBezTo>
                  <a:cubicBezTo>
                    <a:pt x="29832" y="13819"/>
                    <a:pt x="29870" y="13848"/>
                    <a:pt x="29908" y="13848"/>
                  </a:cubicBezTo>
                  <a:cubicBezTo>
                    <a:pt x="29946" y="13848"/>
                    <a:pt x="29985" y="13819"/>
                    <a:pt x="29985" y="13762"/>
                  </a:cubicBezTo>
                  <a:cubicBezTo>
                    <a:pt x="30023" y="13570"/>
                    <a:pt x="30138" y="13417"/>
                    <a:pt x="30252" y="13264"/>
                  </a:cubicBezTo>
                  <a:lnTo>
                    <a:pt x="30252" y="13264"/>
                  </a:lnTo>
                  <a:cubicBezTo>
                    <a:pt x="28340" y="17663"/>
                    <a:pt x="26772" y="22214"/>
                    <a:pt x="25166" y="26765"/>
                  </a:cubicBezTo>
                  <a:lnTo>
                    <a:pt x="25089" y="26918"/>
                  </a:lnTo>
                  <a:cubicBezTo>
                    <a:pt x="24936" y="25809"/>
                    <a:pt x="24516" y="24776"/>
                    <a:pt x="23865" y="23897"/>
                  </a:cubicBezTo>
                  <a:cubicBezTo>
                    <a:pt x="23855" y="23887"/>
                    <a:pt x="23842" y="23882"/>
                    <a:pt x="23829" y="23882"/>
                  </a:cubicBezTo>
                  <a:cubicBezTo>
                    <a:pt x="23794" y="23882"/>
                    <a:pt x="23761" y="23917"/>
                    <a:pt x="23789" y="23973"/>
                  </a:cubicBezTo>
                  <a:cubicBezTo>
                    <a:pt x="24477" y="25044"/>
                    <a:pt x="24860" y="26306"/>
                    <a:pt x="24898" y="27568"/>
                  </a:cubicBezTo>
                  <a:cubicBezTo>
                    <a:pt x="24860" y="27683"/>
                    <a:pt x="24822" y="27836"/>
                    <a:pt x="24783" y="27951"/>
                  </a:cubicBezTo>
                  <a:cubicBezTo>
                    <a:pt x="24554" y="27224"/>
                    <a:pt x="24210" y="26536"/>
                    <a:pt x="23827" y="25924"/>
                  </a:cubicBezTo>
                  <a:cubicBezTo>
                    <a:pt x="23816" y="25913"/>
                    <a:pt x="23801" y="25908"/>
                    <a:pt x="23787" y="25908"/>
                  </a:cubicBezTo>
                  <a:cubicBezTo>
                    <a:pt x="23751" y="25908"/>
                    <a:pt x="23712" y="25935"/>
                    <a:pt x="23712" y="25962"/>
                  </a:cubicBezTo>
                  <a:cubicBezTo>
                    <a:pt x="24018" y="26536"/>
                    <a:pt x="24286" y="27109"/>
                    <a:pt x="24477" y="27760"/>
                  </a:cubicBezTo>
                  <a:cubicBezTo>
                    <a:pt x="24554" y="27951"/>
                    <a:pt x="24592" y="28142"/>
                    <a:pt x="24592" y="28372"/>
                  </a:cubicBezTo>
                  <a:cubicBezTo>
                    <a:pt x="24477" y="28639"/>
                    <a:pt x="24363" y="28907"/>
                    <a:pt x="24248" y="29213"/>
                  </a:cubicBezTo>
                  <a:cubicBezTo>
                    <a:pt x="24133" y="28678"/>
                    <a:pt x="23904" y="28142"/>
                    <a:pt x="23636" y="27645"/>
                  </a:cubicBezTo>
                  <a:cubicBezTo>
                    <a:pt x="23626" y="27635"/>
                    <a:pt x="23613" y="27630"/>
                    <a:pt x="23599" y="27630"/>
                  </a:cubicBezTo>
                  <a:cubicBezTo>
                    <a:pt x="23562" y="27630"/>
                    <a:pt x="23521" y="27665"/>
                    <a:pt x="23521" y="27721"/>
                  </a:cubicBezTo>
                  <a:cubicBezTo>
                    <a:pt x="23827" y="28295"/>
                    <a:pt x="24018" y="28945"/>
                    <a:pt x="24095" y="29634"/>
                  </a:cubicBezTo>
                  <a:lnTo>
                    <a:pt x="24057" y="29748"/>
                  </a:lnTo>
                  <a:cubicBezTo>
                    <a:pt x="23636" y="30858"/>
                    <a:pt x="23024" y="31852"/>
                    <a:pt x="22603" y="32923"/>
                  </a:cubicBezTo>
                  <a:cubicBezTo>
                    <a:pt x="20882" y="31164"/>
                    <a:pt x="19505" y="29595"/>
                    <a:pt x="16943" y="28831"/>
                  </a:cubicBezTo>
                  <a:cubicBezTo>
                    <a:pt x="15222" y="28333"/>
                    <a:pt x="13539" y="27683"/>
                    <a:pt x="11971" y="26842"/>
                  </a:cubicBezTo>
                  <a:cubicBezTo>
                    <a:pt x="11130" y="26345"/>
                    <a:pt x="7267" y="24279"/>
                    <a:pt x="7152" y="22826"/>
                  </a:cubicBezTo>
                  <a:cubicBezTo>
                    <a:pt x="7190" y="22826"/>
                    <a:pt x="7267" y="22788"/>
                    <a:pt x="7267" y="22749"/>
                  </a:cubicBezTo>
                  <a:cubicBezTo>
                    <a:pt x="10135" y="15521"/>
                    <a:pt x="12965" y="8025"/>
                    <a:pt x="14572" y="414"/>
                  </a:cubicBezTo>
                  <a:close/>
                  <a:moveTo>
                    <a:pt x="15796" y="30934"/>
                  </a:moveTo>
                  <a:lnTo>
                    <a:pt x="16522" y="31278"/>
                  </a:lnTo>
                  <a:cubicBezTo>
                    <a:pt x="16675" y="31775"/>
                    <a:pt x="16828" y="32273"/>
                    <a:pt x="17058" y="32732"/>
                  </a:cubicBezTo>
                  <a:cubicBezTo>
                    <a:pt x="17096" y="32846"/>
                    <a:pt x="17172" y="32961"/>
                    <a:pt x="17211" y="33076"/>
                  </a:cubicBezTo>
                  <a:lnTo>
                    <a:pt x="16790" y="32923"/>
                  </a:lnTo>
                  <a:cubicBezTo>
                    <a:pt x="16713" y="32808"/>
                    <a:pt x="16675" y="32617"/>
                    <a:pt x="16599" y="32502"/>
                  </a:cubicBezTo>
                  <a:cubicBezTo>
                    <a:pt x="16484" y="32311"/>
                    <a:pt x="16369" y="32081"/>
                    <a:pt x="16254" y="31852"/>
                  </a:cubicBezTo>
                  <a:lnTo>
                    <a:pt x="15796" y="30934"/>
                  </a:lnTo>
                  <a:close/>
                  <a:moveTo>
                    <a:pt x="23177" y="32387"/>
                  </a:moveTo>
                  <a:lnTo>
                    <a:pt x="23177" y="32387"/>
                  </a:lnTo>
                  <a:cubicBezTo>
                    <a:pt x="23139" y="32617"/>
                    <a:pt x="23062" y="32808"/>
                    <a:pt x="22986" y="32999"/>
                  </a:cubicBezTo>
                  <a:cubicBezTo>
                    <a:pt x="22986" y="32999"/>
                    <a:pt x="22986" y="33076"/>
                    <a:pt x="22986" y="33076"/>
                  </a:cubicBezTo>
                  <a:lnTo>
                    <a:pt x="22909" y="33267"/>
                  </a:lnTo>
                  <a:lnTo>
                    <a:pt x="22833" y="33191"/>
                  </a:lnTo>
                  <a:cubicBezTo>
                    <a:pt x="22947" y="32923"/>
                    <a:pt x="23062" y="32655"/>
                    <a:pt x="23177" y="32387"/>
                  </a:cubicBezTo>
                  <a:close/>
                  <a:moveTo>
                    <a:pt x="16828" y="31431"/>
                  </a:moveTo>
                  <a:lnTo>
                    <a:pt x="17287" y="31661"/>
                  </a:lnTo>
                  <a:cubicBezTo>
                    <a:pt x="17517" y="32273"/>
                    <a:pt x="17784" y="32885"/>
                    <a:pt x="18090" y="33458"/>
                  </a:cubicBezTo>
                  <a:lnTo>
                    <a:pt x="17670" y="33267"/>
                  </a:lnTo>
                  <a:cubicBezTo>
                    <a:pt x="17555" y="33076"/>
                    <a:pt x="17402" y="32885"/>
                    <a:pt x="17287" y="32655"/>
                  </a:cubicBezTo>
                  <a:cubicBezTo>
                    <a:pt x="17096" y="32273"/>
                    <a:pt x="16943" y="31852"/>
                    <a:pt x="16828" y="31431"/>
                  </a:cubicBezTo>
                  <a:close/>
                  <a:moveTo>
                    <a:pt x="21456" y="33497"/>
                  </a:moveTo>
                  <a:lnTo>
                    <a:pt x="21609" y="33573"/>
                  </a:lnTo>
                  <a:lnTo>
                    <a:pt x="21532" y="33650"/>
                  </a:lnTo>
                  <a:cubicBezTo>
                    <a:pt x="21532" y="33611"/>
                    <a:pt x="21494" y="33535"/>
                    <a:pt x="21456" y="33497"/>
                  </a:cubicBezTo>
                  <a:close/>
                  <a:moveTo>
                    <a:pt x="17631" y="31814"/>
                  </a:moveTo>
                  <a:lnTo>
                    <a:pt x="18243" y="32081"/>
                  </a:lnTo>
                  <a:cubicBezTo>
                    <a:pt x="18434" y="32579"/>
                    <a:pt x="18626" y="33038"/>
                    <a:pt x="18855" y="33497"/>
                  </a:cubicBezTo>
                  <a:lnTo>
                    <a:pt x="19008" y="33841"/>
                  </a:lnTo>
                  <a:cubicBezTo>
                    <a:pt x="18893" y="33802"/>
                    <a:pt x="18740" y="33726"/>
                    <a:pt x="18626" y="33688"/>
                  </a:cubicBezTo>
                  <a:cubicBezTo>
                    <a:pt x="18473" y="33382"/>
                    <a:pt x="18281" y="33114"/>
                    <a:pt x="18129" y="32846"/>
                  </a:cubicBezTo>
                  <a:cubicBezTo>
                    <a:pt x="17976" y="32540"/>
                    <a:pt x="17784" y="32158"/>
                    <a:pt x="17631" y="31814"/>
                  </a:cubicBezTo>
                  <a:close/>
                  <a:moveTo>
                    <a:pt x="22642" y="33726"/>
                  </a:moveTo>
                  <a:lnTo>
                    <a:pt x="22718" y="33802"/>
                  </a:lnTo>
                  <a:cubicBezTo>
                    <a:pt x="22680" y="33841"/>
                    <a:pt x="22680" y="33879"/>
                    <a:pt x="22718" y="33917"/>
                  </a:cubicBezTo>
                  <a:lnTo>
                    <a:pt x="22527" y="33917"/>
                  </a:lnTo>
                  <a:cubicBezTo>
                    <a:pt x="22527" y="33917"/>
                    <a:pt x="22527" y="33879"/>
                    <a:pt x="22527" y="33841"/>
                  </a:cubicBezTo>
                  <a:cubicBezTo>
                    <a:pt x="22565" y="33841"/>
                    <a:pt x="22603" y="33802"/>
                    <a:pt x="22603" y="33764"/>
                  </a:cubicBezTo>
                  <a:lnTo>
                    <a:pt x="22642" y="33726"/>
                  </a:lnTo>
                  <a:close/>
                  <a:moveTo>
                    <a:pt x="20270" y="32999"/>
                  </a:moveTo>
                  <a:lnTo>
                    <a:pt x="21073" y="33344"/>
                  </a:lnTo>
                  <a:lnTo>
                    <a:pt x="21265" y="33802"/>
                  </a:lnTo>
                  <a:cubicBezTo>
                    <a:pt x="21112" y="33917"/>
                    <a:pt x="20997" y="33994"/>
                    <a:pt x="20882" y="34070"/>
                  </a:cubicBezTo>
                  <a:cubicBezTo>
                    <a:pt x="20806" y="33955"/>
                    <a:pt x="20767" y="33879"/>
                    <a:pt x="20691" y="33802"/>
                  </a:cubicBezTo>
                  <a:cubicBezTo>
                    <a:pt x="20576" y="33535"/>
                    <a:pt x="20423" y="33267"/>
                    <a:pt x="20270" y="32999"/>
                  </a:cubicBezTo>
                  <a:close/>
                  <a:moveTo>
                    <a:pt x="18587" y="32196"/>
                  </a:moveTo>
                  <a:lnTo>
                    <a:pt x="19123" y="32464"/>
                  </a:lnTo>
                  <a:cubicBezTo>
                    <a:pt x="19276" y="32885"/>
                    <a:pt x="19467" y="33267"/>
                    <a:pt x="19658" y="33688"/>
                  </a:cubicBezTo>
                  <a:lnTo>
                    <a:pt x="19811" y="34108"/>
                  </a:lnTo>
                  <a:cubicBezTo>
                    <a:pt x="19697" y="34070"/>
                    <a:pt x="19582" y="34032"/>
                    <a:pt x="19505" y="33994"/>
                  </a:cubicBezTo>
                  <a:cubicBezTo>
                    <a:pt x="19352" y="33764"/>
                    <a:pt x="19199" y="33535"/>
                    <a:pt x="19085" y="33344"/>
                  </a:cubicBezTo>
                  <a:cubicBezTo>
                    <a:pt x="18893" y="32961"/>
                    <a:pt x="18740" y="32579"/>
                    <a:pt x="18587" y="32196"/>
                  </a:cubicBezTo>
                  <a:close/>
                  <a:moveTo>
                    <a:pt x="19467" y="32579"/>
                  </a:moveTo>
                  <a:lnTo>
                    <a:pt x="20117" y="32885"/>
                  </a:lnTo>
                  <a:cubicBezTo>
                    <a:pt x="20041" y="32885"/>
                    <a:pt x="20003" y="32999"/>
                    <a:pt x="20041" y="33038"/>
                  </a:cubicBezTo>
                  <a:lnTo>
                    <a:pt x="20079" y="33038"/>
                  </a:lnTo>
                  <a:cubicBezTo>
                    <a:pt x="20232" y="33344"/>
                    <a:pt x="20347" y="33650"/>
                    <a:pt x="20500" y="33955"/>
                  </a:cubicBezTo>
                  <a:cubicBezTo>
                    <a:pt x="20538" y="33994"/>
                    <a:pt x="20576" y="34070"/>
                    <a:pt x="20614" y="34147"/>
                  </a:cubicBezTo>
                  <a:lnTo>
                    <a:pt x="20194" y="34147"/>
                  </a:lnTo>
                  <a:cubicBezTo>
                    <a:pt x="20079" y="33917"/>
                    <a:pt x="19964" y="33726"/>
                    <a:pt x="19888" y="33497"/>
                  </a:cubicBezTo>
                  <a:cubicBezTo>
                    <a:pt x="19735" y="33191"/>
                    <a:pt x="19582" y="32885"/>
                    <a:pt x="19467" y="32579"/>
                  </a:cubicBezTo>
                  <a:close/>
                  <a:moveTo>
                    <a:pt x="21226" y="34644"/>
                  </a:moveTo>
                  <a:lnTo>
                    <a:pt x="21145" y="34726"/>
                  </a:lnTo>
                  <a:lnTo>
                    <a:pt x="21145" y="34726"/>
                  </a:lnTo>
                  <a:cubicBezTo>
                    <a:pt x="21148" y="34713"/>
                    <a:pt x="21150" y="34698"/>
                    <a:pt x="21150" y="34682"/>
                  </a:cubicBezTo>
                  <a:lnTo>
                    <a:pt x="21226" y="34644"/>
                  </a:lnTo>
                  <a:close/>
                  <a:moveTo>
                    <a:pt x="20882" y="34682"/>
                  </a:moveTo>
                  <a:cubicBezTo>
                    <a:pt x="20920" y="34682"/>
                    <a:pt x="20920" y="34720"/>
                    <a:pt x="20920" y="34720"/>
                  </a:cubicBezTo>
                  <a:lnTo>
                    <a:pt x="20920" y="34759"/>
                  </a:lnTo>
                  <a:lnTo>
                    <a:pt x="20767" y="34682"/>
                  </a:lnTo>
                  <a:close/>
                  <a:moveTo>
                    <a:pt x="21079" y="34792"/>
                  </a:moveTo>
                  <a:lnTo>
                    <a:pt x="21073" y="34797"/>
                  </a:lnTo>
                  <a:lnTo>
                    <a:pt x="21035" y="34797"/>
                  </a:lnTo>
                  <a:cubicBezTo>
                    <a:pt x="21051" y="34797"/>
                    <a:pt x="21066" y="34795"/>
                    <a:pt x="21079" y="34792"/>
                  </a:cubicBezTo>
                  <a:close/>
                  <a:moveTo>
                    <a:pt x="24210" y="35103"/>
                  </a:moveTo>
                  <a:lnTo>
                    <a:pt x="25242" y="35409"/>
                  </a:lnTo>
                  <a:cubicBezTo>
                    <a:pt x="25089" y="35600"/>
                    <a:pt x="24898" y="35868"/>
                    <a:pt x="24707" y="36059"/>
                  </a:cubicBezTo>
                  <a:lnTo>
                    <a:pt x="24707" y="36097"/>
                  </a:lnTo>
                  <a:cubicBezTo>
                    <a:pt x="24516" y="35830"/>
                    <a:pt x="24401" y="35447"/>
                    <a:pt x="24210" y="35103"/>
                  </a:cubicBezTo>
                  <a:close/>
                  <a:moveTo>
                    <a:pt x="23751" y="35983"/>
                  </a:moveTo>
                  <a:cubicBezTo>
                    <a:pt x="23751" y="36021"/>
                    <a:pt x="23751" y="36059"/>
                    <a:pt x="23789" y="36097"/>
                  </a:cubicBezTo>
                  <a:lnTo>
                    <a:pt x="23789" y="36136"/>
                  </a:lnTo>
                  <a:lnTo>
                    <a:pt x="23674" y="36136"/>
                  </a:lnTo>
                  <a:cubicBezTo>
                    <a:pt x="23674" y="36059"/>
                    <a:pt x="23712" y="36021"/>
                    <a:pt x="23751" y="35983"/>
                  </a:cubicBezTo>
                  <a:close/>
                  <a:moveTo>
                    <a:pt x="19926" y="36288"/>
                  </a:moveTo>
                  <a:lnTo>
                    <a:pt x="20003" y="36327"/>
                  </a:lnTo>
                  <a:cubicBezTo>
                    <a:pt x="20003" y="36327"/>
                    <a:pt x="20003" y="36365"/>
                    <a:pt x="20003" y="36365"/>
                  </a:cubicBezTo>
                  <a:lnTo>
                    <a:pt x="19926" y="36288"/>
                  </a:lnTo>
                  <a:close/>
                  <a:moveTo>
                    <a:pt x="33442" y="10320"/>
                  </a:moveTo>
                  <a:cubicBezTo>
                    <a:pt x="34888" y="10320"/>
                    <a:pt x="36150" y="11080"/>
                    <a:pt x="37443" y="11658"/>
                  </a:cubicBezTo>
                  <a:cubicBezTo>
                    <a:pt x="38705" y="12270"/>
                    <a:pt x="40043" y="12767"/>
                    <a:pt x="41382" y="13188"/>
                  </a:cubicBezTo>
                  <a:cubicBezTo>
                    <a:pt x="42223" y="13456"/>
                    <a:pt x="43065" y="13647"/>
                    <a:pt x="43944" y="13800"/>
                  </a:cubicBezTo>
                  <a:lnTo>
                    <a:pt x="42835" y="13800"/>
                  </a:lnTo>
                  <a:cubicBezTo>
                    <a:pt x="42721" y="13800"/>
                    <a:pt x="42721" y="13991"/>
                    <a:pt x="42835" y="13991"/>
                  </a:cubicBezTo>
                  <a:cubicBezTo>
                    <a:pt x="44399" y="14237"/>
                    <a:pt x="45963" y="14352"/>
                    <a:pt x="47527" y="14352"/>
                  </a:cubicBezTo>
                  <a:cubicBezTo>
                    <a:pt x="48640" y="14352"/>
                    <a:pt x="49753" y="14294"/>
                    <a:pt x="50867" y="14182"/>
                  </a:cubicBezTo>
                  <a:lnTo>
                    <a:pt x="50867" y="14182"/>
                  </a:lnTo>
                  <a:cubicBezTo>
                    <a:pt x="47195" y="21028"/>
                    <a:pt x="44518" y="28601"/>
                    <a:pt x="42109" y="35944"/>
                  </a:cubicBezTo>
                  <a:cubicBezTo>
                    <a:pt x="42070" y="35983"/>
                    <a:pt x="42070" y="36021"/>
                    <a:pt x="42109" y="36059"/>
                  </a:cubicBezTo>
                  <a:cubicBezTo>
                    <a:pt x="41458" y="36327"/>
                    <a:pt x="40770" y="36518"/>
                    <a:pt x="40043" y="36556"/>
                  </a:cubicBezTo>
                  <a:cubicBezTo>
                    <a:pt x="39661" y="36556"/>
                    <a:pt x="39240" y="36518"/>
                    <a:pt x="38858" y="36480"/>
                  </a:cubicBezTo>
                  <a:cubicBezTo>
                    <a:pt x="37940" y="36441"/>
                    <a:pt x="37060" y="36327"/>
                    <a:pt x="36142" y="36136"/>
                  </a:cubicBezTo>
                  <a:cubicBezTo>
                    <a:pt x="34306" y="35753"/>
                    <a:pt x="32509" y="35179"/>
                    <a:pt x="30788" y="34414"/>
                  </a:cubicBezTo>
                  <a:cubicBezTo>
                    <a:pt x="29450" y="33833"/>
                    <a:pt x="28241" y="33654"/>
                    <a:pt x="27024" y="33654"/>
                  </a:cubicBezTo>
                  <a:cubicBezTo>
                    <a:pt x="25840" y="33654"/>
                    <a:pt x="24650" y="33823"/>
                    <a:pt x="23330" y="33955"/>
                  </a:cubicBezTo>
                  <a:cubicBezTo>
                    <a:pt x="23330" y="33917"/>
                    <a:pt x="23330" y="33879"/>
                    <a:pt x="23330" y="33879"/>
                  </a:cubicBezTo>
                  <a:cubicBezTo>
                    <a:pt x="23368" y="33802"/>
                    <a:pt x="23368" y="33688"/>
                    <a:pt x="23330" y="33650"/>
                  </a:cubicBezTo>
                  <a:lnTo>
                    <a:pt x="23330" y="33650"/>
                  </a:lnTo>
                  <a:cubicBezTo>
                    <a:pt x="23342" y="33652"/>
                    <a:pt x="23353" y="33654"/>
                    <a:pt x="23364" y="33654"/>
                  </a:cubicBezTo>
                  <a:cubicBezTo>
                    <a:pt x="23493" y="33654"/>
                    <a:pt x="23548" y="33455"/>
                    <a:pt x="23406" y="33420"/>
                  </a:cubicBezTo>
                  <a:lnTo>
                    <a:pt x="23253" y="33344"/>
                  </a:lnTo>
                  <a:lnTo>
                    <a:pt x="23215" y="33344"/>
                  </a:lnTo>
                  <a:cubicBezTo>
                    <a:pt x="23559" y="32387"/>
                    <a:pt x="23904" y="31431"/>
                    <a:pt x="24210" y="30475"/>
                  </a:cubicBezTo>
                  <a:cubicBezTo>
                    <a:pt x="24230" y="30485"/>
                    <a:pt x="24251" y="30490"/>
                    <a:pt x="24270" y="30490"/>
                  </a:cubicBezTo>
                  <a:cubicBezTo>
                    <a:pt x="24324" y="30490"/>
                    <a:pt x="24373" y="30455"/>
                    <a:pt x="24401" y="30399"/>
                  </a:cubicBezTo>
                  <a:cubicBezTo>
                    <a:pt x="24401" y="30284"/>
                    <a:pt x="24401" y="30131"/>
                    <a:pt x="24401" y="30016"/>
                  </a:cubicBezTo>
                  <a:lnTo>
                    <a:pt x="24592" y="29442"/>
                  </a:lnTo>
                  <a:lnTo>
                    <a:pt x="24592" y="29557"/>
                  </a:lnTo>
                  <a:cubicBezTo>
                    <a:pt x="24568" y="29604"/>
                    <a:pt x="24618" y="29637"/>
                    <a:pt x="24659" y="29637"/>
                  </a:cubicBezTo>
                  <a:cubicBezTo>
                    <a:pt x="24684" y="29637"/>
                    <a:pt x="24707" y="29625"/>
                    <a:pt x="24707" y="29595"/>
                  </a:cubicBezTo>
                  <a:cubicBezTo>
                    <a:pt x="24783" y="29404"/>
                    <a:pt x="24822" y="29213"/>
                    <a:pt x="24860" y="29022"/>
                  </a:cubicBezTo>
                  <a:cubicBezTo>
                    <a:pt x="25127" y="28678"/>
                    <a:pt x="25395" y="28333"/>
                    <a:pt x="25701" y="27989"/>
                  </a:cubicBezTo>
                  <a:cubicBezTo>
                    <a:pt x="25728" y="27962"/>
                    <a:pt x="25698" y="27935"/>
                    <a:pt x="25664" y="27935"/>
                  </a:cubicBezTo>
                  <a:cubicBezTo>
                    <a:pt x="25650" y="27935"/>
                    <a:pt x="25636" y="27940"/>
                    <a:pt x="25625" y="27951"/>
                  </a:cubicBezTo>
                  <a:cubicBezTo>
                    <a:pt x="25357" y="28180"/>
                    <a:pt x="25127" y="28448"/>
                    <a:pt x="24860" y="28754"/>
                  </a:cubicBezTo>
                  <a:cubicBezTo>
                    <a:pt x="24860" y="28601"/>
                    <a:pt x="24860" y="28486"/>
                    <a:pt x="24822" y="28333"/>
                  </a:cubicBezTo>
                  <a:cubicBezTo>
                    <a:pt x="25204" y="27683"/>
                    <a:pt x="25701" y="27148"/>
                    <a:pt x="26313" y="26727"/>
                  </a:cubicBezTo>
                  <a:cubicBezTo>
                    <a:pt x="26340" y="26700"/>
                    <a:pt x="26329" y="26673"/>
                    <a:pt x="26307" y="26673"/>
                  </a:cubicBezTo>
                  <a:cubicBezTo>
                    <a:pt x="26297" y="26673"/>
                    <a:pt x="26286" y="26678"/>
                    <a:pt x="26275" y="26689"/>
                  </a:cubicBezTo>
                  <a:cubicBezTo>
                    <a:pt x="25854" y="26918"/>
                    <a:pt x="25472" y="27262"/>
                    <a:pt x="25166" y="27645"/>
                  </a:cubicBezTo>
                  <a:cubicBezTo>
                    <a:pt x="25357" y="27186"/>
                    <a:pt x="25548" y="26765"/>
                    <a:pt x="25778" y="26345"/>
                  </a:cubicBezTo>
                  <a:cubicBezTo>
                    <a:pt x="26390" y="25618"/>
                    <a:pt x="27231" y="25044"/>
                    <a:pt x="28149" y="24776"/>
                  </a:cubicBezTo>
                  <a:cubicBezTo>
                    <a:pt x="28214" y="24776"/>
                    <a:pt x="28196" y="24692"/>
                    <a:pt x="28165" y="24692"/>
                  </a:cubicBezTo>
                  <a:cubicBezTo>
                    <a:pt x="28160" y="24692"/>
                    <a:pt x="28154" y="24694"/>
                    <a:pt x="28149" y="24700"/>
                  </a:cubicBezTo>
                  <a:cubicBezTo>
                    <a:pt x="27193" y="24929"/>
                    <a:pt x="26313" y="25427"/>
                    <a:pt x="25625" y="26115"/>
                  </a:cubicBezTo>
                  <a:lnTo>
                    <a:pt x="25892" y="25388"/>
                  </a:lnTo>
                  <a:lnTo>
                    <a:pt x="25954" y="25327"/>
                  </a:lnTo>
                  <a:lnTo>
                    <a:pt x="25954" y="25327"/>
                  </a:lnTo>
                  <a:cubicBezTo>
                    <a:pt x="25946" y="25347"/>
                    <a:pt x="25938" y="25368"/>
                    <a:pt x="25931" y="25388"/>
                  </a:cubicBezTo>
                  <a:lnTo>
                    <a:pt x="26849" y="24432"/>
                  </a:lnTo>
                  <a:lnTo>
                    <a:pt x="25954" y="25327"/>
                  </a:lnTo>
                  <a:lnTo>
                    <a:pt x="25954" y="25327"/>
                  </a:lnTo>
                  <a:cubicBezTo>
                    <a:pt x="27018" y="22518"/>
                    <a:pt x="28157" y="19746"/>
                    <a:pt x="29296" y="16974"/>
                  </a:cubicBezTo>
                  <a:cubicBezTo>
                    <a:pt x="29679" y="16630"/>
                    <a:pt x="30023" y="16209"/>
                    <a:pt x="30329" y="15789"/>
                  </a:cubicBezTo>
                  <a:cubicBezTo>
                    <a:pt x="30360" y="15758"/>
                    <a:pt x="30316" y="15702"/>
                    <a:pt x="30277" y="15702"/>
                  </a:cubicBezTo>
                  <a:cubicBezTo>
                    <a:pt x="30268" y="15702"/>
                    <a:pt x="30260" y="15705"/>
                    <a:pt x="30252" y="15712"/>
                  </a:cubicBezTo>
                  <a:cubicBezTo>
                    <a:pt x="29985" y="16095"/>
                    <a:pt x="29679" y="16401"/>
                    <a:pt x="29373" y="16745"/>
                  </a:cubicBezTo>
                  <a:cubicBezTo>
                    <a:pt x="29488" y="16477"/>
                    <a:pt x="29564" y="16248"/>
                    <a:pt x="29679" y="15980"/>
                  </a:cubicBezTo>
                  <a:cubicBezTo>
                    <a:pt x="30291" y="15177"/>
                    <a:pt x="30941" y="14450"/>
                    <a:pt x="31706" y="13762"/>
                  </a:cubicBezTo>
                  <a:cubicBezTo>
                    <a:pt x="31736" y="13762"/>
                    <a:pt x="31718" y="13713"/>
                    <a:pt x="31670" y="13713"/>
                  </a:cubicBezTo>
                  <a:cubicBezTo>
                    <a:pt x="31658" y="13713"/>
                    <a:pt x="31645" y="13716"/>
                    <a:pt x="31629" y="13723"/>
                  </a:cubicBezTo>
                  <a:cubicBezTo>
                    <a:pt x="31017" y="14182"/>
                    <a:pt x="30444" y="14718"/>
                    <a:pt x="29946" y="15291"/>
                  </a:cubicBezTo>
                  <a:cubicBezTo>
                    <a:pt x="29985" y="15177"/>
                    <a:pt x="30023" y="15100"/>
                    <a:pt x="30061" y="15024"/>
                  </a:cubicBezTo>
                  <a:cubicBezTo>
                    <a:pt x="30329" y="14718"/>
                    <a:pt x="30597" y="14412"/>
                    <a:pt x="30903" y="14144"/>
                  </a:cubicBezTo>
                  <a:cubicBezTo>
                    <a:pt x="31362" y="13723"/>
                    <a:pt x="31859" y="13303"/>
                    <a:pt x="32279" y="12920"/>
                  </a:cubicBezTo>
                  <a:cubicBezTo>
                    <a:pt x="32311" y="12858"/>
                    <a:pt x="32291" y="12795"/>
                    <a:pt x="32262" y="12795"/>
                  </a:cubicBezTo>
                  <a:cubicBezTo>
                    <a:pt x="32255" y="12795"/>
                    <a:pt x="32248" y="12798"/>
                    <a:pt x="32241" y="12805"/>
                  </a:cubicBezTo>
                  <a:cubicBezTo>
                    <a:pt x="31553" y="13226"/>
                    <a:pt x="30903" y="13723"/>
                    <a:pt x="30329" y="14259"/>
                  </a:cubicBezTo>
                  <a:lnTo>
                    <a:pt x="30520" y="13800"/>
                  </a:lnTo>
                  <a:cubicBezTo>
                    <a:pt x="30673" y="13609"/>
                    <a:pt x="30826" y="13456"/>
                    <a:pt x="31017" y="13264"/>
                  </a:cubicBezTo>
                  <a:cubicBezTo>
                    <a:pt x="31400" y="12920"/>
                    <a:pt x="31820" y="12614"/>
                    <a:pt x="32279" y="12308"/>
                  </a:cubicBezTo>
                  <a:cubicBezTo>
                    <a:pt x="32341" y="12277"/>
                    <a:pt x="32303" y="12221"/>
                    <a:pt x="32266" y="12221"/>
                  </a:cubicBezTo>
                  <a:cubicBezTo>
                    <a:pt x="32257" y="12221"/>
                    <a:pt x="32249" y="12224"/>
                    <a:pt x="32241" y="12232"/>
                  </a:cubicBezTo>
                  <a:cubicBezTo>
                    <a:pt x="31706" y="12461"/>
                    <a:pt x="31247" y="12729"/>
                    <a:pt x="30788" y="13111"/>
                  </a:cubicBezTo>
                  <a:lnTo>
                    <a:pt x="30979" y="12576"/>
                  </a:lnTo>
                  <a:lnTo>
                    <a:pt x="31323" y="12346"/>
                  </a:lnTo>
                  <a:cubicBezTo>
                    <a:pt x="31782" y="12002"/>
                    <a:pt x="32279" y="11696"/>
                    <a:pt x="32815" y="11429"/>
                  </a:cubicBezTo>
                  <a:cubicBezTo>
                    <a:pt x="32883" y="11395"/>
                    <a:pt x="32830" y="11269"/>
                    <a:pt x="32763" y="11269"/>
                  </a:cubicBezTo>
                  <a:cubicBezTo>
                    <a:pt x="32755" y="11269"/>
                    <a:pt x="32747" y="11271"/>
                    <a:pt x="32738" y="11276"/>
                  </a:cubicBezTo>
                  <a:cubicBezTo>
                    <a:pt x="32165" y="11543"/>
                    <a:pt x="31629" y="11849"/>
                    <a:pt x="31132" y="12232"/>
                  </a:cubicBezTo>
                  <a:cubicBezTo>
                    <a:pt x="31323" y="11773"/>
                    <a:pt x="31476" y="11276"/>
                    <a:pt x="31668" y="10817"/>
                  </a:cubicBezTo>
                  <a:cubicBezTo>
                    <a:pt x="31744" y="10970"/>
                    <a:pt x="31820" y="11123"/>
                    <a:pt x="31935" y="11161"/>
                  </a:cubicBezTo>
                  <a:cubicBezTo>
                    <a:pt x="31859" y="11237"/>
                    <a:pt x="31820" y="11314"/>
                    <a:pt x="31744" y="11390"/>
                  </a:cubicBezTo>
                  <a:cubicBezTo>
                    <a:pt x="31713" y="11421"/>
                    <a:pt x="31757" y="11477"/>
                    <a:pt x="31795" y="11477"/>
                  </a:cubicBezTo>
                  <a:cubicBezTo>
                    <a:pt x="31804" y="11477"/>
                    <a:pt x="31813" y="11474"/>
                    <a:pt x="31820" y="11467"/>
                  </a:cubicBezTo>
                  <a:cubicBezTo>
                    <a:pt x="32165" y="11084"/>
                    <a:pt x="32585" y="10817"/>
                    <a:pt x="33083" y="10664"/>
                  </a:cubicBezTo>
                  <a:cubicBezTo>
                    <a:pt x="33159" y="10664"/>
                    <a:pt x="33159" y="10549"/>
                    <a:pt x="33083" y="10549"/>
                  </a:cubicBezTo>
                  <a:cubicBezTo>
                    <a:pt x="32738" y="10625"/>
                    <a:pt x="32432" y="10778"/>
                    <a:pt x="32165" y="10970"/>
                  </a:cubicBezTo>
                  <a:cubicBezTo>
                    <a:pt x="32203" y="10931"/>
                    <a:pt x="32203" y="10893"/>
                    <a:pt x="32165" y="10855"/>
                  </a:cubicBezTo>
                  <a:lnTo>
                    <a:pt x="32165" y="10817"/>
                  </a:lnTo>
                  <a:cubicBezTo>
                    <a:pt x="32144" y="10806"/>
                    <a:pt x="32121" y="10802"/>
                    <a:pt x="32098" y="10802"/>
                  </a:cubicBezTo>
                  <a:cubicBezTo>
                    <a:pt x="32035" y="10802"/>
                    <a:pt x="31973" y="10837"/>
                    <a:pt x="31973" y="10893"/>
                  </a:cubicBezTo>
                  <a:cubicBezTo>
                    <a:pt x="31973" y="10855"/>
                    <a:pt x="31973" y="10778"/>
                    <a:pt x="31973" y="10740"/>
                  </a:cubicBezTo>
                  <a:cubicBezTo>
                    <a:pt x="32012" y="10740"/>
                    <a:pt x="32050" y="10740"/>
                    <a:pt x="32050" y="10702"/>
                  </a:cubicBezTo>
                  <a:lnTo>
                    <a:pt x="32050" y="10664"/>
                  </a:lnTo>
                  <a:cubicBezTo>
                    <a:pt x="32318" y="10511"/>
                    <a:pt x="32624" y="10434"/>
                    <a:pt x="32891" y="10358"/>
                  </a:cubicBezTo>
                  <a:cubicBezTo>
                    <a:pt x="33078" y="10332"/>
                    <a:pt x="33261" y="10320"/>
                    <a:pt x="33442" y="10320"/>
                  </a:cubicBezTo>
                  <a:close/>
                  <a:moveTo>
                    <a:pt x="21647" y="36594"/>
                  </a:moveTo>
                  <a:cubicBezTo>
                    <a:pt x="21593" y="36608"/>
                    <a:pt x="21548" y="36636"/>
                    <a:pt x="21515" y="36673"/>
                  </a:cubicBezTo>
                  <a:lnTo>
                    <a:pt x="21515" y="36673"/>
                  </a:lnTo>
                  <a:cubicBezTo>
                    <a:pt x="21522" y="36660"/>
                    <a:pt x="21528" y="36647"/>
                    <a:pt x="21532" y="36633"/>
                  </a:cubicBezTo>
                  <a:cubicBezTo>
                    <a:pt x="21571" y="36594"/>
                    <a:pt x="21609" y="36594"/>
                    <a:pt x="21647" y="36594"/>
                  </a:cubicBezTo>
                  <a:close/>
                  <a:moveTo>
                    <a:pt x="21478" y="36728"/>
                  </a:moveTo>
                  <a:cubicBezTo>
                    <a:pt x="21446" y="36789"/>
                    <a:pt x="21437" y="36864"/>
                    <a:pt x="21456" y="36939"/>
                  </a:cubicBezTo>
                  <a:lnTo>
                    <a:pt x="21265" y="36862"/>
                  </a:lnTo>
                  <a:cubicBezTo>
                    <a:pt x="21344" y="36836"/>
                    <a:pt x="21424" y="36791"/>
                    <a:pt x="21478" y="36728"/>
                  </a:cubicBezTo>
                  <a:close/>
                  <a:moveTo>
                    <a:pt x="46622" y="35294"/>
                  </a:moveTo>
                  <a:cubicBezTo>
                    <a:pt x="46622" y="35332"/>
                    <a:pt x="46583" y="35371"/>
                    <a:pt x="46583" y="35409"/>
                  </a:cubicBezTo>
                  <a:lnTo>
                    <a:pt x="45780" y="37053"/>
                  </a:lnTo>
                  <a:lnTo>
                    <a:pt x="46622" y="35294"/>
                  </a:lnTo>
                  <a:close/>
                  <a:moveTo>
                    <a:pt x="25280" y="36939"/>
                  </a:moveTo>
                  <a:lnTo>
                    <a:pt x="25548" y="37053"/>
                  </a:lnTo>
                  <a:lnTo>
                    <a:pt x="25510" y="37092"/>
                  </a:lnTo>
                  <a:lnTo>
                    <a:pt x="25280" y="36939"/>
                  </a:lnTo>
                  <a:close/>
                  <a:moveTo>
                    <a:pt x="25625" y="37092"/>
                  </a:moveTo>
                  <a:lnTo>
                    <a:pt x="26045" y="37245"/>
                  </a:lnTo>
                  <a:lnTo>
                    <a:pt x="25931" y="37321"/>
                  </a:lnTo>
                  <a:lnTo>
                    <a:pt x="25586" y="37130"/>
                  </a:lnTo>
                  <a:lnTo>
                    <a:pt x="25625" y="37092"/>
                  </a:lnTo>
                  <a:close/>
                  <a:moveTo>
                    <a:pt x="26198" y="37283"/>
                  </a:moveTo>
                  <a:lnTo>
                    <a:pt x="26925" y="37589"/>
                  </a:lnTo>
                  <a:lnTo>
                    <a:pt x="26810" y="37704"/>
                  </a:lnTo>
                  <a:cubicBezTo>
                    <a:pt x="26619" y="37627"/>
                    <a:pt x="26428" y="37551"/>
                    <a:pt x="26198" y="37512"/>
                  </a:cubicBezTo>
                  <a:lnTo>
                    <a:pt x="26084" y="37436"/>
                  </a:lnTo>
                  <a:cubicBezTo>
                    <a:pt x="26122" y="37359"/>
                    <a:pt x="26160" y="37321"/>
                    <a:pt x="26198" y="37283"/>
                  </a:cubicBezTo>
                  <a:close/>
                  <a:moveTo>
                    <a:pt x="27116" y="37665"/>
                  </a:moveTo>
                  <a:lnTo>
                    <a:pt x="27805" y="37933"/>
                  </a:lnTo>
                  <a:lnTo>
                    <a:pt x="27728" y="38010"/>
                  </a:lnTo>
                  <a:lnTo>
                    <a:pt x="26963" y="37780"/>
                  </a:lnTo>
                  <a:cubicBezTo>
                    <a:pt x="27040" y="37742"/>
                    <a:pt x="27078" y="37704"/>
                    <a:pt x="27116" y="37665"/>
                  </a:cubicBezTo>
                  <a:close/>
                  <a:moveTo>
                    <a:pt x="28034" y="38010"/>
                  </a:moveTo>
                  <a:lnTo>
                    <a:pt x="28493" y="38201"/>
                  </a:lnTo>
                  <a:lnTo>
                    <a:pt x="28417" y="38239"/>
                  </a:lnTo>
                  <a:lnTo>
                    <a:pt x="27958" y="38086"/>
                  </a:lnTo>
                  <a:lnTo>
                    <a:pt x="28034" y="38010"/>
                  </a:lnTo>
                  <a:close/>
                  <a:moveTo>
                    <a:pt x="50025" y="16668"/>
                  </a:moveTo>
                  <a:cubicBezTo>
                    <a:pt x="50502" y="16954"/>
                    <a:pt x="51032" y="17108"/>
                    <a:pt x="51570" y="17108"/>
                  </a:cubicBezTo>
                  <a:cubicBezTo>
                    <a:pt x="51680" y="17108"/>
                    <a:pt x="51790" y="17102"/>
                    <a:pt x="51900" y="17089"/>
                  </a:cubicBezTo>
                  <a:lnTo>
                    <a:pt x="51900" y="17127"/>
                  </a:lnTo>
                  <a:cubicBezTo>
                    <a:pt x="48419" y="24241"/>
                    <a:pt x="45512" y="31661"/>
                    <a:pt x="42300" y="38889"/>
                  </a:cubicBezTo>
                  <a:cubicBezTo>
                    <a:pt x="38972" y="37665"/>
                    <a:pt x="35416" y="36862"/>
                    <a:pt x="31973" y="35906"/>
                  </a:cubicBezTo>
                  <a:cubicBezTo>
                    <a:pt x="29602" y="35256"/>
                    <a:pt x="27193" y="34491"/>
                    <a:pt x="24745" y="34223"/>
                  </a:cubicBezTo>
                  <a:cubicBezTo>
                    <a:pt x="25623" y="34108"/>
                    <a:pt x="26488" y="33978"/>
                    <a:pt x="27355" y="33978"/>
                  </a:cubicBezTo>
                  <a:cubicBezTo>
                    <a:pt x="27923" y="33978"/>
                    <a:pt x="28492" y="34034"/>
                    <a:pt x="29067" y="34185"/>
                  </a:cubicBezTo>
                  <a:cubicBezTo>
                    <a:pt x="31094" y="34720"/>
                    <a:pt x="32853" y="35753"/>
                    <a:pt x="34918" y="36212"/>
                  </a:cubicBezTo>
                  <a:cubicBezTo>
                    <a:pt x="36432" y="36552"/>
                    <a:pt x="37971" y="36742"/>
                    <a:pt x="39535" y="36742"/>
                  </a:cubicBezTo>
                  <a:cubicBezTo>
                    <a:pt x="39907" y="36742"/>
                    <a:pt x="40281" y="36731"/>
                    <a:pt x="40655" y="36709"/>
                  </a:cubicBezTo>
                  <a:cubicBezTo>
                    <a:pt x="41267" y="36671"/>
                    <a:pt x="41994" y="36671"/>
                    <a:pt x="42300" y="36136"/>
                  </a:cubicBezTo>
                  <a:cubicBezTo>
                    <a:pt x="42338" y="36136"/>
                    <a:pt x="42376" y="36097"/>
                    <a:pt x="42376" y="36059"/>
                  </a:cubicBezTo>
                  <a:cubicBezTo>
                    <a:pt x="44556" y="29404"/>
                    <a:pt x="47310" y="23055"/>
                    <a:pt x="50025" y="16668"/>
                  </a:cubicBezTo>
                  <a:close/>
                  <a:moveTo>
                    <a:pt x="28378" y="38889"/>
                  </a:moveTo>
                  <a:lnTo>
                    <a:pt x="28378" y="38889"/>
                  </a:lnTo>
                  <a:cubicBezTo>
                    <a:pt x="28646" y="39004"/>
                    <a:pt x="28876" y="39080"/>
                    <a:pt x="29143" y="39195"/>
                  </a:cubicBezTo>
                  <a:lnTo>
                    <a:pt x="28417" y="39004"/>
                  </a:lnTo>
                  <a:cubicBezTo>
                    <a:pt x="28417" y="38966"/>
                    <a:pt x="28378" y="38927"/>
                    <a:pt x="28378" y="38889"/>
                  </a:cubicBezTo>
                  <a:close/>
                  <a:moveTo>
                    <a:pt x="53085" y="20569"/>
                  </a:moveTo>
                  <a:cubicBezTo>
                    <a:pt x="53085" y="20608"/>
                    <a:pt x="53123" y="20684"/>
                    <a:pt x="53162" y="20722"/>
                  </a:cubicBezTo>
                  <a:cubicBezTo>
                    <a:pt x="53238" y="21334"/>
                    <a:pt x="52167" y="23361"/>
                    <a:pt x="52091" y="23553"/>
                  </a:cubicBezTo>
                  <a:cubicBezTo>
                    <a:pt x="51632" y="24432"/>
                    <a:pt x="51211" y="25350"/>
                    <a:pt x="50752" y="26230"/>
                  </a:cubicBezTo>
                  <a:cubicBezTo>
                    <a:pt x="50561" y="26650"/>
                    <a:pt x="50331" y="27109"/>
                    <a:pt x="50102" y="27568"/>
                  </a:cubicBezTo>
                  <a:cubicBezTo>
                    <a:pt x="49796" y="28142"/>
                    <a:pt x="49490" y="28678"/>
                    <a:pt x="49222" y="29251"/>
                  </a:cubicBezTo>
                  <a:cubicBezTo>
                    <a:pt x="48457" y="30628"/>
                    <a:pt x="47769" y="32043"/>
                    <a:pt x="47195" y="33497"/>
                  </a:cubicBezTo>
                  <a:cubicBezTo>
                    <a:pt x="46354" y="35179"/>
                    <a:pt x="45512" y="36862"/>
                    <a:pt x="44671" y="38545"/>
                  </a:cubicBezTo>
                  <a:cubicBezTo>
                    <a:pt x="44212" y="38966"/>
                    <a:pt x="43715" y="39386"/>
                    <a:pt x="43256" y="39807"/>
                  </a:cubicBezTo>
                  <a:cubicBezTo>
                    <a:pt x="44786" y="36594"/>
                    <a:pt x="46316" y="33382"/>
                    <a:pt x="47960" y="30207"/>
                  </a:cubicBezTo>
                  <a:cubicBezTo>
                    <a:pt x="49567" y="27033"/>
                    <a:pt x="51402" y="23820"/>
                    <a:pt x="53009" y="20569"/>
                  </a:cubicBezTo>
                  <a:close/>
                  <a:moveTo>
                    <a:pt x="49261" y="26727"/>
                  </a:moveTo>
                  <a:lnTo>
                    <a:pt x="48572" y="27951"/>
                  </a:lnTo>
                  <a:cubicBezTo>
                    <a:pt x="48572" y="27932"/>
                    <a:pt x="48553" y="27922"/>
                    <a:pt x="48529" y="27922"/>
                  </a:cubicBezTo>
                  <a:cubicBezTo>
                    <a:pt x="48505" y="27922"/>
                    <a:pt x="48477" y="27932"/>
                    <a:pt x="48457" y="27951"/>
                  </a:cubicBezTo>
                  <a:cubicBezTo>
                    <a:pt x="47960" y="28716"/>
                    <a:pt x="47387" y="29404"/>
                    <a:pt x="46813" y="30054"/>
                  </a:cubicBezTo>
                  <a:cubicBezTo>
                    <a:pt x="46754" y="30113"/>
                    <a:pt x="46808" y="30194"/>
                    <a:pt x="46854" y="30194"/>
                  </a:cubicBezTo>
                  <a:cubicBezTo>
                    <a:pt x="46867" y="30194"/>
                    <a:pt x="46880" y="30187"/>
                    <a:pt x="46889" y="30169"/>
                  </a:cubicBezTo>
                  <a:cubicBezTo>
                    <a:pt x="47463" y="29595"/>
                    <a:pt x="47998" y="28945"/>
                    <a:pt x="48419" y="28295"/>
                  </a:cubicBezTo>
                  <a:lnTo>
                    <a:pt x="48419" y="28295"/>
                  </a:lnTo>
                  <a:cubicBezTo>
                    <a:pt x="47960" y="29175"/>
                    <a:pt x="47540" y="30054"/>
                    <a:pt x="47081" y="30934"/>
                  </a:cubicBezTo>
                  <a:lnTo>
                    <a:pt x="47042" y="30934"/>
                  </a:lnTo>
                  <a:cubicBezTo>
                    <a:pt x="46583" y="31431"/>
                    <a:pt x="46201" y="32005"/>
                    <a:pt x="45895" y="32655"/>
                  </a:cubicBezTo>
                  <a:cubicBezTo>
                    <a:pt x="45895" y="32682"/>
                    <a:pt x="45914" y="32709"/>
                    <a:pt x="45939" y="32709"/>
                  </a:cubicBezTo>
                  <a:cubicBezTo>
                    <a:pt x="45949" y="32709"/>
                    <a:pt x="45960" y="32705"/>
                    <a:pt x="45971" y="32693"/>
                  </a:cubicBezTo>
                  <a:cubicBezTo>
                    <a:pt x="46239" y="32349"/>
                    <a:pt x="46507" y="31967"/>
                    <a:pt x="46736" y="31622"/>
                  </a:cubicBezTo>
                  <a:lnTo>
                    <a:pt x="46736" y="31622"/>
                  </a:lnTo>
                  <a:cubicBezTo>
                    <a:pt x="45551" y="34032"/>
                    <a:pt x="44365" y="36518"/>
                    <a:pt x="43256" y="38927"/>
                  </a:cubicBezTo>
                  <a:cubicBezTo>
                    <a:pt x="43103" y="39348"/>
                    <a:pt x="42912" y="39731"/>
                    <a:pt x="42682" y="40113"/>
                  </a:cubicBezTo>
                  <a:cubicBezTo>
                    <a:pt x="42478" y="40299"/>
                    <a:pt x="42274" y="40376"/>
                    <a:pt x="42048" y="40376"/>
                  </a:cubicBezTo>
                  <a:cubicBezTo>
                    <a:pt x="41808" y="40376"/>
                    <a:pt x="41544" y="40289"/>
                    <a:pt x="41229" y="40151"/>
                  </a:cubicBezTo>
                  <a:cubicBezTo>
                    <a:pt x="40655" y="39922"/>
                    <a:pt x="40005" y="39463"/>
                    <a:pt x="39317" y="39195"/>
                  </a:cubicBezTo>
                  <a:cubicBezTo>
                    <a:pt x="37749" y="38545"/>
                    <a:pt x="36104" y="38010"/>
                    <a:pt x="34459" y="37589"/>
                  </a:cubicBezTo>
                  <a:cubicBezTo>
                    <a:pt x="30941" y="36594"/>
                    <a:pt x="27460" y="35600"/>
                    <a:pt x="23942" y="34644"/>
                  </a:cubicBezTo>
                  <a:cubicBezTo>
                    <a:pt x="23942" y="34606"/>
                    <a:pt x="23942" y="34606"/>
                    <a:pt x="23904" y="34567"/>
                  </a:cubicBezTo>
                  <a:lnTo>
                    <a:pt x="23904" y="34567"/>
                  </a:lnTo>
                  <a:cubicBezTo>
                    <a:pt x="26925" y="34759"/>
                    <a:pt x="29870" y="35715"/>
                    <a:pt x="32777" y="36480"/>
                  </a:cubicBezTo>
                  <a:cubicBezTo>
                    <a:pt x="35913" y="37359"/>
                    <a:pt x="39087" y="38392"/>
                    <a:pt x="42300" y="38966"/>
                  </a:cubicBezTo>
                  <a:cubicBezTo>
                    <a:pt x="42319" y="39061"/>
                    <a:pt x="42386" y="39109"/>
                    <a:pt x="42458" y="39109"/>
                  </a:cubicBezTo>
                  <a:cubicBezTo>
                    <a:pt x="42529" y="39109"/>
                    <a:pt x="42606" y="39061"/>
                    <a:pt x="42644" y="38966"/>
                  </a:cubicBezTo>
                  <a:cubicBezTo>
                    <a:pt x="43179" y="37742"/>
                    <a:pt x="43715" y="36480"/>
                    <a:pt x="44289" y="35256"/>
                  </a:cubicBezTo>
                  <a:lnTo>
                    <a:pt x="44365" y="35256"/>
                  </a:lnTo>
                  <a:cubicBezTo>
                    <a:pt x="44595" y="34950"/>
                    <a:pt x="44824" y="34644"/>
                    <a:pt x="45054" y="34300"/>
                  </a:cubicBezTo>
                  <a:cubicBezTo>
                    <a:pt x="45082" y="34244"/>
                    <a:pt x="45028" y="34208"/>
                    <a:pt x="44982" y="34208"/>
                  </a:cubicBezTo>
                  <a:cubicBezTo>
                    <a:pt x="44965" y="34208"/>
                    <a:pt x="44949" y="34213"/>
                    <a:pt x="44939" y="34223"/>
                  </a:cubicBezTo>
                  <a:cubicBezTo>
                    <a:pt x="44786" y="34453"/>
                    <a:pt x="44556" y="34720"/>
                    <a:pt x="44403" y="34950"/>
                  </a:cubicBezTo>
                  <a:cubicBezTo>
                    <a:pt x="45283" y="32885"/>
                    <a:pt x="46201" y="30858"/>
                    <a:pt x="47119" y="28831"/>
                  </a:cubicBezTo>
                  <a:cubicBezTo>
                    <a:pt x="47119" y="28875"/>
                    <a:pt x="47145" y="28894"/>
                    <a:pt x="47182" y="28894"/>
                  </a:cubicBezTo>
                  <a:cubicBezTo>
                    <a:pt x="47208" y="28894"/>
                    <a:pt x="47240" y="28885"/>
                    <a:pt x="47272" y="28869"/>
                  </a:cubicBezTo>
                  <a:cubicBezTo>
                    <a:pt x="47960" y="28219"/>
                    <a:pt x="48649" y="27492"/>
                    <a:pt x="49261" y="26727"/>
                  </a:cubicBezTo>
                  <a:close/>
                  <a:moveTo>
                    <a:pt x="44480" y="38966"/>
                  </a:moveTo>
                  <a:lnTo>
                    <a:pt x="44480" y="38966"/>
                  </a:lnTo>
                  <a:cubicBezTo>
                    <a:pt x="44365" y="39119"/>
                    <a:pt x="44289" y="39310"/>
                    <a:pt x="44212" y="39501"/>
                  </a:cubicBezTo>
                  <a:lnTo>
                    <a:pt x="42912" y="40496"/>
                  </a:lnTo>
                  <a:lnTo>
                    <a:pt x="43065" y="40151"/>
                  </a:lnTo>
                  <a:cubicBezTo>
                    <a:pt x="43562" y="39769"/>
                    <a:pt x="44021" y="39386"/>
                    <a:pt x="44480" y="38966"/>
                  </a:cubicBezTo>
                  <a:close/>
                  <a:moveTo>
                    <a:pt x="29793" y="40037"/>
                  </a:moveTo>
                  <a:lnTo>
                    <a:pt x="29793" y="40037"/>
                  </a:lnTo>
                  <a:cubicBezTo>
                    <a:pt x="30291" y="40190"/>
                    <a:pt x="30788" y="40343"/>
                    <a:pt x="31247" y="40496"/>
                  </a:cubicBezTo>
                  <a:cubicBezTo>
                    <a:pt x="32509" y="40878"/>
                    <a:pt x="33771" y="41299"/>
                    <a:pt x="34995" y="41719"/>
                  </a:cubicBezTo>
                  <a:lnTo>
                    <a:pt x="35224" y="41834"/>
                  </a:lnTo>
                  <a:cubicBezTo>
                    <a:pt x="34383" y="41566"/>
                    <a:pt x="33503" y="41299"/>
                    <a:pt x="32662" y="40993"/>
                  </a:cubicBezTo>
                  <a:cubicBezTo>
                    <a:pt x="31706" y="40687"/>
                    <a:pt x="30750" y="40381"/>
                    <a:pt x="29793" y="40037"/>
                  </a:cubicBezTo>
                  <a:close/>
                  <a:moveTo>
                    <a:pt x="25510" y="35447"/>
                  </a:moveTo>
                  <a:lnTo>
                    <a:pt x="32815" y="37512"/>
                  </a:lnTo>
                  <a:cubicBezTo>
                    <a:pt x="34192" y="37895"/>
                    <a:pt x="35607" y="38239"/>
                    <a:pt x="36945" y="38698"/>
                  </a:cubicBezTo>
                  <a:cubicBezTo>
                    <a:pt x="38666" y="39233"/>
                    <a:pt x="40846" y="39845"/>
                    <a:pt x="42223" y="41069"/>
                  </a:cubicBezTo>
                  <a:cubicBezTo>
                    <a:pt x="41994" y="41260"/>
                    <a:pt x="41764" y="41452"/>
                    <a:pt x="41573" y="41643"/>
                  </a:cubicBezTo>
                  <a:cubicBezTo>
                    <a:pt x="41507" y="41742"/>
                    <a:pt x="41584" y="41842"/>
                    <a:pt x="41656" y="41842"/>
                  </a:cubicBezTo>
                  <a:cubicBezTo>
                    <a:pt x="41667" y="41842"/>
                    <a:pt x="41678" y="41839"/>
                    <a:pt x="41688" y="41834"/>
                  </a:cubicBezTo>
                  <a:cubicBezTo>
                    <a:pt x="42453" y="41299"/>
                    <a:pt x="43179" y="40725"/>
                    <a:pt x="43906" y="40113"/>
                  </a:cubicBezTo>
                  <a:lnTo>
                    <a:pt x="43906" y="40113"/>
                  </a:lnTo>
                  <a:cubicBezTo>
                    <a:pt x="43791" y="40304"/>
                    <a:pt x="43715" y="40457"/>
                    <a:pt x="43638" y="40649"/>
                  </a:cubicBezTo>
                  <a:cubicBezTo>
                    <a:pt x="43626" y="40636"/>
                    <a:pt x="43613" y="40632"/>
                    <a:pt x="43602" y="40632"/>
                  </a:cubicBezTo>
                  <a:cubicBezTo>
                    <a:pt x="43579" y="40632"/>
                    <a:pt x="43562" y="40649"/>
                    <a:pt x="43562" y="40649"/>
                  </a:cubicBezTo>
                  <a:cubicBezTo>
                    <a:pt x="42912" y="41337"/>
                    <a:pt x="42185" y="41872"/>
                    <a:pt x="41497" y="42446"/>
                  </a:cubicBezTo>
                  <a:cubicBezTo>
                    <a:pt x="37863" y="41184"/>
                    <a:pt x="34268" y="39922"/>
                    <a:pt x="30673" y="38583"/>
                  </a:cubicBezTo>
                  <a:lnTo>
                    <a:pt x="29067" y="37971"/>
                  </a:lnTo>
                  <a:cubicBezTo>
                    <a:pt x="29411" y="37665"/>
                    <a:pt x="29679" y="37321"/>
                    <a:pt x="29908" y="36939"/>
                  </a:cubicBezTo>
                  <a:cubicBezTo>
                    <a:pt x="29935" y="36912"/>
                    <a:pt x="29906" y="36868"/>
                    <a:pt x="29874" y="36868"/>
                  </a:cubicBezTo>
                  <a:cubicBezTo>
                    <a:pt x="29859" y="36868"/>
                    <a:pt x="29844" y="36877"/>
                    <a:pt x="29832" y="36900"/>
                  </a:cubicBezTo>
                  <a:cubicBezTo>
                    <a:pt x="29564" y="37283"/>
                    <a:pt x="29258" y="37627"/>
                    <a:pt x="28876" y="37895"/>
                  </a:cubicBezTo>
                  <a:lnTo>
                    <a:pt x="28340" y="37704"/>
                  </a:lnTo>
                  <a:lnTo>
                    <a:pt x="28455" y="37551"/>
                  </a:lnTo>
                  <a:cubicBezTo>
                    <a:pt x="28723" y="37321"/>
                    <a:pt x="28952" y="37053"/>
                    <a:pt x="29182" y="36786"/>
                  </a:cubicBezTo>
                  <a:cubicBezTo>
                    <a:pt x="29209" y="36732"/>
                    <a:pt x="29159" y="36678"/>
                    <a:pt x="29114" y="36678"/>
                  </a:cubicBezTo>
                  <a:cubicBezTo>
                    <a:pt x="29096" y="36678"/>
                    <a:pt x="29078" y="36687"/>
                    <a:pt x="29067" y="36709"/>
                  </a:cubicBezTo>
                  <a:cubicBezTo>
                    <a:pt x="28799" y="36977"/>
                    <a:pt x="28531" y="37245"/>
                    <a:pt x="28264" y="37512"/>
                  </a:cubicBezTo>
                  <a:lnTo>
                    <a:pt x="28149" y="37627"/>
                  </a:lnTo>
                  <a:lnTo>
                    <a:pt x="27690" y="37436"/>
                  </a:lnTo>
                  <a:lnTo>
                    <a:pt x="27422" y="37359"/>
                  </a:lnTo>
                  <a:cubicBezTo>
                    <a:pt x="27613" y="37130"/>
                    <a:pt x="27805" y="36900"/>
                    <a:pt x="27958" y="36709"/>
                  </a:cubicBezTo>
                  <a:cubicBezTo>
                    <a:pt x="27985" y="36626"/>
                    <a:pt x="27933" y="36564"/>
                    <a:pt x="27874" y="36564"/>
                  </a:cubicBezTo>
                  <a:cubicBezTo>
                    <a:pt x="27850" y="36564"/>
                    <a:pt x="27826" y="36573"/>
                    <a:pt x="27805" y="36594"/>
                  </a:cubicBezTo>
                  <a:cubicBezTo>
                    <a:pt x="27613" y="36824"/>
                    <a:pt x="27422" y="37053"/>
                    <a:pt x="27231" y="37283"/>
                  </a:cubicBezTo>
                  <a:lnTo>
                    <a:pt x="26428" y="37015"/>
                  </a:lnTo>
                  <a:cubicBezTo>
                    <a:pt x="26619" y="36824"/>
                    <a:pt x="26810" y="36556"/>
                    <a:pt x="26963" y="36327"/>
                  </a:cubicBezTo>
                  <a:cubicBezTo>
                    <a:pt x="26990" y="36273"/>
                    <a:pt x="26941" y="36219"/>
                    <a:pt x="26896" y="36219"/>
                  </a:cubicBezTo>
                  <a:cubicBezTo>
                    <a:pt x="26878" y="36219"/>
                    <a:pt x="26860" y="36228"/>
                    <a:pt x="26849" y="36250"/>
                  </a:cubicBezTo>
                  <a:cubicBezTo>
                    <a:pt x="26657" y="36518"/>
                    <a:pt x="26466" y="36747"/>
                    <a:pt x="26275" y="36977"/>
                  </a:cubicBezTo>
                  <a:cubicBezTo>
                    <a:pt x="26122" y="36939"/>
                    <a:pt x="25969" y="36862"/>
                    <a:pt x="25854" y="36824"/>
                  </a:cubicBezTo>
                  <a:cubicBezTo>
                    <a:pt x="25969" y="36633"/>
                    <a:pt x="26045" y="36403"/>
                    <a:pt x="26160" y="36212"/>
                  </a:cubicBezTo>
                  <a:cubicBezTo>
                    <a:pt x="26160" y="36193"/>
                    <a:pt x="26151" y="36183"/>
                    <a:pt x="26141" y="36183"/>
                  </a:cubicBezTo>
                  <a:cubicBezTo>
                    <a:pt x="26131" y="36183"/>
                    <a:pt x="26122" y="36193"/>
                    <a:pt x="26122" y="36212"/>
                  </a:cubicBezTo>
                  <a:cubicBezTo>
                    <a:pt x="26007" y="36403"/>
                    <a:pt x="25892" y="36594"/>
                    <a:pt x="25739" y="36786"/>
                  </a:cubicBezTo>
                  <a:cubicBezTo>
                    <a:pt x="25586" y="36709"/>
                    <a:pt x="25433" y="36671"/>
                    <a:pt x="25242" y="36594"/>
                  </a:cubicBezTo>
                  <a:cubicBezTo>
                    <a:pt x="25433" y="36403"/>
                    <a:pt x="25586" y="36174"/>
                    <a:pt x="25739" y="35983"/>
                  </a:cubicBezTo>
                  <a:cubicBezTo>
                    <a:pt x="25766" y="35928"/>
                    <a:pt x="25717" y="35874"/>
                    <a:pt x="25672" y="35874"/>
                  </a:cubicBezTo>
                  <a:cubicBezTo>
                    <a:pt x="25654" y="35874"/>
                    <a:pt x="25636" y="35884"/>
                    <a:pt x="25625" y="35906"/>
                  </a:cubicBezTo>
                  <a:cubicBezTo>
                    <a:pt x="25472" y="36097"/>
                    <a:pt x="25319" y="36288"/>
                    <a:pt x="25127" y="36480"/>
                  </a:cubicBezTo>
                  <a:lnTo>
                    <a:pt x="24974" y="36403"/>
                  </a:lnTo>
                  <a:cubicBezTo>
                    <a:pt x="24936" y="36365"/>
                    <a:pt x="24860" y="36288"/>
                    <a:pt x="24822" y="36250"/>
                  </a:cubicBezTo>
                  <a:cubicBezTo>
                    <a:pt x="25051" y="35983"/>
                    <a:pt x="25280" y="35715"/>
                    <a:pt x="25510" y="35447"/>
                  </a:cubicBezTo>
                  <a:close/>
                  <a:moveTo>
                    <a:pt x="43371" y="41184"/>
                  </a:moveTo>
                  <a:lnTo>
                    <a:pt x="43027" y="41872"/>
                  </a:lnTo>
                  <a:cubicBezTo>
                    <a:pt x="42721" y="42140"/>
                    <a:pt x="42376" y="42370"/>
                    <a:pt x="42032" y="42637"/>
                  </a:cubicBezTo>
                  <a:lnTo>
                    <a:pt x="41841" y="42561"/>
                  </a:lnTo>
                  <a:cubicBezTo>
                    <a:pt x="42376" y="42140"/>
                    <a:pt x="42874" y="41681"/>
                    <a:pt x="43371" y="41184"/>
                  </a:cubicBezTo>
                  <a:close/>
                  <a:moveTo>
                    <a:pt x="28684" y="38239"/>
                  </a:moveTo>
                  <a:lnTo>
                    <a:pt x="30864" y="39042"/>
                  </a:lnTo>
                  <a:cubicBezTo>
                    <a:pt x="34306" y="40343"/>
                    <a:pt x="37749" y="41528"/>
                    <a:pt x="41229" y="42714"/>
                  </a:cubicBezTo>
                  <a:cubicBezTo>
                    <a:pt x="41191" y="42714"/>
                    <a:pt x="41191" y="42714"/>
                    <a:pt x="41191" y="42752"/>
                  </a:cubicBezTo>
                  <a:cubicBezTo>
                    <a:pt x="38514" y="41796"/>
                    <a:pt x="35798" y="40916"/>
                    <a:pt x="33121" y="39922"/>
                  </a:cubicBezTo>
                  <a:cubicBezTo>
                    <a:pt x="31706" y="39425"/>
                    <a:pt x="30252" y="38889"/>
                    <a:pt x="28837" y="38354"/>
                  </a:cubicBezTo>
                  <a:lnTo>
                    <a:pt x="28570" y="38277"/>
                  </a:lnTo>
                  <a:cubicBezTo>
                    <a:pt x="28608" y="38277"/>
                    <a:pt x="28646" y="38277"/>
                    <a:pt x="28684" y="38239"/>
                  </a:cubicBezTo>
                  <a:close/>
                  <a:moveTo>
                    <a:pt x="42682" y="42523"/>
                  </a:moveTo>
                  <a:cubicBezTo>
                    <a:pt x="42644" y="42599"/>
                    <a:pt x="42606" y="42714"/>
                    <a:pt x="42568" y="42790"/>
                  </a:cubicBezTo>
                  <a:lnTo>
                    <a:pt x="42415" y="42752"/>
                  </a:lnTo>
                  <a:lnTo>
                    <a:pt x="42682" y="42523"/>
                  </a:lnTo>
                  <a:close/>
                  <a:moveTo>
                    <a:pt x="41458" y="42790"/>
                  </a:moveTo>
                  <a:lnTo>
                    <a:pt x="41688" y="42867"/>
                  </a:lnTo>
                  <a:lnTo>
                    <a:pt x="41650" y="42905"/>
                  </a:lnTo>
                  <a:lnTo>
                    <a:pt x="41420" y="42829"/>
                  </a:lnTo>
                  <a:lnTo>
                    <a:pt x="41458" y="42790"/>
                  </a:lnTo>
                  <a:close/>
                  <a:moveTo>
                    <a:pt x="42109" y="43020"/>
                  </a:moveTo>
                  <a:lnTo>
                    <a:pt x="42453" y="43135"/>
                  </a:lnTo>
                  <a:cubicBezTo>
                    <a:pt x="42491" y="43173"/>
                    <a:pt x="42529" y="43211"/>
                    <a:pt x="42606" y="43211"/>
                  </a:cubicBezTo>
                  <a:cubicBezTo>
                    <a:pt x="42584" y="43233"/>
                    <a:pt x="42600" y="43255"/>
                    <a:pt x="42617" y="43255"/>
                  </a:cubicBezTo>
                  <a:cubicBezTo>
                    <a:pt x="42619" y="43255"/>
                    <a:pt x="42621" y="43255"/>
                    <a:pt x="42622" y="43255"/>
                  </a:cubicBezTo>
                  <a:lnTo>
                    <a:pt x="42622" y="43255"/>
                  </a:lnTo>
                  <a:lnTo>
                    <a:pt x="42529" y="43440"/>
                  </a:lnTo>
                  <a:cubicBezTo>
                    <a:pt x="42529" y="43326"/>
                    <a:pt x="42453" y="43211"/>
                    <a:pt x="42338" y="43173"/>
                  </a:cubicBezTo>
                  <a:lnTo>
                    <a:pt x="42032" y="43058"/>
                  </a:lnTo>
                  <a:lnTo>
                    <a:pt x="42109" y="43020"/>
                  </a:lnTo>
                  <a:close/>
                  <a:moveTo>
                    <a:pt x="38208" y="42829"/>
                  </a:moveTo>
                  <a:lnTo>
                    <a:pt x="38590" y="42943"/>
                  </a:lnTo>
                  <a:cubicBezTo>
                    <a:pt x="38666" y="42943"/>
                    <a:pt x="39278" y="43249"/>
                    <a:pt x="39967" y="43517"/>
                  </a:cubicBezTo>
                  <a:cubicBezTo>
                    <a:pt x="39240" y="43249"/>
                    <a:pt x="38590" y="42982"/>
                    <a:pt x="38208" y="42829"/>
                  </a:cubicBezTo>
                  <a:close/>
                  <a:moveTo>
                    <a:pt x="42950" y="44129"/>
                  </a:moveTo>
                  <a:cubicBezTo>
                    <a:pt x="42950" y="44205"/>
                    <a:pt x="42988" y="44244"/>
                    <a:pt x="43027" y="44320"/>
                  </a:cubicBezTo>
                  <a:lnTo>
                    <a:pt x="42606" y="44320"/>
                  </a:lnTo>
                  <a:cubicBezTo>
                    <a:pt x="42682" y="44320"/>
                    <a:pt x="42759" y="44282"/>
                    <a:pt x="42835" y="44244"/>
                  </a:cubicBezTo>
                  <a:lnTo>
                    <a:pt x="42797" y="44244"/>
                  </a:lnTo>
                  <a:lnTo>
                    <a:pt x="42950" y="44129"/>
                  </a:lnTo>
                  <a:close/>
                  <a:moveTo>
                    <a:pt x="45512" y="40304"/>
                  </a:moveTo>
                  <a:lnTo>
                    <a:pt x="45512" y="40304"/>
                  </a:lnTo>
                  <a:cubicBezTo>
                    <a:pt x="44862" y="41681"/>
                    <a:pt x="44174" y="43058"/>
                    <a:pt x="43524" y="44473"/>
                  </a:cubicBezTo>
                  <a:cubicBezTo>
                    <a:pt x="43447" y="44397"/>
                    <a:pt x="43485" y="44282"/>
                    <a:pt x="43600" y="44244"/>
                  </a:cubicBezTo>
                  <a:lnTo>
                    <a:pt x="45512" y="40304"/>
                  </a:lnTo>
                  <a:close/>
                  <a:moveTo>
                    <a:pt x="14546" y="0"/>
                  </a:moveTo>
                  <a:cubicBezTo>
                    <a:pt x="14509" y="0"/>
                    <a:pt x="14473" y="21"/>
                    <a:pt x="14457" y="69"/>
                  </a:cubicBezTo>
                  <a:cubicBezTo>
                    <a:pt x="14439" y="52"/>
                    <a:pt x="14417" y="44"/>
                    <a:pt x="14396" y="44"/>
                  </a:cubicBezTo>
                  <a:cubicBezTo>
                    <a:pt x="14324" y="44"/>
                    <a:pt x="14254" y="126"/>
                    <a:pt x="14342" y="184"/>
                  </a:cubicBezTo>
                  <a:lnTo>
                    <a:pt x="14419" y="261"/>
                  </a:lnTo>
                  <a:cubicBezTo>
                    <a:pt x="14151" y="1102"/>
                    <a:pt x="13883" y="1944"/>
                    <a:pt x="13616" y="2785"/>
                  </a:cubicBezTo>
                  <a:cubicBezTo>
                    <a:pt x="12965" y="2594"/>
                    <a:pt x="12392" y="2250"/>
                    <a:pt x="11971" y="1714"/>
                  </a:cubicBezTo>
                  <a:cubicBezTo>
                    <a:pt x="11941" y="1673"/>
                    <a:pt x="11905" y="1657"/>
                    <a:pt x="11871" y="1657"/>
                  </a:cubicBezTo>
                  <a:cubicBezTo>
                    <a:pt x="11776" y="1657"/>
                    <a:pt x="11695" y="1783"/>
                    <a:pt x="11780" y="1867"/>
                  </a:cubicBezTo>
                  <a:cubicBezTo>
                    <a:pt x="9179" y="9402"/>
                    <a:pt x="7228" y="17127"/>
                    <a:pt x="4934" y="24738"/>
                  </a:cubicBezTo>
                  <a:cubicBezTo>
                    <a:pt x="4872" y="24831"/>
                    <a:pt x="4961" y="24950"/>
                    <a:pt x="5079" y="24950"/>
                  </a:cubicBezTo>
                  <a:cubicBezTo>
                    <a:pt x="5106" y="24950"/>
                    <a:pt x="5135" y="24944"/>
                    <a:pt x="5163" y="24929"/>
                  </a:cubicBezTo>
                  <a:cubicBezTo>
                    <a:pt x="8032" y="26536"/>
                    <a:pt x="11091" y="27760"/>
                    <a:pt x="14074" y="29136"/>
                  </a:cubicBezTo>
                  <a:cubicBezTo>
                    <a:pt x="16817" y="30394"/>
                    <a:pt x="19674" y="31537"/>
                    <a:pt x="22115" y="33360"/>
                  </a:cubicBezTo>
                  <a:lnTo>
                    <a:pt x="22115" y="33360"/>
                  </a:lnTo>
                  <a:cubicBezTo>
                    <a:pt x="22106" y="33355"/>
                    <a:pt x="22096" y="33353"/>
                    <a:pt x="22087" y="33353"/>
                  </a:cubicBezTo>
                  <a:cubicBezTo>
                    <a:pt x="22068" y="33353"/>
                    <a:pt x="22049" y="33363"/>
                    <a:pt x="22030" y="33382"/>
                  </a:cubicBezTo>
                  <a:cubicBezTo>
                    <a:pt x="18817" y="31928"/>
                    <a:pt x="15604" y="30437"/>
                    <a:pt x="12353" y="28983"/>
                  </a:cubicBezTo>
                  <a:cubicBezTo>
                    <a:pt x="10824" y="28257"/>
                    <a:pt x="9217" y="27607"/>
                    <a:pt x="7611" y="27071"/>
                  </a:cubicBezTo>
                  <a:cubicBezTo>
                    <a:pt x="6922" y="26880"/>
                    <a:pt x="6196" y="26765"/>
                    <a:pt x="5546" y="26574"/>
                  </a:cubicBezTo>
                  <a:cubicBezTo>
                    <a:pt x="5125" y="26459"/>
                    <a:pt x="4284" y="26345"/>
                    <a:pt x="4092" y="25886"/>
                  </a:cubicBezTo>
                  <a:cubicBezTo>
                    <a:pt x="3978" y="25580"/>
                    <a:pt x="4437" y="24585"/>
                    <a:pt x="4513" y="24279"/>
                  </a:cubicBezTo>
                  <a:cubicBezTo>
                    <a:pt x="6119" y="18160"/>
                    <a:pt x="7764" y="11888"/>
                    <a:pt x="8797" y="5615"/>
                  </a:cubicBezTo>
                  <a:lnTo>
                    <a:pt x="8988" y="5309"/>
                  </a:lnTo>
                  <a:cubicBezTo>
                    <a:pt x="9026" y="5233"/>
                    <a:pt x="8988" y="5156"/>
                    <a:pt x="8873" y="5156"/>
                  </a:cubicBezTo>
                  <a:cubicBezTo>
                    <a:pt x="8988" y="4430"/>
                    <a:pt x="9102" y="3703"/>
                    <a:pt x="9217" y="3014"/>
                  </a:cubicBezTo>
                  <a:cubicBezTo>
                    <a:pt x="9408" y="3167"/>
                    <a:pt x="9676" y="3244"/>
                    <a:pt x="9906" y="3359"/>
                  </a:cubicBezTo>
                  <a:cubicBezTo>
                    <a:pt x="10135" y="3550"/>
                    <a:pt x="10403" y="3741"/>
                    <a:pt x="10632" y="3932"/>
                  </a:cubicBezTo>
                  <a:cubicBezTo>
                    <a:pt x="10654" y="3947"/>
                    <a:pt x="10676" y="3953"/>
                    <a:pt x="10697" y="3953"/>
                  </a:cubicBezTo>
                  <a:cubicBezTo>
                    <a:pt x="10784" y="3953"/>
                    <a:pt x="10847" y="3841"/>
                    <a:pt x="10785" y="3779"/>
                  </a:cubicBezTo>
                  <a:cubicBezTo>
                    <a:pt x="10451" y="3297"/>
                    <a:pt x="9794" y="2707"/>
                    <a:pt x="9161" y="2707"/>
                  </a:cubicBezTo>
                  <a:cubicBezTo>
                    <a:pt x="9141" y="2707"/>
                    <a:pt x="9122" y="2707"/>
                    <a:pt x="9102" y="2708"/>
                  </a:cubicBezTo>
                  <a:cubicBezTo>
                    <a:pt x="8988" y="2708"/>
                    <a:pt x="8988" y="2861"/>
                    <a:pt x="9064" y="2900"/>
                  </a:cubicBezTo>
                  <a:lnTo>
                    <a:pt x="9102" y="2900"/>
                  </a:lnTo>
                  <a:cubicBezTo>
                    <a:pt x="9026" y="3167"/>
                    <a:pt x="8950" y="3435"/>
                    <a:pt x="8911" y="3703"/>
                  </a:cubicBezTo>
                  <a:lnTo>
                    <a:pt x="8835" y="3626"/>
                  </a:lnTo>
                  <a:cubicBezTo>
                    <a:pt x="8835" y="3588"/>
                    <a:pt x="8758" y="3550"/>
                    <a:pt x="8720" y="3550"/>
                  </a:cubicBezTo>
                  <a:cubicBezTo>
                    <a:pt x="8567" y="3550"/>
                    <a:pt x="8414" y="3626"/>
                    <a:pt x="8299" y="3703"/>
                  </a:cubicBezTo>
                  <a:lnTo>
                    <a:pt x="8070" y="3703"/>
                  </a:lnTo>
                  <a:cubicBezTo>
                    <a:pt x="7764" y="3588"/>
                    <a:pt x="7458" y="3512"/>
                    <a:pt x="7190" y="3435"/>
                  </a:cubicBezTo>
                  <a:cubicBezTo>
                    <a:pt x="7114" y="3435"/>
                    <a:pt x="7075" y="3473"/>
                    <a:pt x="7075" y="3512"/>
                  </a:cubicBezTo>
                  <a:cubicBezTo>
                    <a:pt x="7075" y="3435"/>
                    <a:pt x="7075" y="3359"/>
                    <a:pt x="7114" y="3282"/>
                  </a:cubicBezTo>
                  <a:cubicBezTo>
                    <a:pt x="7114" y="3263"/>
                    <a:pt x="7095" y="3253"/>
                    <a:pt x="7075" y="3253"/>
                  </a:cubicBezTo>
                  <a:cubicBezTo>
                    <a:pt x="7056" y="3253"/>
                    <a:pt x="7037" y="3263"/>
                    <a:pt x="7037" y="3282"/>
                  </a:cubicBezTo>
                  <a:cubicBezTo>
                    <a:pt x="5507" y="7298"/>
                    <a:pt x="4666" y="11658"/>
                    <a:pt x="3595" y="15827"/>
                  </a:cubicBezTo>
                  <a:cubicBezTo>
                    <a:pt x="2486" y="19957"/>
                    <a:pt x="1453" y="23973"/>
                    <a:pt x="382" y="28066"/>
                  </a:cubicBezTo>
                  <a:cubicBezTo>
                    <a:pt x="229" y="28333"/>
                    <a:pt x="115" y="28601"/>
                    <a:pt x="0" y="28831"/>
                  </a:cubicBezTo>
                  <a:cubicBezTo>
                    <a:pt x="0" y="28907"/>
                    <a:pt x="38" y="29022"/>
                    <a:pt x="115" y="29060"/>
                  </a:cubicBezTo>
                  <a:cubicBezTo>
                    <a:pt x="3251" y="30360"/>
                    <a:pt x="6464" y="31508"/>
                    <a:pt x="9676" y="32732"/>
                  </a:cubicBezTo>
                  <a:cubicBezTo>
                    <a:pt x="12851" y="33917"/>
                    <a:pt x="15987" y="35447"/>
                    <a:pt x="19238" y="36327"/>
                  </a:cubicBezTo>
                  <a:cubicBezTo>
                    <a:pt x="19253" y="36332"/>
                    <a:pt x="19268" y="36334"/>
                    <a:pt x="19283" y="36334"/>
                  </a:cubicBezTo>
                  <a:cubicBezTo>
                    <a:pt x="19380" y="36334"/>
                    <a:pt x="19457" y="36235"/>
                    <a:pt x="19391" y="36136"/>
                  </a:cubicBezTo>
                  <a:lnTo>
                    <a:pt x="19391" y="36136"/>
                  </a:lnTo>
                  <a:lnTo>
                    <a:pt x="19505" y="36174"/>
                  </a:lnTo>
                  <a:cubicBezTo>
                    <a:pt x="19505" y="36212"/>
                    <a:pt x="19505" y="36212"/>
                    <a:pt x="19505" y="36212"/>
                  </a:cubicBezTo>
                  <a:cubicBezTo>
                    <a:pt x="19697" y="36403"/>
                    <a:pt x="19926" y="36556"/>
                    <a:pt x="20117" y="36709"/>
                  </a:cubicBezTo>
                  <a:cubicBezTo>
                    <a:pt x="20705" y="37780"/>
                    <a:pt x="21791" y="38414"/>
                    <a:pt x="22982" y="38414"/>
                  </a:cubicBezTo>
                  <a:cubicBezTo>
                    <a:pt x="23110" y="38414"/>
                    <a:pt x="23239" y="38407"/>
                    <a:pt x="23368" y="38392"/>
                  </a:cubicBezTo>
                  <a:cubicBezTo>
                    <a:pt x="23483" y="38411"/>
                    <a:pt x="23588" y="38421"/>
                    <a:pt x="23693" y="38421"/>
                  </a:cubicBezTo>
                  <a:cubicBezTo>
                    <a:pt x="23798" y="38421"/>
                    <a:pt x="23904" y="38411"/>
                    <a:pt x="24018" y="38392"/>
                  </a:cubicBezTo>
                  <a:lnTo>
                    <a:pt x="24133" y="38507"/>
                  </a:lnTo>
                  <a:cubicBezTo>
                    <a:pt x="24095" y="38545"/>
                    <a:pt x="24133" y="38621"/>
                    <a:pt x="24210" y="38660"/>
                  </a:cubicBezTo>
                  <a:cubicBezTo>
                    <a:pt x="26543" y="39692"/>
                    <a:pt x="28952" y="40572"/>
                    <a:pt x="31438" y="41299"/>
                  </a:cubicBezTo>
                  <a:lnTo>
                    <a:pt x="31820" y="41413"/>
                  </a:lnTo>
                  <a:lnTo>
                    <a:pt x="36486" y="43020"/>
                  </a:lnTo>
                  <a:cubicBezTo>
                    <a:pt x="38819" y="43861"/>
                    <a:pt x="41152" y="44703"/>
                    <a:pt x="43562" y="45429"/>
                  </a:cubicBezTo>
                  <a:cubicBezTo>
                    <a:pt x="43638" y="45429"/>
                    <a:pt x="43715" y="45391"/>
                    <a:pt x="43753" y="45315"/>
                  </a:cubicBezTo>
                  <a:cubicBezTo>
                    <a:pt x="43830" y="45047"/>
                    <a:pt x="43906" y="44779"/>
                    <a:pt x="43944" y="44511"/>
                  </a:cubicBezTo>
                  <a:cubicBezTo>
                    <a:pt x="45780" y="40687"/>
                    <a:pt x="47578" y="36862"/>
                    <a:pt x="49375" y="33038"/>
                  </a:cubicBezTo>
                  <a:cubicBezTo>
                    <a:pt x="50561" y="30513"/>
                    <a:pt x="51900" y="28027"/>
                    <a:pt x="53085" y="25465"/>
                  </a:cubicBezTo>
                  <a:cubicBezTo>
                    <a:pt x="53123" y="25350"/>
                    <a:pt x="53200" y="25235"/>
                    <a:pt x="53238" y="25121"/>
                  </a:cubicBezTo>
                  <a:cubicBezTo>
                    <a:pt x="53812" y="23859"/>
                    <a:pt x="54386" y="22558"/>
                    <a:pt x="54844" y="21220"/>
                  </a:cubicBezTo>
                  <a:cubicBezTo>
                    <a:pt x="54844" y="21193"/>
                    <a:pt x="54825" y="21165"/>
                    <a:pt x="54801" y="21165"/>
                  </a:cubicBezTo>
                  <a:cubicBezTo>
                    <a:pt x="54790" y="21165"/>
                    <a:pt x="54779" y="21170"/>
                    <a:pt x="54768" y="21181"/>
                  </a:cubicBezTo>
                  <a:cubicBezTo>
                    <a:pt x="54730" y="21220"/>
                    <a:pt x="54691" y="21334"/>
                    <a:pt x="54653" y="21373"/>
                  </a:cubicBezTo>
                  <a:cubicBezTo>
                    <a:pt x="54653" y="21334"/>
                    <a:pt x="54653" y="21296"/>
                    <a:pt x="54615" y="21258"/>
                  </a:cubicBezTo>
                  <a:lnTo>
                    <a:pt x="54538" y="21220"/>
                  </a:lnTo>
                  <a:cubicBezTo>
                    <a:pt x="54538" y="21164"/>
                    <a:pt x="54497" y="21128"/>
                    <a:pt x="54461" y="21128"/>
                  </a:cubicBezTo>
                  <a:cubicBezTo>
                    <a:pt x="54447" y="21128"/>
                    <a:pt x="54434" y="21133"/>
                    <a:pt x="54424" y="21143"/>
                  </a:cubicBezTo>
                  <a:cubicBezTo>
                    <a:pt x="54194" y="21028"/>
                    <a:pt x="53965" y="20990"/>
                    <a:pt x="53774" y="20875"/>
                  </a:cubicBezTo>
                  <a:lnTo>
                    <a:pt x="53582" y="20761"/>
                  </a:lnTo>
                  <a:cubicBezTo>
                    <a:pt x="53544" y="20608"/>
                    <a:pt x="53468" y="20455"/>
                    <a:pt x="53353" y="20340"/>
                  </a:cubicBezTo>
                  <a:cubicBezTo>
                    <a:pt x="53334" y="20321"/>
                    <a:pt x="53315" y="20311"/>
                    <a:pt x="53296" y="20311"/>
                  </a:cubicBezTo>
                  <a:cubicBezTo>
                    <a:pt x="53276" y="20311"/>
                    <a:pt x="53257" y="20321"/>
                    <a:pt x="53238" y="20340"/>
                  </a:cubicBezTo>
                  <a:lnTo>
                    <a:pt x="53123" y="20340"/>
                  </a:lnTo>
                  <a:lnTo>
                    <a:pt x="53506" y="19613"/>
                  </a:lnTo>
                  <a:cubicBezTo>
                    <a:pt x="53621" y="19613"/>
                    <a:pt x="53697" y="19498"/>
                    <a:pt x="53621" y="19422"/>
                  </a:cubicBezTo>
                  <a:cubicBezTo>
                    <a:pt x="53334" y="19160"/>
                    <a:pt x="52855" y="19061"/>
                    <a:pt x="52395" y="19061"/>
                  </a:cubicBezTo>
                  <a:cubicBezTo>
                    <a:pt x="52118" y="19061"/>
                    <a:pt x="51848" y="19097"/>
                    <a:pt x="51632" y="19154"/>
                  </a:cubicBezTo>
                  <a:cubicBezTo>
                    <a:pt x="51517" y="19193"/>
                    <a:pt x="51517" y="19384"/>
                    <a:pt x="51632" y="19384"/>
                  </a:cubicBezTo>
                  <a:lnTo>
                    <a:pt x="52167" y="19384"/>
                  </a:lnTo>
                  <a:cubicBezTo>
                    <a:pt x="51639" y="19950"/>
                    <a:pt x="51074" y="20515"/>
                    <a:pt x="50471" y="21008"/>
                  </a:cubicBezTo>
                  <a:lnTo>
                    <a:pt x="50471" y="21008"/>
                  </a:lnTo>
                  <a:cubicBezTo>
                    <a:pt x="51036" y="19689"/>
                    <a:pt x="51563" y="18370"/>
                    <a:pt x="52091" y="17051"/>
                  </a:cubicBezTo>
                  <a:cubicBezTo>
                    <a:pt x="52234" y="17015"/>
                    <a:pt x="52210" y="16779"/>
                    <a:pt x="52050" y="16779"/>
                  </a:cubicBezTo>
                  <a:cubicBezTo>
                    <a:pt x="52039" y="16779"/>
                    <a:pt x="52027" y="16780"/>
                    <a:pt x="52014" y="16783"/>
                  </a:cubicBezTo>
                  <a:cubicBezTo>
                    <a:pt x="51819" y="16817"/>
                    <a:pt x="51621" y="16835"/>
                    <a:pt x="51422" y="16835"/>
                  </a:cubicBezTo>
                  <a:cubicBezTo>
                    <a:pt x="50958" y="16835"/>
                    <a:pt x="50492" y="16741"/>
                    <a:pt x="50064" y="16554"/>
                  </a:cubicBezTo>
                  <a:cubicBezTo>
                    <a:pt x="50408" y="15750"/>
                    <a:pt x="50752" y="14909"/>
                    <a:pt x="51096" y="14106"/>
                  </a:cubicBezTo>
                  <a:lnTo>
                    <a:pt x="51211" y="14106"/>
                  </a:lnTo>
                  <a:cubicBezTo>
                    <a:pt x="51326" y="14106"/>
                    <a:pt x="51288" y="13915"/>
                    <a:pt x="51211" y="13915"/>
                  </a:cubicBezTo>
                  <a:cubicBezTo>
                    <a:pt x="51238" y="13861"/>
                    <a:pt x="51172" y="13790"/>
                    <a:pt x="51103" y="13790"/>
                  </a:cubicBezTo>
                  <a:cubicBezTo>
                    <a:pt x="51073" y="13790"/>
                    <a:pt x="51043" y="13803"/>
                    <a:pt x="51020" y="13838"/>
                  </a:cubicBezTo>
                  <a:lnTo>
                    <a:pt x="50982" y="13915"/>
                  </a:lnTo>
                  <a:lnTo>
                    <a:pt x="48610" y="13915"/>
                  </a:lnTo>
                  <a:lnTo>
                    <a:pt x="48878" y="13876"/>
                  </a:lnTo>
                  <a:cubicBezTo>
                    <a:pt x="48993" y="13876"/>
                    <a:pt x="48955" y="13723"/>
                    <a:pt x="48840" y="13723"/>
                  </a:cubicBezTo>
                  <a:cubicBezTo>
                    <a:pt x="48226" y="13803"/>
                    <a:pt x="47616" y="13840"/>
                    <a:pt x="47009" y="13840"/>
                  </a:cubicBezTo>
                  <a:cubicBezTo>
                    <a:pt x="44407" y="13840"/>
                    <a:pt x="41875" y="13155"/>
                    <a:pt x="39393" y="12193"/>
                  </a:cubicBezTo>
                  <a:cubicBezTo>
                    <a:pt x="37675" y="11486"/>
                    <a:pt x="35778" y="10125"/>
                    <a:pt x="33861" y="10125"/>
                  </a:cubicBezTo>
                  <a:cubicBezTo>
                    <a:pt x="33601" y="10125"/>
                    <a:pt x="33342" y="10150"/>
                    <a:pt x="33083" y="10205"/>
                  </a:cubicBezTo>
                  <a:cubicBezTo>
                    <a:pt x="32815" y="10205"/>
                    <a:pt x="32547" y="10243"/>
                    <a:pt x="32279" y="10319"/>
                  </a:cubicBezTo>
                  <a:lnTo>
                    <a:pt x="32050" y="10358"/>
                  </a:lnTo>
                  <a:lnTo>
                    <a:pt x="32050" y="10052"/>
                  </a:lnTo>
                  <a:cubicBezTo>
                    <a:pt x="32050" y="10004"/>
                    <a:pt x="32016" y="9982"/>
                    <a:pt x="31977" y="9982"/>
                  </a:cubicBezTo>
                  <a:cubicBezTo>
                    <a:pt x="31923" y="9982"/>
                    <a:pt x="31859" y="10023"/>
                    <a:pt x="31859" y="10090"/>
                  </a:cubicBezTo>
                  <a:cubicBezTo>
                    <a:pt x="31859" y="10071"/>
                    <a:pt x="31849" y="10061"/>
                    <a:pt x="31835" y="10061"/>
                  </a:cubicBezTo>
                  <a:cubicBezTo>
                    <a:pt x="31820" y="10061"/>
                    <a:pt x="31801" y="10071"/>
                    <a:pt x="31782" y="10090"/>
                  </a:cubicBezTo>
                  <a:cubicBezTo>
                    <a:pt x="31668" y="9822"/>
                    <a:pt x="31515" y="9631"/>
                    <a:pt x="31362" y="9402"/>
                  </a:cubicBezTo>
                  <a:cubicBezTo>
                    <a:pt x="31209" y="9210"/>
                    <a:pt x="31056" y="8981"/>
                    <a:pt x="30864" y="8828"/>
                  </a:cubicBezTo>
                  <a:cubicBezTo>
                    <a:pt x="29449" y="7069"/>
                    <a:pt x="26734" y="6954"/>
                    <a:pt x="24707" y="6265"/>
                  </a:cubicBezTo>
                  <a:cubicBezTo>
                    <a:pt x="21571" y="5271"/>
                    <a:pt x="18664" y="3818"/>
                    <a:pt x="16446" y="1446"/>
                  </a:cubicBezTo>
                  <a:cubicBezTo>
                    <a:pt x="16423" y="1424"/>
                    <a:pt x="16398" y="1415"/>
                    <a:pt x="16373" y="1415"/>
                  </a:cubicBezTo>
                  <a:cubicBezTo>
                    <a:pt x="16315" y="1415"/>
                    <a:pt x="16266" y="1469"/>
                    <a:pt x="16293" y="1523"/>
                  </a:cubicBezTo>
                  <a:cubicBezTo>
                    <a:pt x="16369" y="1638"/>
                    <a:pt x="16446" y="1676"/>
                    <a:pt x="16484" y="1714"/>
                  </a:cubicBezTo>
                  <a:cubicBezTo>
                    <a:pt x="15872" y="1217"/>
                    <a:pt x="15260" y="681"/>
                    <a:pt x="14648" y="184"/>
                  </a:cubicBezTo>
                  <a:cubicBezTo>
                    <a:pt x="14648" y="146"/>
                    <a:pt x="14648" y="108"/>
                    <a:pt x="14648" y="108"/>
                  </a:cubicBezTo>
                  <a:cubicBezTo>
                    <a:pt x="14648" y="41"/>
                    <a:pt x="14596" y="0"/>
                    <a:pt x="14546" y="0"/>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9"/>
            <p:cNvSpPr/>
            <p:nvPr/>
          </p:nvSpPr>
          <p:spPr>
            <a:xfrm>
              <a:off x="1612000" y="767825"/>
              <a:ext cx="1450" cy="1375"/>
            </a:xfrm>
            <a:custGeom>
              <a:rect b="b" l="l" r="r" t="t"/>
              <a:pathLst>
                <a:path extrusionOk="0" h="55" w="58">
                  <a:moveTo>
                    <a:pt x="3" y="0"/>
                  </a:moveTo>
                  <a:cubicBezTo>
                    <a:pt x="0" y="0"/>
                    <a:pt x="19" y="27"/>
                    <a:pt x="19" y="54"/>
                  </a:cubicBezTo>
                  <a:cubicBezTo>
                    <a:pt x="19" y="54"/>
                    <a:pt x="58" y="16"/>
                    <a:pt x="19" y="16"/>
                  </a:cubicBezTo>
                  <a:cubicBezTo>
                    <a:pt x="8" y="5"/>
                    <a:pt x="4" y="0"/>
                    <a:pt x="3" y="0"/>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9"/>
            <p:cNvSpPr/>
            <p:nvPr/>
          </p:nvSpPr>
          <p:spPr>
            <a:xfrm>
              <a:off x="1597525" y="766625"/>
              <a:ext cx="46100" cy="43925"/>
            </a:xfrm>
            <a:custGeom>
              <a:rect b="b" l="l" r="r" t="t"/>
              <a:pathLst>
                <a:path extrusionOk="0" h="1757" w="1844">
                  <a:moveTo>
                    <a:pt x="1673" y="1"/>
                  </a:moveTo>
                  <a:cubicBezTo>
                    <a:pt x="1646" y="1"/>
                    <a:pt x="1619" y="8"/>
                    <a:pt x="1593" y="26"/>
                  </a:cubicBezTo>
                  <a:cubicBezTo>
                    <a:pt x="1134" y="599"/>
                    <a:pt x="560" y="1097"/>
                    <a:pt x="63" y="1632"/>
                  </a:cubicBezTo>
                  <a:cubicBezTo>
                    <a:pt x="0" y="1694"/>
                    <a:pt x="40" y="1757"/>
                    <a:pt x="98" y="1757"/>
                  </a:cubicBezTo>
                  <a:cubicBezTo>
                    <a:pt x="111" y="1757"/>
                    <a:pt x="125" y="1754"/>
                    <a:pt x="139" y="1747"/>
                  </a:cubicBezTo>
                  <a:cubicBezTo>
                    <a:pt x="751" y="1250"/>
                    <a:pt x="1287" y="752"/>
                    <a:pt x="1784" y="179"/>
                  </a:cubicBezTo>
                  <a:cubicBezTo>
                    <a:pt x="1843" y="90"/>
                    <a:pt x="1765" y="1"/>
                    <a:pt x="1673" y="1"/>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9"/>
            <p:cNvSpPr/>
            <p:nvPr/>
          </p:nvSpPr>
          <p:spPr>
            <a:xfrm>
              <a:off x="1495825" y="1006450"/>
              <a:ext cx="34175" cy="49425"/>
            </a:xfrm>
            <a:custGeom>
              <a:rect b="b" l="l" r="r" t="t"/>
              <a:pathLst>
                <a:path extrusionOk="0" h="1977" w="1367">
                  <a:moveTo>
                    <a:pt x="1258" y="1"/>
                  </a:moveTo>
                  <a:cubicBezTo>
                    <a:pt x="1234" y="1"/>
                    <a:pt x="1208" y="10"/>
                    <a:pt x="1186" y="32"/>
                  </a:cubicBezTo>
                  <a:cubicBezTo>
                    <a:pt x="727" y="606"/>
                    <a:pt x="345" y="1218"/>
                    <a:pt x="0" y="1868"/>
                  </a:cubicBezTo>
                  <a:cubicBezTo>
                    <a:pt x="0" y="1922"/>
                    <a:pt x="39" y="1976"/>
                    <a:pt x="75" y="1976"/>
                  </a:cubicBezTo>
                  <a:cubicBezTo>
                    <a:pt x="89" y="1976"/>
                    <a:pt x="104" y="1967"/>
                    <a:pt x="115" y="1945"/>
                  </a:cubicBezTo>
                  <a:cubicBezTo>
                    <a:pt x="574" y="1371"/>
                    <a:pt x="995" y="759"/>
                    <a:pt x="1339" y="109"/>
                  </a:cubicBezTo>
                  <a:cubicBezTo>
                    <a:pt x="1366" y="55"/>
                    <a:pt x="1317" y="1"/>
                    <a:pt x="1258" y="1"/>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9"/>
            <p:cNvSpPr/>
            <p:nvPr/>
          </p:nvSpPr>
          <p:spPr>
            <a:xfrm>
              <a:off x="1459500" y="1088650"/>
              <a:ext cx="27450" cy="34700"/>
            </a:xfrm>
            <a:custGeom>
              <a:rect b="b" l="l" r="r" t="t"/>
              <a:pathLst>
                <a:path extrusionOk="0" h="1388" w="1098">
                  <a:moveTo>
                    <a:pt x="1007" y="1"/>
                  </a:moveTo>
                  <a:cubicBezTo>
                    <a:pt x="987" y="1"/>
                    <a:pt x="968" y="10"/>
                    <a:pt x="956" y="34"/>
                  </a:cubicBezTo>
                  <a:cubicBezTo>
                    <a:pt x="612" y="416"/>
                    <a:pt x="306" y="837"/>
                    <a:pt x="0" y="1296"/>
                  </a:cubicBezTo>
                  <a:cubicBezTo>
                    <a:pt x="0" y="1352"/>
                    <a:pt x="41" y="1387"/>
                    <a:pt x="78" y="1387"/>
                  </a:cubicBezTo>
                  <a:cubicBezTo>
                    <a:pt x="92" y="1387"/>
                    <a:pt x="105" y="1382"/>
                    <a:pt x="115" y="1372"/>
                  </a:cubicBezTo>
                  <a:cubicBezTo>
                    <a:pt x="382" y="913"/>
                    <a:pt x="727" y="493"/>
                    <a:pt x="1071" y="72"/>
                  </a:cubicBezTo>
                  <a:cubicBezTo>
                    <a:pt x="1097" y="45"/>
                    <a:pt x="1051" y="1"/>
                    <a:pt x="1007" y="1"/>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9"/>
            <p:cNvSpPr/>
            <p:nvPr/>
          </p:nvSpPr>
          <p:spPr>
            <a:xfrm>
              <a:off x="1038200" y="842525"/>
              <a:ext cx="23200" cy="14625"/>
            </a:xfrm>
            <a:custGeom>
              <a:rect b="b" l="l" r="r" t="t"/>
              <a:pathLst>
                <a:path extrusionOk="0" h="585" w="928">
                  <a:moveTo>
                    <a:pt x="852" y="1"/>
                  </a:moveTo>
                  <a:cubicBezTo>
                    <a:pt x="843" y="1"/>
                    <a:pt x="834" y="4"/>
                    <a:pt x="827" y="11"/>
                  </a:cubicBezTo>
                  <a:cubicBezTo>
                    <a:pt x="559" y="164"/>
                    <a:pt x="292" y="355"/>
                    <a:pt x="24" y="547"/>
                  </a:cubicBezTo>
                  <a:cubicBezTo>
                    <a:pt x="16" y="539"/>
                    <a:pt x="12" y="536"/>
                    <a:pt x="10" y="536"/>
                  </a:cubicBezTo>
                  <a:cubicBezTo>
                    <a:pt x="1" y="536"/>
                    <a:pt x="32" y="585"/>
                    <a:pt x="62" y="585"/>
                  </a:cubicBezTo>
                  <a:cubicBezTo>
                    <a:pt x="330" y="394"/>
                    <a:pt x="598" y="241"/>
                    <a:pt x="865" y="88"/>
                  </a:cubicBezTo>
                  <a:cubicBezTo>
                    <a:pt x="927" y="57"/>
                    <a:pt x="889" y="1"/>
                    <a:pt x="852" y="1"/>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9"/>
            <p:cNvSpPr/>
            <p:nvPr/>
          </p:nvSpPr>
          <p:spPr>
            <a:xfrm>
              <a:off x="947000" y="1020625"/>
              <a:ext cx="25" cy="25"/>
            </a:xfrm>
            <a:custGeom>
              <a:rect b="b" l="l" r="r" t="t"/>
              <a:pathLst>
                <a:path extrusionOk="0" h="1" w="1">
                  <a:moveTo>
                    <a:pt x="0" y="1"/>
                  </a:moveTo>
                  <a:lnTo>
                    <a:pt x="0" y="1"/>
                  </a:lnTo>
                  <a:cubicBezTo>
                    <a:pt x="0" y="1"/>
                    <a:pt x="0" y="1"/>
                    <a:pt x="0" y="1"/>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 name="Google Shape;777;p29"/>
          <p:cNvGrpSpPr/>
          <p:nvPr/>
        </p:nvGrpSpPr>
        <p:grpSpPr>
          <a:xfrm flipH="1">
            <a:off x="880109" y="3144630"/>
            <a:ext cx="1073595" cy="1271881"/>
            <a:chOff x="1085625" y="2746025"/>
            <a:chExt cx="970525" cy="1149775"/>
          </a:xfrm>
        </p:grpSpPr>
        <p:sp>
          <p:nvSpPr>
            <p:cNvPr id="778" name="Google Shape;778;p29"/>
            <p:cNvSpPr/>
            <p:nvPr/>
          </p:nvSpPr>
          <p:spPr>
            <a:xfrm>
              <a:off x="1085625" y="2746025"/>
              <a:ext cx="970525" cy="1149775"/>
            </a:xfrm>
            <a:custGeom>
              <a:rect b="b" l="l" r="r" t="t"/>
              <a:pathLst>
                <a:path extrusionOk="0" h="45991" w="38821">
                  <a:moveTo>
                    <a:pt x="15032" y="1472"/>
                  </a:moveTo>
                  <a:lnTo>
                    <a:pt x="15032" y="1472"/>
                  </a:lnTo>
                  <a:cubicBezTo>
                    <a:pt x="15146" y="1511"/>
                    <a:pt x="15299" y="1549"/>
                    <a:pt x="15414" y="1587"/>
                  </a:cubicBezTo>
                  <a:cubicBezTo>
                    <a:pt x="15376" y="1587"/>
                    <a:pt x="15376" y="1625"/>
                    <a:pt x="15414" y="1664"/>
                  </a:cubicBezTo>
                  <a:cubicBezTo>
                    <a:pt x="15452" y="1817"/>
                    <a:pt x="15452" y="1970"/>
                    <a:pt x="15490" y="2123"/>
                  </a:cubicBezTo>
                  <a:lnTo>
                    <a:pt x="15452" y="2046"/>
                  </a:lnTo>
                  <a:cubicBezTo>
                    <a:pt x="15376" y="1893"/>
                    <a:pt x="15299" y="1702"/>
                    <a:pt x="15223" y="1549"/>
                  </a:cubicBezTo>
                  <a:cubicBezTo>
                    <a:pt x="15204" y="1530"/>
                    <a:pt x="15175" y="1520"/>
                    <a:pt x="15151" y="1520"/>
                  </a:cubicBezTo>
                  <a:cubicBezTo>
                    <a:pt x="15127" y="1520"/>
                    <a:pt x="15108" y="1530"/>
                    <a:pt x="15108" y="1549"/>
                  </a:cubicBezTo>
                  <a:lnTo>
                    <a:pt x="15032" y="1472"/>
                  </a:lnTo>
                  <a:close/>
                  <a:moveTo>
                    <a:pt x="15567" y="1549"/>
                  </a:moveTo>
                  <a:cubicBezTo>
                    <a:pt x="15638" y="1566"/>
                    <a:pt x="15708" y="1584"/>
                    <a:pt x="15779" y="1598"/>
                  </a:cubicBezTo>
                  <a:lnTo>
                    <a:pt x="15779" y="1598"/>
                  </a:lnTo>
                  <a:cubicBezTo>
                    <a:pt x="15756" y="1612"/>
                    <a:pt x="15744" y="1635"/>
                    <a:pt x="15758" y="1664"/>
                  </a:cubicBezTo>
                  <a:cubicBezTo>
                    <a:pt x="15796" y="2046"/>
                    <a:pt x="15873" y="2428"/>
                    <a:pt x="15911" y="2811"/>
                  </a:cubicBezTo>
                  <a:cubicBezTo>
                    <a:pt x="15873" y="2734"/>
                    <a:pt x="15796" y="2620"/>
                    <a:pt x="15720" y="2505"/>
                  </a:cubicBezTo>
                  <a:cubicBezTo>
                    <a:pt x="15682" y="2161"/>
                    <a:pt x="15605" y="1855"/>
                    <a:pt x="15567" y="1549"/>
                  </a:cubicBezTo>
                  <a:close/>
                  <a:moveTo>
                    <a:pt x="17391" y="2566"/>
                  </a:moveTo>
                  <a:lnTo>
                    <a:pt x="17391" y="2566"/>
                  </a:lnTo>
                  <a:cubicBezTo>
                    <a:pt x="17420" y="2672"/>
                    <a:pt x="17450" y="2761"/>
                    <a:pt x="17479" y="2849"/>
                  </a:cubicBezTo>
                  <a:cubicBezTo>
                    <a:pt x="17479" y="2849"/>
                    <a:pt x="17479" y="2887"/>
                    <a:pt x="17479" y="2926"/>
                  </a:cubicBezTo>
                  <a:lnTo>
                    <a:pt x="17556" y="3346"/>
                  </a:lnTo>
                  <a:cubicBezTo>
                    <a:pt x="17556" y="3379"/>
                    <a:pt x="17556" y="3410"/>
                    <a:pt x="17557" y="3439"/>
                  </a:cubicBezTo>
                  <a:lnTo>
                    <a:pt x="17557" y="3439"/>
                  </a:lnTo>
                  <a:cubicBezTo>
                    <a:pt x="17519" y="3148"/>
                    <a:pt x="17463" y="2850"/>
                    <a:pt x="17391" y="2566"/>
                  </a:cubicBezTo>
                  <a:close/>
                  <a:moveTo>
                    <a:pt x="17823" y="3538"/>
                  </a:moveTo>
                  <a:lnTo>
                    <a:pt x="17900" y="3691"/>
                  </a:lnTo>
                  <a:lnTo>
                    <a:pt x="17823" y="3691"/>
                  </a:lnTo>
                  <a:cubicBezTo>
                    <a:pt x="17823" y="3652"/>
                    <a:pt x="17823" y="3614"/>
                    <a:pt x="17823" y="3538"/>
                  </a:cubicBezTo>
                  <a:close/>
                  <a:moveTo>
                    <a:pt x="17568" y="3523"/>
                  </a:moveTo>
                  <a:cubicBezTo>
                    <a:pt x="17584" y="3591"/>
                    <a:pt x="17622" y="3647"/>
                    <a:pt x="17709" y="3691"/>
                  </a:cubicBezTo>
                  <a:cubicBezTo>
                    <a:pt x="17709" y="3698"/>
                    <a:pt x="17710" y="3704"/>
                    <a:pt x="17712" y="3708"/>
                  </a:cubicBezTo>
                  <a:lnTo>
                    <a:pt x="17712" y="3708"/>
                  </a:lnTo>
                  <a:lnTo>
                    <a:pt x="17594" y="3767"/>
                  </a:lnTo>
                  <a:cubicBezTo>
                    <a:pt x="17587" y="3687"/>
                    <a:pt x="17578" y="3605"/>
                    <a:pt x="17568" y="3523"/>
                  </a:cubicBezTo>
                  <a:close/>
                  <a:moveTo>
                    <a:pt x="16982" y="1664"/>
                  </a:moveTo>
                  <a:lnTo>
                    <a:pt x="16982" y="1664"/>
                  </a:lnTo>
                  <a:cubicBezTo>
                    <a:pt x="17059" y="1817"/>
                    <a:pt x="17135" y="1970"/>
                    <a:pt x="17173" y="2123"/>
                  </a:cubicBezTo>
                  <a:cubicBezTo>
                    <a:pt x="17173" y="2123"/>
                    <a:pt x="17135" y="2161"/>
                    <a:pt x="17135" y="2199"/>
                  </a:cubicBezTo>
                  <a:cubicBezTo>
                    <a:pt x="17250" y="2773"/>
                    <a:pt x="17288" y="3346"/>
                    <a:pt x="17365" y="3920"/>
                  </a:cubicBezTo>
                  <a:lnTo>
                    <a:pt x="17288" y="3958"/>
                  </a:lnTo>
                  <a:cubicBezTo>
                    <a:pt x="17212" y="3193"/>
                    <a:pt x="17135" y="2428"/>
                    <a:pt x="16982" y="1664"/>
                  </a:cubicBezTo>
                  <a:close/>
                  <a:moveTo>
                    <a:pt x="16561" y="325"/>
                  </a:moveTo>
                  <a:cubicBezTo>
                    <a:pt x="16561" y="516"/>
                    <a:pt x="16600" y="746"/>
                    <a:pt x="16676" y="975"/>
                  </a:cubicBezTo>
                  <a:cubicBezTo>
                    <a:pt x="16753" y="2008"/>
                    <a:pt x="16867" y="3040"/>
                    <a:pt x="17059" y="4073"/>
                  </a:cubicBezTo>
                  <a:lnTo>
                    <a:pt x="16982" y="4111"/>
                  </a:lnTo>
                  <a:lnTo>
                    <a:pt x="16944" y="4111"/>
                  </a:lnTo>
                  <a:cubicBezTo>
                    <a:pt x="16829" y="2964"/>
                    <a:pt x="16714" y="1817"/>
                    <a:pt x="16523" y="669"/>
                  </a:cubicBezTo>
                  <a:lnTo>
                    <a:pt x="16485" y="669"/>
                  </a:lnTo>
                  <a:cubicBezTo>
                    <a:pt x="16485" y="1358"/>
                    <a:pt x="16523" y="2008"/>
                    <a:pt x="16561" y="2696"/>
                  </a:cubicBezTo>
                  <a:cubicBezTo>
                    <a:pt x="16523" y="2314"/>
                    <a:pt x="16447" y="1931"/>
                    <a:pt x="16370" y="1587"/>
                  </a:cubicBezTo>
                  <a:cubicBezTo>
                    <a:pt x="16370" y="1549"/>
                    <a:pt x="16322" y="1530"/>
                    <a:pt x="16279" y="1530"/>
                  </a:cubicBezTo>
                  <a:cubicBezTo>
                    <a:pt x="16236" y="1530"/>
                    <a:pt x="16198" y="1549"/>
                    <a:pt x="16217" y="1587"/>
                  </a:cubicBezTo>
                  <a:cubicBezTo>
                    <a:pt x="16255" y="2046"/>
                    <a:pt x="16332" y="2581"/>
                    <a:pt x="16370" y="3079"/>
                  </a:cubicBezTo>
                  <a:cubicBezTo>
                    <a:pt x="16370" y="3346"/>
                    <a:pt x="16370" y="3652"/>
                    <a:pt x="16408" y="3920"/>
                  </a:cubicBezTo>
                  <a:cubicBezTo>
                    <a:pt x="16332" y="3805"/>
                    <a:pt x="16294" y="3652"/>
                    <a:pt x="16255" y="3538"/>
                  </a:cubicBezTo>
                  <a:cubicBezTo>
                    <a:pt x="16217" y="2887"/>
                    <a:pt x="16102" y="2237"/>
                    <a:pt x="15911" y="1625"/>
                  </a:cubicBezTo>
                  <a:cubicBezTo>
                    <a:pt x="15910" y="1623"/>
                    <a:pt x="15909" y="1621"/>
                    <a:pt x="15907" y="1618"/>
                  </a:cubicBezTo>
                  <a:lnTo>
                    <a:pt x="15907" y="1618"/>
                  </a:lnTo>
                  <a:cubicBezTo>
                    <a:pt x="15947" y="1623"/>
                    <a:pt x="15986" y="1625"/>
                    <a:pt x="16026" y="1625"/>
                  </a:cubicBezTo>
                  <a:cubicBezTo>
                    <a:pt x="16045" y="1664"/>
                    <a:pt x="16083" y="1683"/>
                    <a:pt x="16117" y="1683"/>
                  </a:cubicBezTo>
                  <a:cubicBezTo>
                    <a:pt x="16150" y="1683"/>
                    <a:pt x="16179" y="1664"/>
                    <a:pt x="16179" y="1625"/>
                  </a:cubicBezTo>
                  <a:cubicBezTo>
                    <a:pt x="16255" y="1358"/>
                    <a:pt x="16294" y="1128"/>
                    <a:pt x="16370" y="860"/>
                  </a:cubicBezTo>
                  <a:cubicBezTo>
                    <a:pt x="16447" y="593"/>
                    <a:pt x="16485" y="478"/>
                    <a:pt x="16561" y="325"/>
                  </a:cubicBezTo>
                  <a:close/>
                  <a:moveTo>
                    <a:pt x="16638" y="3805"/>
                  </a:moveTo>
                  <a:cubicBezTo>
                    <a:pt x="16676" y="3958"/>
                    <a:pt x="16676" y="4111"/>
                    <a:pt x="16676" y="4226"/>
                  </a:cubicBezTo>
                  <a:lnTo>
                    <a:pt x="16600" y="4264"/>
                  </a:lnTo>
                  <a:cubicBezTo>
                    <a:pt x="16638" y="4111"/>
                    <a:pt x="16676" y="3958"/>
                    <a:pt x="16638" y="3805"/>
                  </a:cubicBezTo>
                  <a:close/>
                  <a:moveTo>
                    <a:pt x="5891" y="8701"/>
                  </a:moveTo>
                  <a:cubicBezTo>
                    <a:pt x="6006" y="9236"/>
                    <a:pt x="6159" y="9733"/>
                    <a:pt x="6273" y="10269"/>
                  </a:cubicBezTo>
                  <a:cubicBezTo>
                    <a:pt x="6235" y="10269"/>
                    <a:pt x="6197" y="10269"/>
                    <a:pt x="6197" y="10345"/>
                  </a:cubicBezTo>
                  <a:cubicBezTo>
                    <a:pt x="6235" y="11072"/>
                    <a:pt x="6197" y="11799"/>
                    <a:pt x="6311" y="12525"/>
                  </a:cubicBezTo>
                  <a:lnTo>
                    <a:pt x="5967" y="11646"/>
                  </a:lnTo>
                  <a:cubicBezTo>
                    <a:pt x="6044" y="10881"/>
                    <a:pt x="6006" y="10116"/>
                    <a:pt x="5853" y="9351"/>
                  </a:cubicBezTo>
                  <a:cubicBezTo>
                    <a:pt x="5853" y="9322"/>
                    <a:pt x="5825" y="9309"/>
                    <a:pt x="5792" y="9309"/>
                  </a:cubicBezTo>
                  <a:cubicBezTo>
                    <a:pt x="5740" y="9309"/>
                    <a:pt x="5676" y="9342"/>
                    <a:pt x="5700" y="9389"/>
                  </a:cubicBezTo>
                  <a:cubicBezTo>
                    <a:pt x="5776" y="10039"/>
                    <a:pt x="5814" y="10690"/>
                    <a:pt x="5814" y="11302"/>
                  </a:cubicBezTo>
                  <a:cubicBezTo>
                    <a:pt x="5547" y="10575"/>
                    <a:pt x="5241" y="9810"/>
                    <a:pt x="4896" y="9045"/>
                  </a:cubicBezTo>
                  <a:lnTo>
                    <a:pt x="5432" y="8854"/>
                  </a:lnTo>
                  <a:cubicBezTo>
                    <a:pt x="5432" y="8892"/>
                    <a:pt x="5432" y="8892"/>
                    <a:pt x="5432" y="8892"/>
                  </a:cubicBezTo>
                  <a:cubicBezTo>
                    <a:pt x="5508" y="9389"/>
                    <a:pt x="5547" y="9886"/>
                    <a:pt x="5585" y="10384"/>
                  </a:cubicBezTo>
                  <a:cubicBezTo>
                    <a:pt x="5566" y="10403"/>
                    <a:pt x="5585" y="10412"/>
                    <a:pt x="5609" y="10412"/>
                  </a:cubicBezTo>
                  <a:cubicBezTo>
                    <a:pt x="5633" y="10412"/>
                    <a:pt x="5661" y="10403"/>
                    <a:pt x="5661" y="10384"/>
                  </a:cubicBezTo>
                  <a:cubicBezTo>
                    <a:pt x="5661" y="9886"/>
                    <a:pt x="5623" y="9351"/>
                    <a:pt x="5547" y="8892"/>
                  </a:cubicBezTo>
                  <a:cubicBezTo>
                    <a:pt x="5547" y="8892"/>
                    <a:pt x="5547" y="8854"/>
                    <a:pt x="5508" y="8854"/>
                  </a:cubicBezTo>
                  <a:lnTo>
                    <a:pt x="5891" y="8701"/>
                  </a:lnTo>
                  <a:close/>
                  <a:moveTo>
                    <a:pt x="36455" y="32536"/>
                  </a:moveTo>
                  <a:cubicBezTo>
                    <a:pt x="36461" y="32536"/>
                    <a:pt x="36470" y="32578"/>
                    <a:pt x="36487" y="32681"/>
                  </a:cubicBezTo>
                  <a:lnTo>
                    <a:pt x="36449" y="32681"/>
                  </a:lnTo>
                  <a:cubicBezTo>
                    <a:pt x="36449" y="32597"/>
                    <a:pt x="36449" y="32536"/>
                    <a:pt x="36455" y="32536"/>
                  </a:cubicBezTo>
                  <a:close/>
                  <a:moveTo>
                    <a:pt x="36717" y="35550"/>
                  </a:moveTo>
                  <a:lnTo>
                    <a:pt x="36870" y="35741"/>
                  </a:lnTo>
                  <a:cubicBezTo>
                    <a:pt x="36793" y="35703"/>
                    <a:pt x="36717" y="35626"/>
                    <a:pt x="36679" y="35550"/>
                  </a:cubicBezTo>
                  <a:close/>
                  <a:moveTo>
                    <a:pt x="38208" y="36353"/>
                  </a:moveTo>
                  <a:lnTo>
                    <a:pt x="38208" y="36391"/>
                  </a:lnTo>
                  <a:lnTo>
                    <a:pt x="38132" y="36353"/>
                  </a:lnTo>
                  <a:close/>
                  <a:moveTo>
                    <a:pt x="25090" y="1472"/>
                  </a:moveTo>
                  <a:lnTo>
                    <a:pt x="36487" y="31763"/>
                  </a:lnTo>
                  <a:lnTo>
                    <a:pt x="16906" y="39183"/>
                  </a:lnTo>
                  <a:cubicBezTo>
                    <a:pt x="14955" y="34134"/>
                    <a:pt x="13081" y="29086"/>
                    <a:pt x="11283" y="24037"/>
                  </a:cubicBezTo>
                  <a:cubicBezTo>
                    <a:pt x="9448" y="18951"/>
                    <a:pt x="7956" y="13673"/>
                    <a:pt x="5929" y="8663"/>
                  </a:cubicBezTo>
                  <a:lnTo>
                    <a:pt x="16829" y="4570"/>
                  </a:lnTo>
                  <a:cubicBezTo>
                    <a:pt x="16867" y="4570"/>
                    <a:pt x="16906" y="4532"/>
                    <a:pt x="16944" y="4532"/>
                  </a:cubicBezTo>
                  <a:lnTo>
                    <a:pt x="17403" y="4341"/>
                  </a:lnTo>
                  <a:cubicBezTo>
                    <a:pt x="17430" y="4368"/>
                    <a:pt x="17462" y="4381"/>
                    <a:pt x="17492" y="4381"/>
                  </a:cubicBezTo>
                  <a:cubicBezTo>
                    <a:pt x="17546" y="4381"/>
                    <a:pt x="17594" y="4338"/>
                    <a:pt x="17594" y="4264"/>
                  </a:cubicBezTo>
                  <a:lnTo>
                    <a:pt x="18168" y="4073"/>
                  </a:lnTo>
                  <a:lnTo>
                    <a:pt x="18206" y="4111"/>
                  </a:lnTo>
                  <a:cubicBezTo>
                    <a:pt x="18216" y="4122"/>
                    <a:pt x="18229" y="4126"/>
                    <a:pt x="18243" y="4126"/>
                  </a:cubicBezTo>
                  <a:cubicBezTo>
                    <a:pt x="18280" y="4126"/>
                    <a:pt x="18321" y="4091"/>
                    <a:pt x="18321" y="4035"/>
                  </a:cubicBezTo>
                  <a:cubicBezTo>
                    <a:pt x="18321" y="4035"/>
                    <a:pt x="18321" y="4035"/>
                    <a:pt x="18321" y="3997"/>
                  </a:cubicBezTo>
                  <a:lnTo>
                    <a:pt x="25090" y="1472"/>
                  </a:lnTo>
                  <a:close/>
                  <a:moveTo>
                    <a:pt x="6408" y="10777"/>
                  </a:moveTo>
                  <a:cubicBezTo>
                    <a:pt x="6513" y="11121"/>
                    <a:pt x="6636" y="11446"/>
                    <a:pt x="6732" y="11799"/>
                  </a:cubicBezTo>
                  <a:cubicBezTo>
                    <a:pt x="6732" y="11799"/>
                    <a:pt x="6732" y="11837"/>
                    <a:pt x="6732" y="11837"/>
                  </a:cubicBezTo>
                  <a:cubicBezTo>
                    <a:pt x="6885" y="12564"/>
                    <a:pt x="6962" y="13329"/>
                    <a:pt x="6962" y="14094"/>
                  </a:cubicBezTo>
                  <a:lnTo>
                    <a:pt x="7000" y="14094"/>
                  </a:lnTo>
                  <a:cubicBezTo>
                    <a:pt x="7000" y="13520"/>
                    <a:pt x="7000" y="12946"/>
                    <a:pt x="6923" y="12372"/>
                  </a:cubicBezTo>
                  <a:lnTo>
                    <a:pt x="6923" y="12372"/>
                  </a:lnTo>
                  <a:lnTo>
                    <a:pt x="7153" y="13176"/>
                  </a:lnTo>
                  <a:cubicBezTo>
                    <a:pt x="7268" y="13902"/>
                    <a:pt x="7306" y="14591"/>
                    <a:pt x="7459" y="15279"/>
                  </a:cubicBezTo>
                  <a:cubicBezTo>
                    <a:pt x="7459" y="15317"/>
                    <a:pt x="7497" y="15337"/>
                    <a:pt x="7535" y="15337"/>
                  </a:cubicBezTo>
                  <a:cubicBezTo>
                    <a:pt x="7574" y="15337"/>
                    <a:pt x="7612" y="15317"/>
                    <a:pt x="7612" y="15279"/>
                  </a:cubicBezTo>
                  <a:cubicBezTo>
                    <a:pt x="7612" y="14935"/>
                    <a:pt x="7535" y="14591"/>
                    <a:pt x="7497" y="14246"/>
                  </a:cubicBezTo>
                  <a:lnTo>
                    <a:pt x="7497" y="14246"/>
                  </a:lnTo>
                  <a:cubicBezTo>
                    <a:pt x="7612" y="14514"/>
                    <a:pt x="7688" y="14820"/>
                    <a:pt x="7803" y="15088"/>
                  </a:cubicBezTo>
                  <a:cubicBezTo>
                    <a:pt x="7880" y="15623"/>
                    <a:pt x="7956" y="16159"/>
                    <a:pt x="8033" y="16656"/>
                  </a:cubicBezTo>
                  <a:cubicBezTo>
                    <a:pt x="8033" y="16694"/>
                    <a:pt x="8061" y="16713"/>
                    <a:pt x="8090" y="16713"/>
                  </a:cubicBezTo>
                  <a:cubicBezTo>
                    <a:pt x="8119" y="16713"/>
                    <a:pt x="8147" y="16694"/>
                    <a:pt x="8147" y="16656"/>
                  </a:cubicBezTo>
                  <a:cubicBezTo>
                    <a:pt x="8147" y="16465"/>
                    <a:pt x="8109" y="16235"/>
                    <a:pt x="8071" y="16006"/>
                  </a:cubicBezTo>
                  <a:lnTo>
                    <a:pt x="8071" y="16006"/>
                  </a:lnTo>
                  <a:cubicBezTo>
                    <a:pt x="8147" y="16159"/>
                    <a:pt x="8224" y="16350"/>
                    <a:pt x="8262" y="16541"/>
                  </a:cubicBezTo>
                  <a:cubicBezTo>
                    <a:pt x="8300" y="16924"/>
                    <a:pt x="8377" y="17306"/>
                    <a:pt x="8415" y="17689"/>
                  </a:cubicBezTo>
                  <a:cubicBezTo>
                    <a:pt x="8415" y="17708"/>
                    <a:pt x="8434" y="17717"/>
                    <a:pt x="8453" y="17717"/>
                  </a:cubicBezTo>
                  <a:cubicBezTo>
                    <a:pt x="8472" y="17717"/>
                    <a:pt x="8492" y="17708"/>
                    <a:pt x="8492" y="17689"/>
                  </a:cubicBezTo>
                  <a:lnTo>
                    <a:pt x="8492" y="17115"/>
                  </a:lnTo>
                  <a:cubicBezTo>
                    <a:pt x="8606" y="17612"/>
                    <a:pt x="8644" y="18071"/>
                    <a:pt x="8759" y="18568"/>
                  </a:cubicBezTo>
                  <a:cubicBezTo>
                    <a:pt x="8778" y="18587"/>
                    <a:pt x="8807" y="18597"/>
                    <a:pt x="8831" y="18597"/>
                  </a:cubicBezTo>
                  <a:cubicBezTo>
                    <a:pt x="8855" y="18597"/>
                    <a:pt x="8874" y="18587"/>
                    <a:pt x="8874" y="18568"/>
                  </a:cubicBezTo>
                  <a:cubicBezTo>
                    <a:pt x="8874" y="18454"/>
                    <a:pt x="8874" y="18301"/>
                    <a:pt x="8874" y="18224"/>
                  </a:cubicBezTo>
                  <a:lnTo>
                    <a:pt x="9027" y="18607"/>
                  </a:lnTo>
                  <a:cubicBezTo>
                    <a:pt x="9016" y="18595"/>
                    <a:pt x="9005" y="18591"/>
                    <a:pt x="8994" y="18591"/>
                  </a:cubicBezTo>
                  <a:cubicBezTo>
                    <a:pt x="8970" y="18591"/>
                    <a:pt x="8950" y="18618"/>
                    <a:pt x="8950" y="18645"/>
                  </a:cubicBezTo>
                  <a:cubicBezTo>
                    <a:pt x="8989" y="18951"/>
                    <a:pt x="9027" y="19295"/>
                    <a:pt x="9103" y="19601"/>
                  </a:cubicBezTo>
                  <a:cubicBezTo>
                    <a:pt x="9103" y="19620"/>
                    <a:pt x="9113" y="19630"/>
                    <a:pt x="9127" y="19630"/>
                  </a:cubicBezTo>
                  <a:cubicBezTo>
                    <a:pt x="9142" y="19630"/>
                    <a:pt x="9161" y="19620"/>
                    <a:pt x="9180" y="19601"/>
                  </a:cubicBezTo>
                  <a:cubicBezTo>
                    <a:pt x="9180" y="19333"/>
                    <a:pt x="9103" y="19027"/>
                    <a:pt x="9065" y="18760"/>
                  </a:cubicBezTo>
                  <a:lnTo>
                    <a:pt x="9065" y="18760"/>
                  </a:lnTo>
                  <a:cubicBezTo>
                    <a:pt x="9715" y="20557"/>
                    <a:pt x="10404" y="22355"/>
                    <a:pt x="11016" y="24152"/>
                  </a:cubicBezTo>
                  <a:cubicBezTo>
                    <a:pt x="12813" y="29239"/>
                    <a:pt x="14687" y="34326"/>
                    <a:pt x="16638" y="39336"/>
                  </a:cubicBezTo>
                  <a:lnTo>
                    <a:pt x="16408" y="39412"/>
                  </a:lnTo>
                  <a:cubicBezTo>
                    <a:pt x="14420" y="34211"/>
                    <a:pt x="12469" y="29048"/>
                    <a:pt x="10519" y="23885"/>
                  </a:cubicBezTo>
                  <a:cubicBezTo>
                    <a:pt x="9142" y="20213"/>
                    <a:pt x="7841" y="16503"/>
                    <a:pt x="6426" y="12831"/>
                  </a:cubicBezTo>
                  <a:cubicBezTo>
                    <a:pt x="6464" y="12831"/>
                    <a:pt x="6464" y="12793"/>
                    <a:pt x="6464" y="12755"/>
                  </a:cubicBezTo>
                  <a:cubicBezTo>
                    <a:pt x="6499" y="12096"/>
                    <a:pt x="6471" y="11436"/>
                    <a:pt x="6408" y="10777"/>
                  </a:cubicBezTo>
                  <a:close/>
                  <a:moveTo>
                    <a:pt x="13808" y="40713"/>
                  </a:moveTo>
                  <a:lnTo>
                    <a:pt x="13693" y="40789"/>
                  </a:lnTo>
                  <a:lnTo>
                    <a:pt x="13540" y="40866"/>
                  </a:lnTo>
                  <a:cubicBezTo>
                    <a:pt x="13616" y="40828"/>
                    <a:pt x="13693" y="40789"/>
                    <a:pt x="13808" y="40713"/>
                  </a:cubicBezTo>
                  <a:close/>
                  <a:moveTo>
                    <a:pt x="36067" y="32413"/>
                  </a:moveTo>
                  <a:cubicBezTo>
                    <a:pt x="35952" y="32605"/>
                    <a:pt x="35914" y="32758"/>
                    <a:pt x="35875" y="32949"/>
                  </a:cubicBezTo>
                  <a:cubicBezTo>
                    <a:pt x="28379" y="35894"/>
                    <a:pt x="20768" y="38571"/>
                    <a:pt x="13387" y="41784"/>
                  </a:cubicBezTo>
                  <a:cubicBezTo>
                    <a:pt x="13540" y="41401"/>
                    <a:pt x="13808" y="41095"/>
                    <a:pt x="14114" y="40827"/>
                  </a:cubicBezTo>
                  <a:cubicBezTo>
                    <a:pt x="21495" y="38265"/>
                    <a:pt x="28762" y="35205"/>
                    <a:pt x="36067" y="32413"/>
                  </a:cubicBezTo>
                  <a:close/>
                  <a:moveTo>
                    <a:pt x="13502" y="41019"/>
                  </a:moveTo>
                  <a:cubicBezTo>
                    <a:pt x="13310" y="41325"/>
                    <a:pt x="13157" y="41631"/>
                    <a:pt x="13043" y="41937"/>
                  </a:cubicBezTo>
                  <a:lnTo>
                    <a:pt x="13005" y="41937"/>
                  </a:lnTo>
                  <a:lnTo>
                    <a:pt x="12966" y="41898"/>
                  </a:lnTo>
                  <a:cubicBezTo>
                    <a:pt x="12966" y="41898"/>
                    <a:pt x="13005" y="41898"/>
                    <a:pt x="13005" y="41860"/>
                  </a:cubicBezTo>
                  <a:cubicBezTo>
                    <a:pt x="13043" y="41784"/>
                    <a:pt x="13081" y="41707"/>
                    <a:pt x="13081" y="41631"/>
                  </a:cubicBezTo>
                  <a:cubicBezTo>
                    <a:pt x="13081" y="41575"/>
                    <a:pt x="13061" y="41539"/>
                    <a:pt x="13035" y="41539"/>
                  </a:cubicBezTo>
                  <a:cubicBezTo>
                    <a:pt x="13025" y="41539"/>
                    <a:pt x="13015" y="41544"/>
                    <a:pt x="13005" y="41554"/>
                  </a:cubicBezTo>
                  <a:cubicBezTo>
                    <a:pt x="12966" y="41631"/>
                    <a:pt x="12928" y="41707"/>
                    <a:pt x="12890" y="41784"/>
                  </a:cubicBezTo>
                  <a:cubicBezTo>
                    <a:pt x="12852" y="41822"/>
                    <a:pt x="12852" y="41860"/>
                    <a:pt x="12890" y="41860"/>
                  </a:cubicBezTo>
                  <a:cubicBezTo>
                    <a:pt x="12852" y="41860"/>
                    <a:pt x="12813" y="41937"/>
                    <a:pt x="12852" y="41975"/>
                  </a:cubicBezTo>
                  <a:cubicBezTo>
                    <a:pt x="12890" y="42013"/>
                    <a:pt x="12928" y="42051"/>
                    <a:pt x="12966" y="42090"/>
                  </a:cubicBezTo>
                  <a:cubicBezTo>
                    <a:pt x="12966" y="42204"/>
                    <a:pt x="12928" y="42281"/>
                    <a:pt x="12928" y="42357"/>
                  </a:cubicBezTo>
                  <a:cubicBezTo>
                    <a:pt x="12775" y="42319"/>
                    <a:pt x="12622" y="42243"/>
                    <a:pt x="12469" y="42204"/>
                  </a:cubicBezTo>
                  <a:lnTo>
                    <a:pt x="12546" y="42051"/>
                  </a:lnTo>
                  <a:cubicBezTo>
                    <a:pt x="12699" y="41707"/>
                    <a:pt x="12928" y="41401"/>
                    <a:pt x="13234" y="41133"/>
                  </a:cubicBezTo>
                  <a:lnTo>
                    <a:pt x="13502" y="41019"/>
                  </a:lnTo>
                  <a:close/>
                  <a:moveTo>
                    <a:pt x="35799" y="33370"/>
                  </a:moveTo>
                  <a:lnTo>
                    <a:pt x="35799" y="33370"/>
                  </a:lnTo>
                  <a:cubicBezTo>
                    <a:pt x="35761" y="33523"/>
                    <a:pt x="35761" y="33675"/>
                    <a:pt x="35723" y="33828"/>
                  </a:cubicBezTo>
                  <a:cubicBezTo>
                    <a:pt x="28303" y="36773"/>
                    <a:pt x="20692" y="39451"/>
                    <a:pt x="13387" y="42625"/>
                  </a:cubicBezTo>
                  <a:cubicBezTo>
                    <a:pt x="13387" y="42625"/>
                    <a:pt x="13387" y="42587"/>
                    <a:pt x="13387" y="42587"/>
                  </a:cubicBezTo>
                  <a:cubicBezTo>
                    <a:pt x="13310" y="42549"/>
                    <a:pt x="13272" y="42510"/>
                    <a:pt x="13234" y="42510"/>
                  </a:cubicBezTo>
                  <a:cubicBezTo>
                    <a:pt x="13234" y="42281"/>
                    <a:pt x="13272" y="42090"/>
                    <a:pt x="13349" y="41937"/>
                  </a:cubicBezTo>
                  <a:cubicBezTo>
                    <a:pt x="20921" y="39336"/>
                    <a:pt x="28303" y="36200"/>
                    <a:pt x="35799" y="33370"/>
                  </a:cubicBezTo>
                  <a:close/>
                  <a:moveTo>
                    <a:pt x="12431" y="42319"/>
                  </a:moveTo>
                  <a:cubicBezTo>
                    <a:pt x="12584" y="42396"/>
                    <a:pt x="12737" y="42472"/>
                    <a:pt x="12928" y="42549"/>
                  </a:cubicBezTo>
                  <a:lnTo>
                    <a:pt x="12928" y="42855"/>
                  </a:lnTo>
                  <a:lnTo>
                    <a:pt x="12852" y="42855"/>
                  </a:lnTo>
                  <a:cubicBezTo>
                    <a:pt x="12737" y="42778"/>
                    <a:pt x="12584" y="42663"/>
                    <a:pt x="12507" y="42549"/>
                  </a:cubicBezTo>
                  <a:lnTo>
                    <a:pt x="12431" y="42549"/>
                  </a:lnTo>
                  <a:cubicBezTo>
                    <a:pt x="12393" y="42434"/>
                    <a:pt x="12431" y="42396"/>
                    <a:pt x="12431" y="42319"/>
                  </a:cubicBezTo>
                  <a:close/>
                  <a:moveTo>
                    <a:pt x="4743" y="9122"/>
                  </a:moveTo>
                  <a:cubicBezTo>
                    <a:pt x="6388" y="14246"/>
                    <a:pt x="8415" y="19257"/>
                    <a:pt x="10327" y="24305"/>
                  </a:cubicBezTo>
                  <a:cubicBezTo>
                    <a:pt x="12201" y="29354"/>
                    <a:pt x="14152" y="34440"/>
                    <a:pt x="16064" y="39489"/>
                  </a:cubicBezTo>
                  <a:lnTo>
                    <a:pt x="14037" y="40254"/>
                  </a:lnTo>
                  <a:cubicBezTo>
                    <a:pt x="13234" y="40522"/>
                    <a:pt x="12584" y="41133"/>
                    <a:pt x="12240" y="41937"/>
                  </a:cubicBezTo>
                  <a:cubicBezTo>
                    <a:pt x="12087" y="42243"/>
                    <a:pt x="12010" y="42549"/>
                    <a:pt x="11972" y="42893"/>
                  </a:cubicBezTo>
                  <a:lnTo>
                    <a:pt x="919" y="13596"/>
                  </a:lnTo>
                  <a:cubicBezTo>
                    <a:pt x="383" y="12105"/>
                    <a:pt x="1148" y="10498"/>
                    <a:pt x="2602" y="9925"/>
                  </a:cubicBezTo>
                  <a:lnTo>
                    <a:pt x="4743" y="9122"/>
                  </a:lnTo>
                  <a:close/>
                  <a:moveTo>
                    <a:pt x="12354" y="42663"/>
                  </a:moveTo>
                  <a:cubicBezTo>
                    <a:pt x="12507" y="42816"/>
                    <a:pt x="12699" y="42931"/>
                    <a:pt x="12890" y="43046"/>
                  </a:cubicBezTo>
                  <a:lnTo>
                    <a:pt x="12890" y="43199"/>
                  </a:lnTo>
                  <a:lnTo>
                    <a:pt x="12890" y="43390"/>
                  </a:lnTo>
                  <a:cubicBezTo>
                    <a:pt x="12852" y="43390"/>
                    <a:pt x="12775" y="43352"/>
                    <a:pt x="12699" y="43313"/>
                  </a:cubicBezTo>
                  <a:cubicBezTo>
                    <a:pt x="12546" y="43237"/>
                    <a:pt x="12393" y="43122"/>
                    <a:pt x="12278" y="43008"/>
                  </a:cubicBezTo>
                  <a:cubicBezTo>
                    <a:pt x="12278" y="42893"/>
                    <a:pt x="12316" y="42778"/>
                    <a:pt x="12354" y="42663"/>
                  </a:cubicBezTo>
                  <a:close/>
                  <a:moveTo>
                    <a:pt x="12278" y="43199"/>
                  </a:moveTo>
                  <a:cubicBezTo>
                    <a:pt x="12393" y="43313"/>
                    <a:pt x="12507" y="43390"/>
                    <a:pt x="12660" y="43466"/>
                  </a:cubicBezTo>
                  <a:cubicBezTo>
                    <a:pt x="12737" y="43505"/>
                    <a:pt x="12852" y="43543"/>
                    <a:pt x="12928" y="43581"/>
                  </a:cubicBezTo>
                  <a:cubicBezTo>
                    <a:pt x="12966" y="43658"/>
                    <a:pt x="13005" y="43734"/>
                    <a:pt x="13005" y="43811"/>
                  </a:cubicBezTo>
                  <a:lnTo>
                    <a:pt x="12852" y="43772"/>
                  </a:lnTo>
                  <a:cubicBezTo>
                    <a:pt x="12660" y="43658"/>
                    <a:pt x="12469" y="43543"/>
                    <a:pt x="12278" y="43428"/>
                  </a:cubicBezTo>
                  <a:cubicBezTo>
                    <a:pt x="12278" y="43352"/>
                    <a:pt x="12278" y="43275"/>
                    <a:pt x="12278" y="43199"/>
                  </a:cubicBezTo>
                  <a:close/>
                  <a:moveTo>
                    <a:pt x="12316" y="43619"/>
                  </a:moveTo>
                  <a:lnTo>
                    <a:pt x="12316" y="43619"/>
                  </a:lnTo>
                  <a:cubicBezTo>
                    <a:pt x="12469" y="43734"/>
                    <a:pt x="12660" y="43849"/>
                    <a:pt x="12813" y="43925"/>
                  </a:cubicBezTo>
                  <a:lnTo>
                    <a:pt x="13043" y="44040"/>
                  </a:lnTo>
                  <a:cubicBezTo>
                    <a:pt x="13119" y="44155"/>
                    <a:pt x="13196" y="44308"/>
                    <a:pt x="13272" y="44423"/>
                  </a:cubicBezTo>
                  <a:cubicBezTo>
                    <a:pt x="13043" y="44346"/>
                    <a:pt x="12775" y="44231"/>
                    <a:pt x="12546" y="44155"/>
                  </a:cubicBezTo>
                  <a:cubicBezTo>
                    <a:pt x="12546" y="44144"/>
                    <a:pt x="12539" y="44139"/>
                    <a:pt x="12530" y="44139"/>
                  </a:cubicBezTo>
                  <a:cubicBezTo>
                    <a:pt x="12507" y="44139"/>
                    <a:pt x="12469" y="44166"/>
                    <a:pt x="12469" y="44193"/>
                  </a:cubicBezTo>
                  <a:lnTo>
                    <a:pt x="12431" y="44193"/>
                  </a:lnTo>
                  <a:cubicBezTo>
                    <a:pt x="12393" y="44002"/>
                    <a:pt x="12316" y="43811"/>
                    <a:pt x="12316" y="43619"/>
                  </a:cubicBezTo>
                  <a:close/>
                  <a:moveTo>
                    <a:pt x="35723" y="34211"/>
                  </a:moveTo>
                  <a:cubicBezTo>
                    <a:pt x="35723" y="34326"/>
                    <a:pt x="35723" y="34440"/>
                    <a:pt x="35723" y="34517"/>
                  </a:cubicBezTo>
                  <a:cubicBezTo>
                    <a:pt x="35723" y="34555"/>
                    <a:pt x="35761" y="34593"/>
                    <a:pt x="35761" y="34670"/>
                  </a:cubicBezTo>
                  <a:cubicBezTo>
                    <a:pt x="28341" y="37577"/>
                    <a:pt x="20807" y="40216"/>
                    <a:pt x="13540" y="43428"/>
                  </a:cubicBezTo>
                  <a:cubicBezTo>
                    <a:pt x="13502" y="43428"/>
                    <a:pt x="13502" y="43466"/>
                    <a:pt x="13540" y="43466"/>
                  </a:cubicBezTo>
                  <a:cubicBezTo>
                    <a:pt x="21074" y="40942"/>
                    <a:pt x="28456" y="37844"/>
                    <a:pt x="35875" y="34976"/>
                  </a:cubicBezTo>
                  <a:cubicBezTo>
                    <a:pt x="35952" y="35129"/>
                    <a:pt x="36028" y="35244"/>
                    <a:pt x="36105" y="35358"/>
                  </a:cubicBezTo>
                  <a:cubicBezTo>
                    <a:pt x="28685" y="38265"/>
                    <a:pt x="21113" y="40942"/>
                    <a:pt x="13808" y="44155"/>
                  </a:cubicBezTo>
                  <a:cubicBezTo>
                    <a:pt x="13769" y="44155"/>
                    <a:pt x="13808" y="44193"/>
                    <a:pt x="13846" y="44193"/>
                  </a:cubicBezTo>
                  <a:cubicBezTo>
                    <a:pt x="21419" y="41631"/>
                    <a:pt x="28877" y="38494"/>
                    <a:pt x="36373" y="35626"/>
                  </a:cubicBezTo>
                  <a:cubicBezTo>
                    <a:pt x="36449" y="35703"/>
                    <a:pt x="36526" y="35779"/>
                    <a:pt x="36640" y="35856"/>
                  </a:cubicBezTo>
                  <a:cubicBezTo>
                    <a:pt x="32892" y="37232"/>
                    <a:pt x="29182" y="38647"/>
                    <a:pt x="25473" y="40063"/>
                  </a:cubicBezTo>
                  <a:cubicBezTo>
                    <a:pt x="21648" y="41516"/>
                    <a:pt x="17632" y="42893"/>
                    <a:pt x="13961" y="44690"/>
                  </a:cubicBezTo>
                  <a:cubicBezTo>
                    <a:pt x="13731" y="44537"/>
                    <a:pt x="13578" y="44346"/>
                    <a:pt x="13425" y="44117"/>
                  </a:cubicBezTo>
                  <a:cubicBezTo>
                    <a:pt x="13463" y="44078"/>
                    <a:pt x="13463" y="44040"/>
                    <a:pt x="13425" y="44040"/>
                  </a:cubicBezTo>
                  <a:lnTo>
                    <a:pt x="13387" y="44002"/>
                  </a:lnTo>
                  <a:cubicBezTo>
                    <a:pt x="13349" y="43887"/>
                    <a:pt x="13272" y="43734"/>
                    <a:pt x="13272" y="43619"/>
                  </a:cubicBezTo>
                  <a:cubicBezTo>
                    <a:pt x="13272" y="43581"/>
                    <a:pt x="13272" y="43543"/>
                    <a:pt x="13272" y="43543"/>
                  </a:cubicBezTo>
                  <a:cubicBezTo>
                    <a:pt x="13234" y="43505"/>
                    <a:pt x="13234" y="43505"/>
                    <a:pt x="13272" y="43505"/>
                  </a:cubicBezTo>
                  <a:cubicBezTo>
                    <a:pt x="13234" y="43352"/>
                    <a:pt x="13196" y="43237"/>
                    <a:pt x="13196" y="43122"/>
                  </a:cubicBezTo>
                  <a:cubicBezTo>
                    <a:pt x="13272" y="43122"/>
                    <a:pt x="13310" y="43008"/>
                    <a:pt x="13234" y="42969"/>
                  </a:cubicBezTo>
                  <a:lnTo>
                    <a:pt x="13196" y="42969"/>
                  </a:lnTo>
                  <a:cubicBezTo>
                    <a:pt x="13157" y="42855"/>
                    <a:pt x="13157" y="42778"/>
                    <a:pt x="13196" y="42663"/>
                  </a:cubicBezTo>
                  <a:lnTo>
                    <a:pt x="13272" y="42702"/>
                  </a:lnTo>
                  <a:cubicBezTo>
                    <a:pt x="13234" y="42702"/>
                    <a:pt x="13272" y="42740"/>
                    <a:pt x="13310" y="42740"/>
                  </a:cubicBezTo>
                  <a:cubicBezTo>
                    <a:pt x="20883" y="40216"/>
                    <a:pt x="28265" y="37079"/>
                    <a:pt x="35723" y="34211"/>
                  </a:cubicBezTo>
                  <a:close/>
                  <a:moveTo>
                    <a:pt x="12507" y="44308"/>
                  </a:moveTo>
                  <a:cubicBezTo>
                    <a:pt x="12852" y="44461"/>
                    <a:pt x="13234" y="44652"/>
                    <a:pt x="13616" y="44805"/>
                  </a:cubicBezTo>
                  <a:cubicBezTo>
                    <a:pt x="13272" y="44690"/>
                    <a:pt x="12928" y="44576"/>
                    <a:pt x="12584" y="44499"/>
                  </a:cubicBezTo>
                  <a:cubicBezTo>
                    <a:pt x="12584" y="44423"/>
                    <a:pt x="12546" y="44384"/>
                    <a:pt x="12507" y="44308"/>
                  </a:cubicBezTo>
                  <a:close/>
                  <a:moveTo>
                    <a:pt x="37061" y="36161"/>
                  </a:moveTo>
                  <a:cubicBezTo>
                    <a:pt x="37214" y="36276"/>
                    <a:pt x="37405" y="36353"/>
                    <a:pt x="37558" y="36467"/>
                  </a:cubicBezTo>
                  <a:lnTo>
                    <a:pt x="37673" y="36582"/>
                  </a:lnTo>
                  <a:cubicBezTo>
                    <a:pt x="37711" y="36601"/>
                    <a:pt x="37750" y="36611"/>
                    <a:pt x="37788" y="36611"/>
                  </a:cubicBezTo>
                  <a:cubicBezTo>
                    <a:pt x="37826" y="36611"/>
                    <a:pt x="37864" y="36601"/>
                    <a:pt x="37903" y="36582"/>
                  </a:cubicBezTo>
                  <a:lnTo>
                    <a:pt x="38055" y="36620"/>
                  </a:lnTo>
                  <a:cubicBezTo>
                    <a:pt x="34040" y="37997"/>
                    <a:pt x="30024" y="39451"/>
                    <a:pt x="26008" y="40866"/>
                  </a:cubicBezTo>
                  <a:cubicBezTo>
                    <a:pt x="22413" y="42204"/>
                    <a:pt x="18435" y="43275"/>
                    <a:pt x="15032" y="45111"/>
                  </a:cubicBezTo>
                  <a:cubicBezTo>
                    <a:pt x="14764" y="45073"/>
                    <a:pt x="14496" y="44996"/>
                    <a:pt x="14228" y="44843"/>
                  </a:cubicBezTo>
                  <a:cubicBezTo>
                    <a:pt x="14190" y="44843"/>
                    <a:pt x="14152" y="44805"/>
                    <a:pt x="14075" y="44805"/>
                  </a:cubicBezTo>
                  <a:cubicBezTo>
                    <a:pt x="18091" y="43466"/>
                    <a:pt x="21954" y="41669"/>
                    <a:pt x="25893" y="40177"/>
                  </a:cubicBezTo>
                  <a:cubicBezTo>
                    <a:pt x="29565" y="38762"/>
                    <a:pt x="33313" y="37462"/>
                    <a:pt x="37061" y="36161"/>
                  </a:cubicBezTo>
                  <a:close/>
                  <a:moveTo>
                    <a:pt x="35684" y="37768"/>
                  </a:moveTo>
                  <a:lnTo>
                    <a:pt x="15758" y="45264"/>
                  </a:lnTo>
                  <a:lnTo>
                    <a:pt x="15337" y="45188"/>
                  </a:lnTo>
                  <a:cubicBezTo>
                    <a:pt x="19086" y="44078"/>
                    <a:pt x="22681" y="42204"/>
                    <a:pt x="26352" y="40827"/>
                  </a:cubicBezTo>
                  <a:cubicBezTo>
                    <a:pt x="29412" y="39718"/>
                    <a:pt x="32548" y="38724"/>
                    <a:pt x="35684" y="37768"/>
                  </a:cubicBezTo>
                  <a:close/>
                  <a:moveTo>
                    <a:pt x="12775" y="44767"/>
                  </a:moveTo>
                  <a:lnTo>
                    <a:pt x="12775" y="44767"/>
                  </a:lnTo>
                  <a:cubicBezTo>
                    <a:pt x="13005" y="44843"/>
                    <a:pt x="13234" y="44920"/>
                    <a:pt x="13502" y="44996"/>
                  </a:cubicBezTo>
                  <a:cubicBezTo>
                    <a:pt x="13846" y="45188"/>
                    <a:pt x="14228" y="45341"/>
                    <a:pt x="14611" y="45417"/>
                  </a:cubicBezTo>
                  <a:cubicBezTo>
                    <a:pt x="14649" y="45417"/>
                    <a:pt x="14687" y="45417"/>
                    <a:pt x="14726" y="45379"/>
                  </a:cubicBezTo>
                  <a:cubicBezTo>
                    <a:pt x="14879" y="45417"/>
                    <a:pt x="15032" y="45455"/>
                    <a:pt x="15185" y="45494"/>
                  </a:cubicBezTo>
                  <a:cubicBezTo>
                    <a:pt x="14993" y="45532"/>
                    <a:pt x="14802" y="45608"/>
                    <a:pt x="14611" y="45608"/>
                  </a:cubicBezTo>
                  <a:cubicBezTo>
                    <a:pt x="14420" y="45570"/>
                    <a:pt x="14267" y="45532"/>
                    <a:pt x="14075" y="45494"/>
                  </a:cubicBezTo>
                  <a:lnTo>
                    <a:pt x="13310" y="45264"/>
                  </a:lnTo>
                  <a:cubicBezTo>
                    <a:pt x="13119" y="45149"/>
                    <a:pt x="12928" y="44958"/>
                    <a:pt x="12775" y="44767"/>
                  </a:cubicBezTo>
                  <a:close/>
                  <a:moveTo>
                    <a:pt x="16477" y="0"/>
                  </a:moveTo>
                  <a:cubicBezTo>
                    <a:pt x="16437" y="0"/>
                    <a:pt x="16397" y="17"/>
                    <a:pt x="16370" y="57"/>
                  </a:cubicBezTo>
                  <a:cubicBezTo>
                    <a:pt x="16141" y="478"/>
                    <a:pt x="16026" y="937"/>
                    <a:pt x="16026" y="1434"/>
                  </a:cubicBezTo>
                  <a:cubicBezTo>
                    <a:pt x="15643" y="1281"/>
                    <a:pt x="15223" y="1205"/>
                    <a:pt x="14802" y="1205"/>
                  </a:cubicBezTo>
                  <a:cubicBezTo>
                    <a:pt x="14687" y="1205"/>
                    <a:pt x="14687" y="1358"/>
                    <a:pt x="14764" y="1396"/>
                  </a:cubicBezTo>
                  <a:cubicBezTo>
                    <a:pt x="14726" y="1434"/>
                    <a:pt x="14726" y="1511"/>
                    <a:pt x="14764" y="1549"/>
                  </a:cubicBezTo>
                  <a:cubicBezTo>
                    <a:pt x="14955" y="1931"/>
                    <a:pt x="15146" y="2275"/>
                    <a:pt x="15376" y="2658"/>
                  </a:cubicBezTo>
                  <a:cubicBezTo>
                    <a:pt x="15376" y="2734"/>
                    <a:pt x="15376" y="2773"/>
                    <a:pt x="15414" y="2811"/>
                  </a:cubicBezTo>
                  <a:cubicBezTo>
                    <a:pt x="15414" y="2849"/>
                    <a:pt x="15452" y="2887"/>
                    <a:pt x="15452" y="2887"/>
                  </a:cubicBezTo>
                  <a:cubicBezTo>
                    <a:pt x="15529" y="3002"/>
                    <a:pt x="15605" y="3117"/>
                    <a:pt x="15682" y="3270"/>
                  </a:cubicBezTo>
                  <a:lnTo>
                    <a:pt x="15682" y="3308"/>
                  </a:lnTo>
                  <a:cubicBezTo>
                    <a:pt x="15682" y="3346"/>
                    <a:pt x="15682" y="3346"/>
                    <a:pt x="15720" y="3346"/>
                  </a:cubicBezTo>
                  <a:cubicBezTo>
                    <a:pt x="15835" y="3576"/>
                    <a:pt x="15949" y="3767"/>
                    <a:pt x="16064" y="3958"/>
                  </a:cubicBezTo>
                  <a:lnTo>
                    <a:pt x="16064" y="4073"/>
                  </a:lnTo>
                  <a:cubicBezTo>
                    <a:pt x="16102" y="4111"/>
                    <a:pt x="16141" y="4111"/>
                    <a:pt x="16179" y="4111"/>
                  </a:cubicBezTo>
                  <a:cubicBezTo>
                    <a:pt x="16217" y="4226"/>
                    <a:pt x="16255" y="4303"/>
                    <a:pt x="16332" y="4417"/>
                  </a:cubicBezTo>
                  <a:lnTo>
                    <a:pt x="2487" y="9619"/>
                  </a:lnTo>
                  <a:cubicBezTo>
                    <a:pt x="804" y="10231"/>
                    <a:pt x="1" y="12066"/>
                    <a:pt x="613" y="13749"/>
                  </a:cubicBezTo>
                  <a:lnTo>
                    <a:pt x="12163" y="44384"/>
                  </a:lnTo>
                  <a:cubicBezTo>
                    <a:pt x="12507" y="45341"/>
                    <a:pt x="13425" y="45952"/>
                    <a:pt x="14458" y="45991"/>
                  </a:cubicBezTo>
                  <a:cubicBezTo>
                    <a:pt x="14726" y="45952"/>
                    <a:pt x="15032" y="45914"/>
                    <a:pt x="15299" y="45799"/>
                  </a:cubicBezTo>
                  <a:lnTo>
                    <a:pt x="38667" y="37041"/>
                  </a:lnTo>
                  <a:lnTo>
                    <a:pt x="38820" y="36965"/>
                  </a:lnTo>
                  <a:lnTo>
                    <a:pt x="38476" y="35970"/>
                  </a:lnTo>
                  <a:cubicBezTo>
                    <a:pt x="38476" y="35970"/>
                    <a:pt x="38438" y="35932"/>
                    <a:pt x="38438" y="35932"/>
                  </a:cubicBezTo>
                  <a:lnTo>
                    <a:pt x="25358" y="1205"/>
                  </a:lnTo>
                  <a:lnTo>
                    <a:pt x="25320" y="1052"/>
                  </a:lnTo>
                  <a:lnTo>
                    <a:pt x="18244" y="3691"/>
                  </a:lnTo>
                  <a:cubicBezTo>
                    <a:pt x="18053" y="3155"/>
                    <a:pt x="17747" y="2658"/>
                    <a:pt x="17518" y="2161"/>
                  </a:cubicBezTo>
                  <a:cubicBezTo>
                    <a:pt x="17288" y="1472"/>
                    <a:pt x="16982" y="822"/>
                    <a:pt x="16600" y="248"/>
                  </a:cubicBezTo>
                  <a:lnTo>
                    <a:pt x="16600" y="134"/>
                  </a:lnTo>
                  <a:cubicBezTo>
                    <a:pt x="16625" y="59"/>
                    <a:pt x="16552" y="0"/>
                    <a:pt x="16477" y="0"/>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9"/>
            <p:cNvSpPr/>
            <p:nvPr/>
          </p:nvSpPr>
          <p:spPr>
            <a:xfrm>
              <a:off x="1362375" y="2954700"/>
              <a:ext cx="365575" cy="292350"/>
            </a:xfrm>
            <a:custGeom>
              <a:rect b="b" l="l" r="r" t="t"/>
              <a:pathLst>
                <a:path extrusionOk="0" h="11694" w="14623">
                  <a:moveTo>
                    <a:pt x="12146" y="469"/>
                  </a:moveTo>
                  <a:cubicBezTo>
                    <a:pt x="12490" y="2649"/>
                    <a:pt x="13408" y="4790"/>
                    <a:pt x="14288" y="6779"/>
                  </a:cubicBezTo>
                  <a:cubicBezTo>
                    <a:pt x="12299" y="7429"/>
                    <a:pt x="10387" y="8385"/>
                    <a:pt x="8436" y="9150"/>
                  </a:cubicBezTo>
                  <a:cubicBezTo>
                    <a:pt x="6448" y="9915"/>
                    <a:pt x="4459" y="10489"/>
                    <a:pt x="2508" y="11216"/>
                  </a:cubicBezTo>
                  <a:cubicBezTo>
                    <a:pt x="2126" y="9074"/>
                    <a:pt x="1208" y="6932"/>
                    <a:pt x="328" y="4943"/>
                  </a:cubicBezTo>
                  <a:cubicBezTo>
                    <a:pt x="2355" y="4255"/>
                    <a:pt x="4229" y="3299"/>
                    <a:pt x="6218" y="2534"/>
                  </a:cubicBezTo>
                  <a:cubicBezTo>
                    <a:pt x="8207" y="1769"/>
                    <a:pt x="10157" y="1195"/>
                    <a:pt x="12146" y="469"/>
                  </a:cubicBezTo>
                  <a:close/>
                  <a:moveTo>
                    <a:pt x="12166" y="0"/>
                  </a:moveTo>
                  <a:cubicBezTo>
                    <a:pt x="12106" y="0"/>
                    <a:pt x="12047" y="56"/>
                    <a:pt x="12070" y="124"/>
                  </a:cubicBezTo>
                  <a:cubicBezTo>
                    <a:pt x="12070" y="163"/>
                    <a:pt x="12070" y="163"/>
                    <a:pt x="12070" y="163"/>
                  </a:cubicBezTo>
                  <a:cubicBezTo>
                    <a:pt x="8169" y="1157"/>
                    <a:pt x="3732" y="2687"/>
                    <a:pt x="290" y="4829"/>
                  </a:cubicBezTo>
                  <a:cubicBezTo>
                    <a:pt x="265" y="4812"/>
                    <a:pt x="236" y="4804"/>
                    <a:pt x="207" y="4804"/>
                  </a:cubicBezTo>
                  <a:cubicBezTo>
                    <a:pt x="104" y="4804"/>
                    <a:pt x="1" y="4900"/>
                    <a:pt x="60" y="5020"/>
                  </a:cubicBezTo>
                  <a:cubicBezTo>
                    <a:pt x="978" y="7085"/>
                    <a:pt x="1514" y="9227"/>
                    <a:pt x="2279" y="11330"/>
                  </a:cubicBezTo>
                  <a:cubicBezTo>
                    <a:pt x="2240" y="11407"/>
                    <a:pt x="2240" y="11522"/>
                    <a:pt x="2355" y="11560"/>
                  </a:cubicBezTo>
                  <a:lnTo>
                    <a:pt x="2355" y="11636"/>
                  </a:lnTo>
                  <a:cubicBezTo>
                    <a:pt x="2382" y="11676"/>
                    <a:pt x="2418" y="11693"/>
                    <a:pt x="2453" y="11693"/>
                  </a:cubicBezTo>
                  <a:cubicBezTo>
                    <a:pt x="2520" y="11693"/>
                    <a:pt x="2585" y="11635"/>
                    <a:pt x="2585" y="11560"/>
                  </a:cubicBezTo>
                  <a:cubicBezTo>
                    <a:pt x="2585" y="11560"/>
                    <a:pt x="2585" y="11560"/>
                    <a:pt x="2585" y="11522"/>
                  </a:cubicBezTo>
                  <a:cubicBezTo>
                    <a:pt x="6486" y="10566"/>
                    <a:pt x="10922" y="9036"/>
                    <a:pt x="14364" y="6856"/>
                  </a:cubicBezTo>
                  <a:cubicBezTo>
                    <a:pt x="14392" y="6884"/>
                    <a:pt x="14423" y="6896"/>
                    <a:pt x="14452" y="6896"/>
                  </a:cubicBezTo>
                  <a:cubicBezTo>
                    <a:pt x="14542" y="6896"/>
                    <a:pt x="14623" y="6780"/>
                    <a:pt x="14594" y="6664"/>
                  </a:cubicBezTo>
                  <a:cubicBezTo>
                    <a:pt x="13676" y="4599"/>
                    <a:pt x="13141" y="2457"/>
                    <a:pt x="12376" y="354"/>
                  </a:cubicBezTo>
                  <a:cubicBezTo>
                    <a:pt x="12414" y="277"/>
                    <a:pt x="12376" y="201"/>
                    <a:pt x="12299" y="163"/>
                  </a:cubicBezTo>
                  <a:lnTo>
                    <a:pt x="12261" y="86"/>
                  </a:lnTo>
                  <a:cubicBezTo>
                    <a:pt x="12246" y="25"/>
                    <a:pt x="12206" y="0"/>
                    <a:pt x="12166" y="0"/>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9"/>
            <p:cNvSpPr/>
            <p:nvPr/>
          </p:nvSpPr>
          <p:spPr>
            <a:xfrm>
              <a:off x="1441075" y="3169900"/>
              <a:ext cx="321800" cy="162875"/>
            </a:xfrm>
            <a:custGeom>
              <a:rect b="b" l="l" r="r" t="t"/>
              <a:pathLst>
                <a:path extrusionOk="0" h="6515" w="12872">
                  <a:moveTo>
                    <a:pt x="12096" y="389"/>
                  </a:moveTo>
                  <a:lnTo>
                    <a:pt x="12096" y="389"/>
                  </a:lnTo>
                  <a:cubicBezTo>
                    <a:pt x="12058" y="581"/>
                    <a:pt x="12096" y="772"/>
                    <a:pt x="12134" y="963"/>
                  </a:cubicBezTo>
                  <a:cubicBezTo>
                    <a:pt x="12211" y="1231"/>
                    <a:pt x="12326" y="1537"/>
                    <a:pt x="12517" y="1805"/>
                  </a:cubicBezTo>
                  <a:cubicBezTo>
                    <a:pt x="10490" y="2340"/>
                    <a:pt x="8539" y="3220"/>
                    <a:pt x="6550" y="3985"/>
                  </a:cubicBezTo>
                  <a:cubicBezTo>
                    <a:pt x="4600" y="4711"/>
                    <a:pt x="2688" y="5323"/>
                    <a:pt x="775" y="6126"/>
                  </a:cubicBezTo>
                  <a:cubicBezTo>
                    <a:pt x="775" y="5935"/>
                    <a:pt x="775" y="5744"/>
                    <a:pt x="737" y="5591"/>
                  </a:cubicBezTo>
                  <a:cubicBezTo>
                    <a:pt x="661" y="5285"/>
                    <a:pt x="546" y="4979"/>
                    <a:pt x="355" y="4711"/>
                  </a:cubicBezTo>
                  <a:cubicBezTo>
                    <a:pt x="2382" y="4176"/>
                    <a:pt x="4332" y="3296"/>
                    <a:pt x="6321" y="2531"/>
                  </a:cubicBezTo>
                  <a:cubicBezTo>
                    <a:pt x="8271" y="1805"/>
                    <a:pt x="10184" y="1193"/>
                    <a:pt x="12096" y="389"/>
                  </a:cubicBezTo>
                  <a:close/>
                  <a:moveTo>
                    <a:pt x="12294" y="1"/>
                  </a:moveTo>
                  <a:cubicBezTo>
                    <a:pt x="12280" y="1"/>
                    <a:pt x="12265" y="3"/>
                    <a:pt x="12249" y="7"/>
                  </a:cubicBezTo>
                  <a:cubicBezTo>
                    <a:pt x="10107" y="657"/>
                    <a:pt x="8004" y="1499"/>
                    <a:pt x="5900" y="2302"/>
                  </a:cubicBezTo>
                  <a:cubicBezTo>
                    <a:pt x="3988" y="2952"/>
                    <a:pt x="2114" y="3717"/>
                    <a:pt x="316" y="4635"/>
                  </a:cubicBezTo>
                  <a:cubicBezTo>
                    <a:pt x="288" y="4606"/>
                    <a:pt x="252" y="4594"/>
                    <a:pt x="216" y="4594"/>
                  </a:cubicBezTo>
                  <a:cubicBezTo>
                    <a:pt x="108" y="4594"/>
                    <a:pt x="1" y="4702"/>
                    <a:pt x="87" y="4788"/>
                  </a:cubicBezTo>
                  <a:cubicBezTo>
                    <a:pt x="125" y="5094"/>
                    <a:pt x="240" y="5400"/>
                    <a:pt x="431" y="5667"/>
                  </a:cubicBezTo>
                  <a:cubicBezTo>
                    <a:pt x="469" y="5859"/>
                    <a:pt x="431" y="6088"/>
                    <a:pt x="469" y="6279"/>
                  </a:cubicBezTo>
                  <a:cubicBezTo>
                    <a:pt x="401" y="6382"/>
                    <a:pt x="455" y="6515"/>
                    <a:pt x="576" y="6515"/>
                  </a:cubicBezTo>
                  <a:cubicBezTo>
                    <a:pt x="590" y="6515"/>
                    <a:pt x="606" y="6513"/>
                    <a:pt x="622" y="6509"/>
                  </a:cubicBezTo>
                  <a:cubicBezTo>
                    <a:pt x="2764" y="5859"/>
                    <a:pt x="4868" y="5017"/>
                    <a:pt x="6971" y="4214"/>
                  </a:cubicBezTo>
                  <a:cubicBezTo>
                    <a:pt x="8883" y="3564"/>
                    <a:pt x="10757" y="2761"/>
                    <a:pt x="12555" y="1881"/>
                  </a:cubicBezTo>
                  <a:cubicBezTo>
                    <a:pt x="12583" y="1909"/>
                    <a:pt x="12618" y="1921"/>
                    <a:pt x="12653" y="1921"/>
                  </a:cubicBezTo>
                  <a:cubicBezTo>
                    <a:pt x="12761" y="1921"/>
                    <a:pt x="12871" y="1805"/>
                    <a:pt x="12784" y="1690"/>
                  </a:cubicBezTo>
                  <a:cubicBezTo>
                    <a:pt x="12631" y="1460"/>
                    <a:pt x="12517" y="1193"/>
                    <a:pt x="12440" y="925"/>
                  </a:cubicBezTo>
                  <a:cubicBezTo>
                    <a:pt x="12402" y="695"/>
                    <a:pt x="12440" y="428"/>
                    <a:pt x="12402" y="236"/>
                  </a:cubicBezTo>
                  <a:cubicBezTo>
                    <a:pt x="12436" y="134"/>
                    <a:pt x="12409" y="1"/>
                    <a:pt x="12294" y="1"/>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9"/>
            <p:cNvSpPr/>
            <p:nvPr/>
          </p:nvSpPr>
          <p:spPr>
            <a:xfrm>
              <a:off x="1142375" y="3049125"/>
              <a:ext cx="234900" cy="613775"/>
            </a:xfrm>
            <a:custGeom>
              <a:rect b="b" l="l" r="r" t="t"/>
              <a:pathLst>
                <a:path extrusionOk="0" h="24551" w="9396">
                  <a:moveTo>
                    <a:pt x="148" y="0"/>
                  </a:moveTo>
                  <a:cubicBezTo>
                    <a:pt x="73" y="0"/>
                    <a:pt x="1" y="59"/>
                    <a:pt x="26" y="134"/>
                  </a:cubicBezTo>
                  <a:cubicBezTo>
                    <a:pt x="2741" y="8357"/>
                    <a:pt x="5916" y="16580"/>
                    <a:pt x="9281" y="24535"/>
                  </a:cubicBezTo>
                  <a:cubicBezTo>
                    <a:pt x="9292" y="24546"/>
                    <a:pt x="9307" y="24551"/>
                    <a:pt x="9322" y="24551"/>
                  </a:cubicBezTo>
                  <a:cubicBezTo>
                    <a:pt x="9358" y="24551"/>
                    <a:pt x="9396" y="24523"/>
                    <a:pt x="9396" y="24496"/>
                  </a:cubicBezTo>
                  <a:cubicBezTo>
                    <a:pt x="6680" y="16274"/>
                    <a:pt x="3621" y="8012"/>
                    <a:pt x="255" y="57"/>
                  </a:cubicBezTo>
                  <a:cubicBezTo>
                    <a:pt x="228" y="17"/>
                    <a:pt x="188" y="0"/>
                    <a:pt x="148" y="0"/>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 name="Google Shape;782;p29"/>
          <p:cNvGrpSpPr/>
          <p:nvPr/>
        </p:nvGrpSpPr>
        <p:grpSpPr>
          <a:xfrm flipH="1" rot="-978817">
            <a:off x="887635" y="2098231"/>
            <a:ext cx="745490" cy="947023"/>
            <a:chOff x="2986775" y="596050"/>
            <a:chExt cx="673325" cy="855350"/>
          </a:xfrm>
        </p:grpSpPr>
        <p:sp>
          <p:nvSpPr>
            <p:cNvPr id="783" name="Google Shape;783;p29"/>
            <p:cNvSpPr/>
            <p:nvPr/>
          </p:nvSpPr>
          <p:spPr>
            <a:xfrm>
              <a:off x="2986775" y="596050"/>
              <a:ext cx="673325" cy="855350"/>
            </a:xfrm>
            <a:custGeom>
              <a:rect b="b" l="l" r="r" t="t"/>
              <a:pathLst>
                <a:path extrusionOk="0" h="34214" w="26933">
                  <a:moveTo>
                    <a:pt x="25306" y="1609"/>
                  </a:moveTo>
                  <a:lnTo>
                    <a:pt x="25306" y="1609"/>
                  </a:lnTo>
                  <a:cubicBezTo>
                    <a:pt x="24350" y="2718"/>
                    <a:pt x="23432" y="3827"/>
                    <a:pt x="22514" y="4975"/>
                  </a:cubicBezTo>
                  <a:cubicBezTo>
                    <a:pt x="22514" y="4860"/>
                    <a:pt x="22514" y="4745"/>
                    <a:pt x="22514" y="4630"/>
                  </a:cubicBezTo>
                  <a:cubicBezTo>
                    <a:pt x="22591" y="4210"/>
                    <a:pt x="22629" y="3789"/>
                    <a:pt x="22629" y="3368"/>
                  </a:cubicBezTo>
                  <a:lnTo>
                    <a:pt x="22820" y="3215"/>
                  </a:lnTo>
                  <a:lnTo>
                    <a:pt x="22820" y="3215"/>
                  </a:lnTo>
                  <a:cubicBezTo>
                    <a:pt x="22744" y="3713"/>
                    <a:pt x="22629" y="4133"/>
                    <a:pt x="22553" y="4592"/>
                  </a:cubicBezTo>
                  <a:cubicBezTo>
                    <a:pt x="22553" y="4630"/>
                    <a:pt x="22581" y="4650"/>
                    <a:pt x="22615" y="4650"/>
                  </a:cubicBezTo>
                  <a:cubicBezTo>
                    <a:pt x="22648" y="4650"/>
                    <a:pt x="22686" y="4630"/>
                    <a:pt x="22706" y="4592"/>
                  </a:cubicBezTo>
                  <a:cubicBezTo>
                    <a:pt x="22897" y="4095"/>
                    <a:pt x="23012" y="3598"/>
                    <a:pt x="23050" y="3062"/>
                  </a:cubicBezTo>
                  <a:cubicBezTo>
                    <a:pt x="23815" y="2565"/>
                    <a:pt x="24541" y="2106"/>
                    <a:pt x="25306" y="1609"/>
                  </a:cubicBezTo>
                  <a:close/>
                  <a:moveTo>
                    <a:pt x="26415" y="806"/>
                  </a:moveTo>
                  <a:lnTo>
                    <a:pt x="26415" y="806"/>
                  </a:lnTo>
                  <a:cubicBezTo>
                    <a:pt x="26301" y="1035"/>
                    <a:pt x="25918" y="1915"/>
                    <a:pt x="25803" y="2259"/>
                  </a:cubicBezTo>
                  <a:cubicBezTo>
                    <a:pt x="25574" y="3101"/>
                    <a:pt x="25421" y="4018"/>
                    <a:pt x="25230" y="4898"/>
                  </a:cubicBezTo>
                  <a:cubicBezTo>
                    <a:pt x="24274" y="5128"/>
                    <a:pt x="23356" y="5434"/>
                    <a:pt x="22476" y="5816"/>
                  </a:cubicBezTo>
                  <a:lnTo>
                    <a:pt x="23662" y="4324"/>
                  </a:lnTo>
                  <a:cubicBezTo>
                    <a:pt x="24465" y="3330"/>
                    <a:pt x="25497" y="2297"/>
                    <a:pt x="26109" y="1227"/>
                  </a:cubicBezTo>
                  <a:lnTo>
                    <a:pt x="26339" y="882"/>
                  </a:lnTo>
                  <a:lnTo>
                    <a:pt x="26415" y="806"/>
                  </a:lnTo>
                  <a:close/>
                  <a:moveTo>
                    <a:pt x="22476" y="3407"/>
                  </a:moveTo>
                  <a:lnTo>
                    <a:pt x="22476" y="3407"/>
                  </a:lnTo>
                  <a:cubicBezTo>
                    <a:pt x="22361" y="3751"/>
                    <a:pt x="22285" y="4057"/>
                    <a:pt x="22285" y="4401"/>
                  </a:cubicBezTo>
                  <a:cubicBezTo>
                    <a:pt x="22247" y="4707"/>
                    <a:pt x="22208" y="4975"/>
                    <a:pt x="22208" y="5281"/>
                  </a:cubicBezTo>
                  <a:lnTo>
                    <a:pt x="21749" y="5854"/>
                  </a:lnTo>
                  <a:cubicBezTo>
                    <a:pt x="21902" y="5128"/>
                    <a:pt x="22017" y="4401"/>
                    <a:pt x="22055" y="3636"/>
                  </a:cubicBezTo>
                  <a:lnTo>
                    <a:pt x="22476" y="3407"/>
                  </a:lnTo>
                  <a:close/>
                  <a:moveTo>
                    <a:pt x="21788" y="3789"/>
                  </a:moveTo>
                  <a:lnTo>
                    <a:pt x="21788" y="3789"/>
                  </a:lnTo>
                  <a:cubicBezTo>
                    <a:pt x="21635" y="4554"/>
                    <a:pt x="21520" y="5319"/>
                    <a:pt x="21482" y="6084"/>
                  </a:cubicBezTo>
                  <a:lnTo>
                    <a:pt x="21290" y="6351"/>
                  </a:lnTo>
                  <a:cubicBezTo>
                    <a:pt x="21367" y="5969"/>
                    <a:pt x="21405" y="5587"/>
                    <a:pt x="21405" y="5204"/>
                  </a:cubicBezTo>
                  <a:cubicBezTo>
                    <a:pt x="21443" y="4822"/>
                    <a:pt x="21482" y="4401"/>
                    <a:pt x="21443" y="3980"/>
                  </a:cubicBezTo>
                  <a:lnTo>
                    <a:pt x="21788" y="3789"/>
                  </a:lnTo>
                  <a:close/>
                  <a:moveTo>
                    <a:pt x="21176" y="4171"/>
                  </a:moveTo>
                  <a:cubicBezTo>
                    <a:pt x="21176" y="4439"/>
                    <a:pt x="21176" y="4707"/>
                    <a:pt x="21176" y="4936"/>
                  </a:cubicBezTo>
                  <a:cubicBezTo>
                    <a:pt x="21099" y="5510"/>
                    <a:pt x="21023" y="6122"/>
                    <a:pt x="20984" y="6696"/>
                  </a:cubicBezTo>
                  <a:cubicBezTo>
                    <a:pt x="20908" y="6772"/>
                    <a:pt x="20793" y="6849"/>
                    <a:pt x="20717" y="6887"/>
                  </a:cubicBezTo>
                  <a:cubicBezTo>
                    <a:pt x="20870" y="6084"/>
                    <a:pt x="20908" y="5204"/>
                    <a:pt x="20870" y="4363"/>
                  </a:cubicBezTo>
                  <a:lnTo>
                    <a:pt x="21176" y="4171"/>
                  </a:lnTo>
                  <a:close/>
                  <a:moveTo>
                    <a:pt x="5839" y="24595"/>
                  </a:moveTo>
                  <a:lnTo>
                    <a:pt x="5839" y="24595"/>
                  </a:lnTo>
                  <a:cubicBezTo>
                    <a:pt x="5724" y="24786"/>
                    <a:pt x="5571" y="24977"/>
                    <a:pt x="5457" y="25169"/>
                  </a:cubicBezTo>
                  <a:lnTo>
                    <a:pt x="5380" y="25207"/>
                  </a:lnTo>
                  <a:lnTo>
                    <a:pt x="5839" y="24595"/>
                  </a:lnTo>
                  <a:close/>
                  <a:moveTo>
                    <a:pt x="5151" y="25704"/>
                  </a:moveTo>
                  <a:cubicBezTo>
                    <a:pt x="4998" y="25857"/>
                    <a:pt x="4883" y="26048"/>
                    <a:pt x="4730" y="26239"/>
                  </a:cubicBezTo>
                  <a:lnTo>
                    <a:pt x="4692" y="26239"/>
                  </a:lnTo>
                  <a:lnTo>
                    <a:pt x="5036" y="25704"/>
                  </a:lnTo>
                  <a:close/>
                  <a:moveTo>
                    <a:pt x="20755" y="4477"/>
                  </a:moveTo>
                  <a:cubicBezTo>
                    <a:pt x="20679" y="5510"/>
                    <a:pt x="20526" y="6504"/>
                    <a:pt x="20373" y="7499"/>
                  </a:cubicBezTo>
                  <a:lnTo>
                    <a:pt x="19952" y="8034"/>
                  </a:lnTo>
                  <a:cubicBezTo>
                    <a:pt x="19990" y="7728"/>
                    <a:pt x="20028" y="7384"/>
                    <a:pt x="20028" y="7078"/>
                  </a:cubicBezTo>
                  <a:cubicBezTo>
                    <a:pt x="20028" y="7040"/>
                    <a:pt x="20000" y="7021"/>
                    <a:pt x="19966" y="7021"/>
                  </a:cubicBezTo>
                  <a:cubicBezTo>
                    <a:pt x="19933" y="7021"/>
                    <a:pt x="19894" y="7040"/>
                    <a:pt x="19875" y="7078"/>
                  </a:cubicBezTo>
                  <a:cubicBezTo>
                    <a:pt x="19837" y="7537"/>
                    <a:pt x="19761" y="7958"/>
                    <a:pt x="19608" y="8417"/>
                  </a:cubicBezTo>
                  <a:lnTo>
                    <a:pt x="19569" y="8493"/>
                  </a:lnTo>
                  <a:cubicBezTo>
                    <a:pt x="19684" y="7996"/>
                    <a:pt x="19761" y="7499"/>
                    <a:pt x="19875" y="7002"/>
                  </a:cubicBezTo>
                  <a:cubicBezTo>
                    <a:pt x="19900" y="6927"/>
                    <a:pt x="19828" y="6868"/>
                    <a:pt x="19774" y="6868"/>
                  </a:cubicBezTo>
                  <a:cubicBezTo>
                    <a:pt x="19746" y="6868"/>
                    <a:pt x="19722" y="6885"/>
                    <a:pt x="19722" y="6925"/>
                  </a:cubicBezTo>
                  <a:cubicBezTo>
                    <a:pt x="19569" y="7575"/>
                    <a:pt x="19416" y="8187"/>
                    <a:pt x="19263" y="8799"/>
                  </a:cubicBezTo>
                  <a:cubicBezTo>
                    <a:pt x="19225" y="8914"/>
                    <a:pt x="19149" y="8990"/>
                    <a:pt x="19072" y="9067"/>
                  </a:cubicBezTo>
                  <a:cubicBezTo>
                    <a:pt x="19149" y="8532"/>
                    <a:pt x="19225" y="7996"/>
                    <a:pt x="19263" y="7461"/>
                  </a:cubicBezTo>
                  <a:cubicBezTo>
                    <a:pt x="19263" y="7422"/>
                    <a:pt x="19235" y="7403"/>
                    <a:pt x="19206" y="7403"/>
                  </a:cubicBezTo>
                  <a:cubicBezTo>
                    <a:pt x="19177" y="7403"/>
                    <a:pt x="19149" y="7422"/>
                    <a:pt x="19149" y="7461"/>
                  </a:cubicBezTo>
                  <a:lnTo>
                    <a:pt x="19072" y="7575"/>
                  </a:lnTo>
                  <a:cubicBezTo>
                    <a:pt x="19072" y="7614"/>
                    <a:pt x="19072" y="7652"/>
                    <a:pt x="19110" y="7652"/>
                  </a:cubicBezTo>
                  <a:cubicBezTo>
                    <a:pt x="19034" y="8226"/>
                    <a:pt x="18957" y="8761"/>
                    <a:pt x="18843" y="9335"/>
                  </a:cubicBezTo>
                  <a:lnTo>
                    <a:pt x="18537" y="9717"/>
                  </a:lnTo>
                  <a:cubicBezTo>
                    <a:pt x="18728" y="8532"/>
                    <a:pt x="18957" y="7346"/>
                    <a:pt x="19187" y="6122"/>
                  </a:cubicBezTo>
                  <a:cubicBezTo>
                    <a:pt x="19187" y="6077"/>
                    <a:pt x="19161" y="6059"/>
                    <a:pt x="19131" y="6059"/>
                  </a:cubicBezTo>
                  <a:cubicBezTo>
                    <a:pt x="19110" y="6059"/>
                    <a:pt x="19088" y="6068"/>
                    <a:pt x="19072" y="6084"/>
                  </a:cubicBezTo>
                  <a:cubicBezTo>
                    <a:pt x="18690" y="7346"/>
                    <a:pt x="18422" y="8646"/>
                    <a:pt x="18269" y="9947"/>
                  </a:cubicBezTo>
                  <a:cubicBezTo>
                    <a:pt x="17848" y="10444"/>
                    <a:pt x="17466" y="10903"/>
                    <a:pt x="17007" y="11400"/>
                  </a:cubicBezTo>
                  <a:cubicBezTo>
                    <a:pt x="17428" y="9908"/>
                    <a:pt x="17619" y="8379"/>
                    <a:pt x="17695" y="6849"/>
                  </a:cubicBezTo>
                  <a:cubicBezTo>
                    <a:pt x="17695" y="6810"/>
                    <a:pt x="17667" y="6791"/>
                    <a:pt x="17638" y="6791"/>
                  </a:cubicBezTo>
                  <a:cubicBezTo>
                    <a:pt x="17609" y="6791"/>
                    <a:pt x="17581" y="6810"/>
                    <a:pt x="17581" y="6849"/>
                  </a:cubicBezTo>
                  <a:lnTo>
                    <a:pt x="17581" y="7116"/>
                  </a:lnTo>
                  <a:cubicBezTo>
                    <a:pt x="17389" y="7155"/>
                    <a:pt x="17351" y="7308"/>
                    <a:pt x="17389" y="7537"/>
                  </a:cubicBezTo>
                  <a:lnTo>
                    <a:pt x="17351" y="7920"/>
                  </a:lnTo>
                  <a:cubicBezTo>
                    <a:pt x="17275" y="8379"/>
                    <a:pt x="17236" y="8876"/>
                    <a:pt x="17160" y="9335"/>
                  </a:cubicBezTo>
                  <a:cubicBezTo>
                    <a:pt x="17045" y="10100"/>
                    <a:pt x="16930" y="10826"/>
                    <a:pt x="16854" y="11553"/>
                  </a:cubicBezTo>
                  <a:lnTo>
                    <a:pt x="16548" y="11897"/>
                  </a:lnTo>
                  <a:cubicBezTo>
                    <a:pt x="16663" y="10903"/>
                    <a:pt x="16624" y="9908"/>
                    <a:pt x="16433" y="8952"/>
                  </a:cubicBezTo>
                  <a:cubicBezTo>
                    <a:pt x="16433" y="8920"/>
                    <a:pt x="16413" y="8908"/>
                    <a:pt x="16389" y="8908"/>
                  </a:cubicBezTo>
                  <a:cubicBezTo>
                    <a:pt x="16357" y="8908"/>
                    <a:pt x="16319" y="8930"/>
                    <a:pt x="16319" y="8952"/>
                  </a:cubicBezTo>
                  <a:cubicBezTo>
                    <a:pt x="16433" y="10023"/>
                    <a:pt x="16433" y="11094"/>
                    <a:pt x="16280" y="12165"/>
                  </a:cubicBezTo>
                  <a:lnTo>
                    <a:pt x="16013" y="12509"/>
                  </a:lnTo>
                  <a:cubicBezTo>
                    <a:pt x="16051" y="11782"/>
                    <a:pt x="16013" y="11018"/>
                    <a:pt x="15936" y="10291"/>
                  </a:cubicBezTo>
                  <a:cubicBezTo>
                    <a:pt x="15936" y="10272"/>
                    <a:pt x="15917" y="10262"/>
                    <a:pt x="15898" y="10262"/>
                  </a:cubicBezTo>
                  <a:cubicBezTo>
                    <a:pt x="15879" y="10262"/>
                    <a:pt x="15860" y="10272"/>
                    <a:pt x="15860" y="10291"/>
                  </a:cubicBezTo>
                  <a:cubicBezTo>
                    <a:pt x="15821" y="11132"/>
                    <a:pt x="15707" y="12012"/>
                    <a:pt x="15668" y="12853"/>
                  </a:cubicBezTo>
                  <a:cubicBezTo>
                    <a:pt x="15592" y="12968"/>
                    <a:pt x="15515" y="13045"/>
                    <a:pt x="15401" y="13159"/>
                  </a:cubicBezTo>
                  <a:cubicBezTo>
                    <a:pt x="15477" y="12509"/>
                    <a:pt x="15477" y="11897"/>
                    <a:pt x="15439" y="11285"/>
                  </a:cubicBezTo>
                  <a:cubicBezTo>
                    <a:pt x="15439" y="11247"/>
                    <a:pt x="15410" y="11228"/>
                    <a:pt x="15377" y="11228"/>
                  </a:cubicBezTo>
                  <a:cubicBezTo>
                    <a:pt x="15343" y="11228"/>
                    <a:pt x="15305" y="11247"/>
                    <a:pt x="15286" y="11285"/>
                  </a:cubicBezTo>
                  <a:cubicBezTo>
                    <a:pt x="15286" y="12012"/>
                    <a:pt x="15248" y="12700"/>
                    <a:pt x="15171" y="13427"/>
                  </a:cubicBezTo>
                  <a:lnTo>
                    <a:pt x="14942" y="13656"/>
                  </a:lnTo>
                  <a:cubicBezTo>
                    <a:pt x="14980" y="13236"/>
                    <a:pt x="14980" y="12853"/>
                    <a:pt x="14942" y="12433"/>
                  </a:cubicBezTo>
                  <a:cubicBezTo>
                    <a:pt x="14942" y="12375"/>
                    <a:pt x="14894" y="12347"/>
                    <a:pt x="14846" y="12347"/>
                  </a:cubicBezTo>
                  <a:cubicBezTo>
                    <a:pt x="14798" y="12347"/>
                    <a:pt x="14750" y="12375"/>
                    <a:pt x="14750" y="12433"/>
                  </a:cubicBezTo>
                  <a:cubicBezTo>
                    <a:pt x="14750" y="12968"/>
                    <a:pt x="14750" y="13465"/>
                    <a:pt x="14674" y="13962"/>
                  </a:cubicBezTo>
                  <a:lnTo>
                    <a:pt x="14444" y="14192"/>
                  </a:lnTo>
                  <a:lnTo>
                    <a:pt x="13794" y="14880"/>
                  </a:lnTo>
                  <a:cubicBezTo>
                    <a:pt x="13909" y="14115"/>
                    <a:pt x="13947" y="13312"/>
                    <a:pt x="13947" y="12509"/>
                  </a:cubicBezTo>
                  <a:cubicBezTo>
                    <a:pt x="13947" y="12452"/>
                    <a:pt x="13909" y="12423"/>
                    <a:pt x="13871" y="12423"/>
                  </a:cubicBezTo>
                  <a:cubicBezTo>
                    <a:pt x="13833" y="12423"/>
                    <a:pt x="13794" y="12452"/>
                    <a:pt x="13794" y="12509"/>
                  </a:cubicBezTo>
                  <a:cubicBezTo>
                    <a:pt x="13756" y="13389"/>
                    <a:pt x="13680" y="14307"/>
                    <a:pt x="13565" y="15225"/>
                  </a:cubicBezTo>
                  <a:lnTo>
                    <a:pt x="12494" y="16334"/>
                  </a:lnTo>
                  <a:cubicBezTo>
                    <a:pt x="12647" y="15378"/>
                    <a:pt x="12723" y="14383"/>
                    <a:pt x="12800" y="13427"/>
                  </a:cubicBezTo>
                  <a:cubicBezTo>
                    <a:pt x="12800" y="13370"/>
                    <a:pt x="12762" y="13341"/>
                    <a:pt x="12723" y="13341"/>
                  </a:cubicBezTo>
                  <a:cubicBezTo>
                    <a:pt x="12685" y="13341"/>
                    <a:pt x="12647" y="13370"/>
                    <a:pt x="12647" y="13427"/>
                  </a:cubicBezTo>
                  <a:cubicBezTo>
                    <a:pt x="12532" y="14498"/>
                    <a:pt x="12379" y="15569"/>
                    <a:pt x="12188" y="16640"/>
                  </a:cubicBezTo>
                  <a:lnTo>
                    <a:pt x="11500" y="17366"/>
                  </a:lnTo>
                  <a:cubicBezTo>
                    <a:pt x="11576" y="16372"/>
                    <a:pt x="11461" y="15339"/>
                    <a:pt x="11538" y="14345"/>
                  </a:cubicBezTo>
                  <a:cubicBezTo>
                    <a:pt x="11538" y="14303"/>
                    <a:pt x="11503" y="14272"/>
                    <a:pt x="11472" y="14272"/>
                  </a:cubicBezTo>
                  <a:cubicBezTo>
                    <a:pt x="11446" y="14272"/>
                    <a:pt x="11423" y="14293"/>
                    <a:pt x="11423" y="14345"/>
                  </a:cubicBezTo>
                  <a:cubicBezTo>
                    <a:pt x="11270" y="15454"/>
                    <a:pt x="11194" y="16601"/>
                    <a:pt x="11194" y="17711"/>
                  </a:cubicBezTo>
                  <a:cubicBezTo>
                    <a:pt x="11079" y="17864"/>
                    <a:pt x="10964" y="17978"/>
                    <a:pt x="10811" y="18093"/>
                  </a:cubicBezTo>
                  <a:lnTo>
                    <a:pt x="10811" y="17940"/>
                  </a:lnTo>
                  <a:cubicBezTo>
                    <a:pt x="10849" y="17481"/>
                    <a:pt x="10888" y="16946"/>
                    <a:pt x="10926" y="16448"/>
                  </a:cubicBezTo>
                  <a:cubicBezTo>
                    <a:pt x="10926" y="16410"/>
                    <a:pt x="10897" y="16391"/>
                    <a:pt x="10868" y="16391"/>
                  </a:cubicBezTo>
                  <a:cubicBezTo>
                    <a:pt x="10840" y="16391"/>
                    <a:pt x="10811" y="16410"/>
                    <a:pt x="10811" y="16448"/>
                  </a:cubicBezTo>
                  <a:cubicBezTo>
                    <a:pt x="10773" y="16869"/>
                    <a:pt x="10696" y="17328"/>
                    <a:pt x="10658" y="17749"/>
                  </a:cubicBezTo>
                  <a:cubicBezTo>
                    <a:pt x="10658" y="17864"/>
                    <a:pt x="10658" y="18055"/>
                    <a:pt x="10620" y="18284"/>
                  </a:cubicBezTo>
                  <a:lnTo>
                    <a:pt x="10314" y="18628"/>
                  </a:lnTo>
                  <a:cubicBezTo>
                    <a:pt x="10314" y="18323"/>
                    <a:pt x="10352" y="18017"/>
                    <a:pt x="10390" y="17711"/>
                  </a:cubicBezTo>
                  <a:cubicBezTo>
                    <a:pt x="10390" y="17669"/>
                    <a:pt x="10344" y="17638"/>
                    <a:pt x="10303" y="17638"/>
                  </a:cubicBezTo>
                  <a:cubicBezTo>
                    <a:pt x="10269" y="17638"/>
                    <a:pt x="10237" y="17659"/>
                    <a:pt x="10237" y="17711"/>
                  </a:cubicBezTo>
                  <a:cubicBezTo>
                    <a:pt x="10161" y="18093"/>
                    <a:pt x="10084" y="18514"/>
                    <a:pt x="10046" y="18934"/>
                  </a:cubicBezTo>
                  <a:lnTo>
                    <a:pt x="9740" y="19240"/>
                  </a:lnTo>
                  <a:cubicBezTo>
                    <a:pt x="9778" y="19011"/>
                    <a:pt x="9778" y="18743"/>
                    <a:pt x="9817" y="18552"/>
                  </a:cubicBezTo>
                  <a:cubicBezTo>
                    <a:pt x="9817" y="18475"/>
                    <a:pt x="9759" y="18437"/>
                    <a:pt x="9702" y="18437"/>
                  </a:cubicBezTo>
                  <a:cubicBezTo>
                    <a:pt x="9645" y="18437"/>
                    <a:pt x="9587" y="18475"/>
                    <a:pt x="9587" y="18552"/>
                  </a:cubicBezTo>
                  <a:cubicBezTo>
                    <a:pt x="9549" y="18820"/>
                    <a:pt x="9511" y="19087"/>
                    <a:pt x="9473" y="19355"/>
                  </a:cubicBezTo>
                  <a:lnTo>
                    <a:pt x="9396" y="19585"/>
                  </a:lnTo>
                  <a:lnTo>
                    <a:pt x="9014" y="20005"/>
                  </a:lnTo>
                  <a:cubicBezTo>
                    <a:pt x="9052" y="19852"/>
                    <a:pt x="9090" y="19661"/>
                    <a:pt x="9128" y="19508"/>
                  </a:cubicBezTo>
                  <a:cubicBezTo>
                    <a:pt x="9147" y="19413"/>
                    <a:pt x="9119" y="19374"/>
                    <a:pt x="9080" y="19374"/>
                  </a:cubicBezTo>
                  <a:cubicBezTo>
                    <a:pt x="9042" y="19374"/>
                    <a:pt x="8994" y="19413"/>
                    <a:pt x="8975" y="19470"/>
                  </a:cubicBezTo>
                  <a:cubicBezTo>
                    <a:pt x="8899" y="19738"/>
                    <a:pt x="8822" y="20005"/>
                    <a:pt x="8746" y="20273"/>
                  </a:cubicBezTo>
                  <a:lnTo>
                    <a:pt x="8593" y="20426"/>
                  </a:lnTo>
                  <a:cubicBezTo>
                    <a:pt x="8708" y="19852"/>
                    <a:pt x="8784" y="19202"/>
                    <a:pt x="8899" y="18628"/>
                  </a:cubicBezTo>
                  <a:cubicBezTo>
                    <a:pt x="8899" y="18562"/>
                    <a:pt x="8847" y="18521"/>
                    <a:pt x="8796" y="18521"/>
                  </a:cubicBezTo>
                  <a:cubicBezTo>
                    <a:pt x="8760" y="18521"/>
                    <a:pt x="8724" y="18542"/>
                    <a:pt x="8708" y="18590"/>
                  </a:cubicBezTo>
                  <a:cubicBezTo>
                    <a:pt x="8593" y="19317"/>
                    <a:pt x="8402" y="20044"/>
                    <a:pt x="8287" y="20770"/>
                  </a:cubicBezTo>
                  <a:lnTo>
                    <a:pt x="8096" y="21000"/>
                  </a:lnTo>
                  <a:cubicBezTo>
                    <a:pt x="8287" y="20082"/>
                    <a:pt x="8402" y="19126"/>
                    <a:pt x="8516" y="18208"/>
                  </a:cubicBezTo>
                  <a:cubicBezTo>
                    <a:pt x="8516" y="18141"/>
                    <a:pt x="8478" y="18100"/>
                    <a:pt x="8438" y="18100"/>
                  </a:cubicBezTo>
                  <a:cubicBezTo>
                    <a:pt x="8409" y="18100"/>
                    <a:pt x="8379" y="18121"/>
                    <a:pt x="8363" y="18170"/>
                  </a:cubicBezTo>
                  <a:cubicBezTo>
                    <a:pt x="8172" y="19202"/>
                    <a:pt x="7943" y="20273"/>
                    <a:pt x="7790" y="21344"/>
                  </a:cubicBezTo>
                  <a:lnTo>
                    <a:pt x="7292" y="21879"/>
                  </a:lnTo>
                  <a:cubicBezTo>
                    <a:pt x="7407" y="21114"/>
                    <a:pt x="7484" y="20388"/>
                    <a:pt x="7522" y="19623"/>
                  </a:cubicBezTo>
                  <a:cubicBezTo>
                    <a:pt x="7522" y="19604"/>
                    <a:pt x="7503" y="19594"/>
                    <a:pt x="7484" y="19594"/>
                  </a:cubicBezTo>
                  <a:cubicBezTo>
                    <a:pt x="7465" y="19594"/>
                    <a:pt x="7445" y="19604"/>
                    <a:pt x="7445" y="19623"/>
                  </a:cubicBezTo>
                  <a:cubicBezTo>
                    <a:pt x="7331" y="20464"/>
                    <a:pt x="7216" y="21306"/>
                    <a:pt x="7063" y="22147"/>
                  </a:cubicBezTo>
                  <a:cubicBezTo>
                    <a:pt x="6681" y="22568"/>
                    <a:pt x="6336" y="22989"/>
                    <a:pt x="5992" y="23447"/>
                  </a:cubicBezTo>
                  <a:cubicBezTo>
                    <a:pt x="5992" y="22683"/>
                    <a:pt x="6030" y="21918"/>
                    <a:pt x="6145" y="21153"/>
                  </a:cubicBezTo>
                  <a:cubicBezTo>
                    <a:pt x="6168" y="21084"/>
                    <a:pt x="6108" y="21029"/>
                    <a:pt x="6049" y="21029"/>
                  </a:cubicBezTo>
                  <a:cubicBezTo>
                    <a:pt x="6009" y="21029"/>
                    <a:pt x="5969" y="21053"/>
                    <a:pt x="5954" y="21114"/>
                  </a:cubicBezTo>
                  <a:cubicBezTo>
                    <a:pt x="5724" y="21994"/>
                    <a:pt x="5648" y="22950"/>
                    <a:pt x="5686" y="23868"/>
                  </a:cubicBezTo>
                  <a:lnTo>
                    <a:pt x="5495" y="24136"/>
                  </a:lnTo>
                  <a:cubicBezTo>
                    <a:pt x="5495" y="23180"/>
                    <a:pt x="5457" y="22262"/>
                    <a:pt x="5571" y="21306"/>
                  </a:cubicBezTo>
                  <a:cubicBezTo>
                    <a:pt x="5571" y="21239"/>
                    <a:pt x="5507" y="21198"/>
                    <a:pt x="5445" y="21198"/>
                  </a:cubicBezTo>
                  <a:cubicBezTo>
                    <a:pt x="5401" y="21198"/>
                    <a:pt x="5358" y="21219"/>
                    <a:pt x="5342" y="21267"/>
                  </a:cubicBezTo>
                  <a:cubicBezTo>
                    <a:pt x="5112" y="22338"/>
                    <a:pt x="5074" y="23409"/>
                    <a:pt x="5227" y="24480"/>
                  </a:cubicBezTo>
                  <a:cubicBezTo>
                    <a:pt x="4730" y="25130"/>
                    <a:pt x="4309" y="25819"/>
                    <a:pt x="3927" y="26469"/>
                  </a:cubicBezTo>
                  <a:cubicBezTo>
                    <a:pt x="3353" y="25016"/>
                    <a:pt x="4462" y="23753"/>
                    <a:pt x="4845" y="22453"/>
                  </a:cubicBezTo>
                  <a:cubicBezTo>
                    <a:pt x="5151" y="21344"/>
                    <a:pt x="4730" y="21038"/>
                    <a:pt x="6107" y="20808"/>
                  </a:cubicBezTo>
                  <a:cubicBezTo>
                    <a:pt x="6222" y="20808"/>
                    <a:pt x="6336" y="20694"/>
                    <a:pt x="6260" y="20541"/>
                  </a:cubicBezTo>
                  <a:cubicBezTo>
                    <a:pt x="5112" y="18973"/>
                    <a:pt x="8019" y="17022"/>
                    <a:pt x="8937" y="16219"/>
                  </a:cubicBezTo>
                  <a:cubicBezTo>
                    <a:pt x="9817" y="15416"/>
                    <a:pt x="10658" y="14689"/>
                    <a:pt x="11461" y="13886"/>
                  </a:cubicBezTo>
                  <a:cubicBezTo>
                    <a:pt x="13259" y="12165"/>
                    <a:pt x="14330" y="9947"/>
                    <a:pt x="16013" y="8149"/>
                  </a:cubicBezTo>
                  <a:cubicBezTo>
                    <a:pt x="17428" y="6734"/>
                    <a:pt x="19034" y="5510"/>
                    <a:pt x="20755" y="4477"/>
                  </a:cubicBezTo>
                  <a:close/>
                  <a:moveTo>
                    <a:pt x="25192" y="5128"/>
                  </a:moveTo>
                  <a:lnTo>
                    <a:pt x="25192" y="5128"/>
                  </a:lnTo>
                  <a:cubicBezTo>
                    <a:pt x="24771" y="6772"/>
                    <a:pt x="24159" y="8340"/>
                    <a:pt x="22744" y="9373"/>
                  </a:cubicBezTo>
                  <a:cubicBezTo>
                    <a:pt x="22208" y="9755"/>
                    <a:pt x="21635" y="9985"/>
                    <a:pt x="21252" y="10559"/>
                  </a:cubicBezTo>
                  <a:cubicBezTo>
                    <a:pt x="20650" y="11396"/>
                    <a:pt x="20369" y="13815"/>
                    <a:pt x="19052" y="13815"/>
                  </a:cubicBezTo>
                  <a:cubicBezTo>
                    <a:pt x="18864" y="13815"/>
                    <a:pt x="18656" y="13766"/>
                    <a:pt x="18422" y="13656"/>
                  </a:cubicBezTo>
                  <a:cubicBezTo>
                    <a:pt x="18382" y="13632"/>
                    <a:pt x="18342" y="13622"/>
                    <a:pt x="18304" y="13622"/>
                  </a:cubicBezTo>
                  <a:cubicBezTo>
                    <a:pt x="18162" y="13622"/>
                    <a:pt x="18056" y="13773"/>
                    <a:pt x="18116" y="13924"/>
                  </a:cubicBezTo>
                  <a:cubicBezTo>
                    <a:pt x="18651" y="14880"/>
                    <a:pt x="18116" y="15033"/>
                    <a:pt x="17428" y="15607"/>
                  </a:cubicBezTo>
                  <a:cubicBezTo>
                    <a:pt x="16777" y="16142"/>
                    <a:pt x="16127" y="16716"/>
                    <a:pt x="15515" y="17366"/>
                  </a:cubicBezTo>
                  <a:cubicBezTo>
                    <a:pt x="14483" y="18437"/>
                    <a:pt x="13603" y="19623"/>
                    <a:pt x="12838" y="20923"/>
                  </a:cubicBezTo>
                  <a:cubicBezTo>
                    <a:pt x="12494" y="21573"/>
                    <a:pt x="12188" y="22300"/>
                    <a:pt x="11767" y="22912"/>
                  </a:cubicBezTo>
                  <a:cubicBezTo>
                    <a:pt x="11194" y="23715"/>
                    <a:pt x="10429" y="24059"/>
                    <a:pt x="9702" y="24633"/>
                  </a:cubicBezTo>
                  <a:cubicBezTo>
                    <a:pt x="8593" y="25513"/>
                    <a:pt x="8555" y="26354"/>
                    <a:pt x="6872" y="26622"/>
                  </a:cubicBezTo>
                  <a:cubicBezTo>
                    <a:pt x="6069" y="26737"/>
                    <a:pt x="5304" y="26775"/>
                    <a:pt x="4501" y="26775"/>
                  </a:cubicBezTo>
                  <a:cubicBezTo>
                    <a:pt x="4577" y="26737"/>
                    <a:pt x="4615" y="26698"/>
                    <a:pt x="4654" y="26622"/>
                  </a:cubicBezTo>
                  <a:cubicBezTo>
                    <a:pt x="4692" y="26679"/>
                    <a:pt x="4759" y="26708"/>
                    <a:pt x="4826" y="26708"/>
                  </a:cubicBezTo>
                  <a:cubicBezTo>
                    <a:pt x="4893" y="26708"/>
                    <a:pt x="4960" y="26679"/>
                    <a:pt x="4998" y="26622"/>
                  </a:cubicBezTo>
                  <a:cubicBezTo>
                    <a:pt x="5074" y="26584"/>
                    <a:pt x="5074" y="26545"/>
                    <a:pt x="5151" y="26469"/>
                  </a:cubicBezTo>
                  <a:cubicBezTo>
                    <a:pt x="5992" y="26354"/>
                    <a:pt x="6834" y="26086"/>
                    <a:pt x="7675" y="25933"/>
                  </a:cubicBezTo>
                  <a:cubicBezTo>
                    <a:pt x="7855" y="25933"/>
                    <a:pt x="7798" y="25662"/>
                    <a:pt x="7631" y="25662"/>
                  </a:cubicBezTo>
                  <a:cubicBezTo>
                    <a:pt x="7621" y="25662"/>
                    <a:pt x="7610" y="25663"/>
                    <a:pt x="7598" y="25666"/>
                  </a:cubicBezTo>
                  <a:cubicBezTo>
                    <a:pt x="6872" y="25742"/>
                    <a:pt x="6145" y="25857"/>
                    <a:pt x="5457" y="26048"/>
                  </a:cubicBezTo>
                  <a:lnTo>
                    <a:pt x="5763" y="25589"/>
                  </a:lnTo>
                  <a:cubicBezTo>
                    <a:pt x="7140" y="25283"/>
                    <a:pt x="8440" y="24748"/>
                    <a:pt x="9625" y="24059"/>
                  </a:cubicBezTo>
                  <a:cubicBezTo>
                    <a:pt x="9757" y="23994"/>
                    <a:pt x="9662" y="23815"/>
                    <a:pt x="9536" y="23815"/>
                  </a:cubicBezTo>
                  <a:cubicBezTo>
                    <a:pt x="9515" y="23815"/>
                    <a:pt x="9494" y="23819"/>
                    <a:pt x="9473" y="23830"/>
                  </a:cubicBezTo>
                  <a:cubicBezTo>
                    <a:pt x="8402" y="24289"/>
                    <a:pt x="7331" y="24671"/>
                    <a:pt x="6183" y="24939"/>
                  </a:cubicBezTo>
                  <a:cubicBezTo>
                    <a:pt x="6375" y="24671"/>
                    <a:pt x="6528" y="24404"/>
                    <a:pt x="6681" y="24136"/>
                  </a:cubicBezTo>
                  <a:cubicBezTo>
                    <a:pt x="7292" y="23792"/>
                    <a:pt x="7904" y="23294"/>
                    <a:pt x="8478" y="22950"/>
                  </a:cubicBezTo>
                  <a:cubicBezTo>
                    <a:pt x="9243" y="22453"/>
                    <a:pt x="10046" y="22032"/>
                    <a:pt x="10849" y="21573"/>
                  </a:cubicBezTo>
                  <a:cubicBezTo>
                    <a:pt x="10882" y="21541"/>
                    <a:pt x="10859" y="21451"/>
                    <a:pt x="10803" y="21451"/>
                  </a:cubicBezTo>
                  <a:cubicBezTo>
                    <a:pt x="10793" y="21451"/>
                    <a:pt x="10784" y="21453"/>
                    <a:pt x="10773" y="21459"/>
                  </a:cubicBezTo>
                  <a:cubicBezTo>
                    <a:pt x="9931" y="21803"/>
                    <a:pt x="9128" y="22224"/>
                    <a:pt x="8325" y="22644"/>
                  </a:cubicBezTo>
                  <a:cubicBezTo>
                    <a:pt x="7943" y="22874"/>
                    <a:pt x="7484" y="23142"/>
                    <a:pt x="7063" y="23371"/>
                  </a:cubicBezTo>
                  <a:cubicBezTo>
                    <a:pt x="7178" y="23142"/>
                    <a:pt x="7292" y="22950"/>
                    <a:pt x="7407" y="22721"/>
                  </a:cubicBezTo>
                  <a:cubicBezTo>
                    <a:pt x="9243" y="21803"/>
                    <a:pt x="10888" y="20617"/>
                    <a:pt x="12762" y="19776"/>
                  </a:cubicBezTo>
                  <a:cubicBezTo>
                    <a:pt x="12827" y="19743"/>
                    <a:pt x="12780" y="19653"/>
                    <a:pt x="12717" y="19653"/>
                  </a:cubicBezTo>
                  <a:cubicBezTo>
                    <a:pt x="12707" y="19653"/>
                    <a:pt x="12696" y="19656"/>
                    <a:pt x="12685" y="19661"/>
                  </a:cubicBezTo>
                  <a:cubicBezTo>
                    <a:pt x="11002" y="20197"/>
                    <a:pt x="9396" y="21000"/>
                    <a:pt x="7904" y="22032"/>
                  </a:cubicBezTo>
                  <a:cubicBezTo>
                    <a:pt x="8096" y="21841"/>
                    <a:pt x="8287" y="21650"/>
                    <a:pt x="8440" y="21459"/>
                  </a:cubicBezTo>
                  <a:lnTo>
                    <a:pt x="10429" y="19470"/>
                  </a:lnTo>
                  <a:cubicBezTo>
                    <a:pt x="11155" y="19164"/>
                    <a:pt x="11882" y="18781"/>
                    <a:pt x="12570" y="18399"/>
                  </a:cubicBezTo>
                  <a:cubicBezTo>
                    <a:pt x="13374" y="18055"/>
                    <a:pt x="14177" y="17672"/>
                    <a:pt x="14942" y="17175"/>
                  </a:cubicBezTo>
                  <a:lnTo>
                    <a:pt x="14942" y="17137"/>
                  </a:lnTo>
                  <a:cubicBezTo>
                    <a:pt x="14177" y="17366"/>
                    <a:pt x="13450" y="17634"/>
                    <a:pt x="12723" y="17978"/>
                  </a:cubicBezTo>
                  <a:cubicBezTo>
                    <a:pt x="12188" y="18246"/>
                    <a:pt x="11614" y="18475"/>
                    <a:pt x="11117" y="18781"/>
                  </a:cubicBezTo>
                  <a:cubicBezTo>
                    <a:pt x="11423" y="18437"/>
                    <a:pt x="11767" y="18131"/>
                    <a:pt x="12073" y="17787"/>
                  </a:cubicBezTo>
                  <a:cubicBezTo>
                    <a:pt x="13680" y="17022"/>
                    <a:pt x="15248" y="15989"/>
                    <a:pt x="16854" y="15186"/>
                  </a:cubicBezTo>
                  <a:cubicBezTo>
                    <a:pt x="16958" y="15152"/>
                    <a:pt x="16873" y="14990"/>
                    <a:pt x="16770" y="14990"/>
                  </a:cubicBezTo>
                  <a:cubicBezTo>
                    <a:pt x="16760" y="14990"/>
                    <a:pt x="16750" y="14992"/>
                    <a:pt x="16739" y="14995"/>
                  </a:cubicBezTo>
                  <a:cubicBezTo>
                    <a:pt x="15477" y="15607"/>
                    <a:pt x="14138" y="16181"/>
                    <a:pt x="12915" y="16907"/>
                  </a:cubicBezTo>
                  <a:lnTo>
                    <a:pt x="13871" y="15913"/>
                  </a:lnTo>
                  <a:cubicBezTo>
                    <a:pt x="13890" y="15932"/>
                    <a:pt x="13899" y="15942"/>
                    <a:pt x="13909" y="15942"/>
                  </a:cubicBezTo>
                  <a:cubicBezTo>
                    <a:pt x="13919" y="15942"/>
                    <a:pt x="13928" y="15932"/>
                    <a:pt x="13947" y="15913"/>
                  </a:cubicBezTo>
                  <a:cubicBezTo>
                    <a:pt x="15630" y="15072"/>
                    <a:pt x="17198" y="14001"/>
                    <a:pt x="18843" y="13121"/>
                  </a:cubicBezTo>
                  <a:cubicBezTo>
                    <a:pt x="18905" y="13090"/>
                    <a:pt x="18866" y="13034"/>
                    <a:pt x="18829" y="13034"/>
                  </a:cubicBezTo>
                  <a:cubicBezTo>
                    <a:pt x="18820" y="13034"/>
                    <a:pt x="18812" y="13037"/>
                    <a:pt x="18804" y="13045"/>
                  </a:cubicBezTo>
                  <a:cubicBezTo>
                    <a:pt x="17236" y="13695"/>
                    <a:pt x="15745" y="14498"/>
                    <a:pt x="14330" y="15416"/>
                  </a:cubicBezTo>
                  <a:cubicBezTo>
                    <a:pt x="15133" y="14574"/>
                    <a:pt x="15898" y="13733"/>
                    <a:pt x="16663" y="12892"/>
                  </a:cubicBezTo>
                  <a:cubicBezTo>
                    <a:pt x="17428" y="12547"/>
                    <a:pt x="18154" y="12127"/>
                    <a:pt x="18881" y="11744"/>
                  </a:cubicBezTo>
                  <a:cubicBezTo>
                    <a:pt x="19110" y="11591"/>
                    <a:pt x="20105" y="11285"/>
                    <a:pt x="19990" y="10941"/>
                  </a:cubicBezTo>
                  <a:cubicBezTo>
                    <a:pt x="19990" y="10903"/>
                    <a:pt x="19952" y="10865"/>
                    <a:pt x="19952" y="10865"/>
                  </a:cubicBezTo>
                  <a:lnTo>
                    <a:pt x="19875" y="10865"/>
                  </a:lnTo>
                  <a:cubicBezTo>
                    <a:pt x="19799" y="10865"/>
                    <a:pt x="19761" y="10979"/>
                    <a:pt x="19837" y="11018"/>
                  </a:cubicBezTo>
                  <a:cubicBezTo>
                    <a:pt x="19827" y="11012"/>
                    <a:pt x="19814" y="11010"/>
                    <a:pt x="19799" y="11010"/>
                  </a:cubicBezTo>
                  <a:cubicBezTo>
                    <a:pt x="19585" y="11010"/>
                    <a:pt x="18909" y="11482"/>
                    <a:pt x="18766" y="11553"/>
                  </a:cubicBezTo>
                  <a:lnTo>
                    <a:pt x="17963" y="11935"/>
                  </a:lnTo>
                  <a:cubicBezTo>
                    <a:pt x="17695" y="12088"/>
                    <a:pt x="17428" y="12241"/>
                    <a:pt x="17122" y="12356"/>
                  </a:cubicBezTo>
                  <a:lnTo>
                    <a:pt x="17504" y="11974"/>
                  </a:lnTo>
                  <a:cubicBezTo>
                    <a:pt x="18613" y="11400"/>
                    <a:pt x="19646" y="10673"/>
                    <a:pt x="20793" y="10061"/>
                  </a:cubicBezTo>
                  <a:cubicBezTo>
                    <a:pt x="20826" y="10061"/>
                    <a:pt x="20803" y="9977"/>
                    <a:pt x="20771" y="9977"/>
                  </a:cubicBezTo>
                  <a:cubicBezTo>
                    <a:pt x="20766" y="9977"/>
                    <a:pt x="20760" y="9979"/>
                    <a:pt x="20755" y="9985"/>
                  </a:cubicBezTo>
                  <a:cubicBezTo>
                    <a:pt x="19761" y="10406"/>
                    <a:pt x="18804" y="10903"/>
                    <a:pt x="17887" y="11438"/>
                  </a:cubicBezTo>
                  <a:cubicBezTo>
                    <a:pt x="18154" y="11132"/>
                    <a:pt x="18460" y="10788"/>
                    <a:pt x="18728" y="10444"/>
                  </a:cubicBezTo>
                  <a:cubicBezTo>
                    <a:pt x="20334" y="9602"/>
                    <a:pt x="21941" y="8723"/>
                    <a:pt x="23547" y="7843"/>
                  </a:cubicBezTo>
                  <a:cubicBezTo>
                    <a:pt x="23585" y="7843"/>
                    <a:pt x="23547" y="7767"/>
                    <a:pt x="23509" y="7767"/>
                  </a:cubicBezTo>
                  <a:cubicBezTo>
                    <a:pt x="22017" y="8379"/>
                    <a:pt x="20602" y="9105"/>
                    <a:pt x="19187" y="9870"/>
                  </a:cubicBezTo>
                  <a:cubicBezTo>
                    <a:pt x="19493" y="9526"/>
                    <a:pt x="19799" y="9143"/>
                    <a:pt x="20105" y="8761"/>
                  </a:cubicBezTo>
                  <a:cubicBezTo>
                    <a:pt x="21099" y="8187"/>
                    <a:pt x="22170" y="7690"/>
                    <a:pt x="23279" y="7346"/>
                  </a:cubicBezTo>
                  <a:cubicBezTo>
                    <a:pt x="23356" y="7308"/>
                    <a:pt x="23317" y="7193"/>
                    <a:pt x="23241" y="7193"/>
                  </a:cubicBezTo>
                  <a:cubicBezTo>
                    <a:pt x="22285" y="7384"/>
                    <a:pt x="21367" y="7728"/>
                    <a:pt x="20526" y="8226"/>
                  </a:cubicBezTo>
                  <a:lnTo>
                    <a:pt x="20755" y="7958"/>
                  </a:lnTo>
                  <a:cubicBezTo>
                    <a:pt x="21749" y="7346"/>
                    <a:pt x="22859" y="6849"/>
                    <a:pt x="23968" y="6466"/>
                  </a:cubicBezTo>
                  <a:cubicBezTo>
                    <a:pt x="24072" y="6431"/>
                    <a:pt x="24050" y="6270"/>
                    <a:pt x="23959" y="6270"/>
                  </a:cubicBezTo>
                  <a:cubicBezTo>
                    <a:pt x="23949" y="6270"/>
                    <a:pt x="23940" y="6272"/>
                    <a:pt x="23929" y="6275"/>
                  </a:cubicBezTo>
                  <a:cubicBezTo>
                    <a:pt x="23012" y="6428"/>
                    <a:pt x="22132" y="6734"/>
                    <a:pt x="21367" y="7231"/>
                  </a:cubicBezTo>
                  <a:lnTo>
                    <a:pt x="21826" y="6619"/>
                  </a:lnTo>
                  <a:cubicBezTo>
                    <a:pt x="22897" y="6046"/>
                    <a:pt x="24044" y="5548"/>
                    <a:pt x="25192" y="5128"/>
                  </a:cubicBezTo>
                  <a:close/>
                  <a:moveTo>
                    <a:pt x="26738" y="1"/>
                  </a:moveTo>
                  <a:cubicBezTo>
                    <a:pt x="26705" y="1"/>
                    <a:pt x="26673" y="13"/>
                    <a:pt x="26645" y="41"/>
                  </a:cubicBezTo>
                  <a:cubicBezTo>
                    <a:pt x="26530" y="194"/>
                    <a:pt x="26454" y="347"/>
                    <a:pt x="26339" y="462"/>
                  </a:cubicBezTo>
                  <a:cubicBezTo>
                    <a:pt x="24733" y="1571"/>
                    <a:pt x="23050" y="2527"/>
                    <a:pt x="21405" y="3560"/>
                  </a:cubicBezTo>
                  <a:cubicBezTo>
                    <a:pt x="21405" y="3560"/>
                    <a:pt x="21405" y="3521"/>
                    <a:pt x="21367" y="3483"/>
                  </a:cubicBezTo>
                  <a:lnTo>
                    <a:pt x="21329" y="3483"/>
                  </a:lnTo>
                  <a:cubicBezTo>
                    <a:pt x="21329" y="3560"/>
                    <a:pt x="21290" y="3598"/>
                    <a:pt x="21290" y="3636"/>
                  </a:cubicBezTo>
                  <a:cubicBezTo>
                    <a:pt x="18613" y="5319"/>
                    <a:pt x="16051" y="7155"/>
                    <a:pt x="14215" y="9794"/>
                  </a:cubicBezTo>
                  <a:cubicBezTo>
                    <a:pt x="13335" y="11170"/>
                    <a:pt x="12341" y="12433"/>
                    <a:pt x="11194" y="13618"/>
                  </a:cubicBezTo>
                  <a:cubicBezTo>
                    <a:pt x="10084" y="14689"/>
                    <a:pt x="8899" y="15722"/>
                    <a:pt x="7751" y="16754"/>
                  </a:cubicBezTo>
                  <a:cubicBezTo>
                    <a:pt x="6987" y="17443"/>
                    <a:pt x="5916" y="18170"/>
                    <a:pt x="5648" y="19164"/>
                  </a:cubicBezTo>
                  <a:cubicBezTo>
                    <a:pt x="5342" y="20197"/>
                    <a:pt x="6107" y="20426"/>
                    <a:pt x="4692" y="20617"/>
                  </a:cubicBezTo>
                  <a:cubicBezTo>
                    <a:pt x="4615" y="20617"/>
                    <a:pt x="4577" y="20732"/>
                    <a:pt x="4577" y="20847"/>
                  </a:cubicBezTo>
                  <a:cubicBezTo>
                    <a:pt x="4960" y="22950"/>
                    <a:pt x="2779" y="24595"/>
                    <a:pt x="3544" y="26698"/>
                  </a:cubicBezTo>
                  <a:cubicBezTo>
                    <a:pt x="3583" y="26737"/>
                    <a:pt x="3621" y="26775"/>
                    <a:pt x="3659" y="26813"/>
                  </a:cubicBezTo>
                  <a:cubicBezTo>
                    <a:pt x="2282" y="29146"/>
                    <a:pt x="1097" y="31594"/>
                    <a:pt x="26" y="34080"/>
                  </a:cubicBezTo>
                  <a:cubicBezTo>
                    <a:pt x="1" y="34155"/>
                    <a:pt x="41" y="34213"/>
                    <a:pt x="93" y="34213"/>
                  </a:cubicBezTo>
                  <a:cubicBezTo>
                    <a:pt x="121" y="34213"/>
                    <a:pt x="152" y="34196"/>
                    <a:pt x="179" y="34156"/>
                  </a:cubicBezTo>
                  <a:cubicBezTo>
                    <a:pt x="1403" y="31823"/>
                    <a:pt x="2588" y="29490"/>
                    <a:pt x="4003" y="27310"/>
                  </a:cubicBezTo>
                  <a:cubicBezTo>
                    <a:pt x="5342" y="27234"/>
                    <a:pt x="7331" y="27463"/>
                    <a:pt x="8478" y="26660"/>
                  </a:cubicBezTo>
                  <a:cubicBezTo>
                    <a:pt x="9090" y="26201"/>
                    <a:pt x="9473" y="25513"/>
                    <a:pt x="10046" y="25016"/>
                  </a:cubicBezTo>
                  <a:cubicBezTo>
                    <a:pt x="10658" y="24518"/>
                    <a:pt x="11347" y="24212"/>
                    <a:pt x="11882" y="23600"/>
                  </a:cubicBezTo>
                  <a:cubicBezTo>
                    <a:pt x="12838" y="22415"/>
                    <a:pt x="13297" y="20808"/>
                    <a:pt x="14177" y="19585"/>
                  </a:cubicBezTo>
                  <a:cubicBezTo>
                    <a:pt x="15477" y="17749"/>
                    <a:pt x="17083" y="16181"/>
                    <a:pt x="18957" y="14957"/>
                  </a:cubicBezTo>
                  <a:cubicBezTo>
                    <a:pt x="19034" y="14919"/>
                    <a:pt x="19072" y="14804"/>
                    <a:pt x="19034" y="14689"/>
                  </a:cubicBezTo>
                  <a:lnTo>
                    <a:pt x="18728" y="14154"/>
                  </a:lnTo>
                  <a:lnTo>
                    <a:pt x="18728" y="14154"/>
                  </a:lnTo>
                  <a:cubicBezTo>
                    <a:pt x="18797" y="14162"/>
                    <a:pt x="18866" y="14167"/>
                    <a:pt x="18934" y="14167"/>
                  </a:cubicBezTo>
                  <a:cubicBezTo>
                    <a:pt x="19475" y="14167"/>
                    <a:pt x="19995" y="13902"/>
                    <a:pt x="20334" y="13427"/>
                  </a:cubicBezTo>
                  <a:cubicBezTo>
                    <a:pt x="20602" y="13083"/>
                    <a:pt x="20832" y="12662"/>
                    <a:pt x="20984" y="12203"/>
                  </a:cubicBezTo>
                  <a:cubicBezTo>
                    <a:pt x="21137" y="11553"/>
                    <a:pt x="21443" y="10941"/>
                    <a:pt x="21826" y="10444"/>
                  </a:cubicBezTo>
                  <a:cubicBezTo>
                    <a:pt x="22170" y="10138"/>
                    <a:pt x="22553" y="9870"/>
                    <a:pt x="22935" y="9641"/>
                  </a:cubicBezTo>
                  <a:cubicBezTo>
                    <a:pt x="25765" y="7422"/>
                    <a:pt x="25497" y="3598"/>
                    <a:pt x="26760" y="500"/>
                  </a:cubicBezTo>
                  <a:lnTo>
                    <a:pt x="26874" y="423"/>
                  </a:lnTo>
                  <a:cubicBezTo>
                    <a:pt x="26913" y="385"/>
                    <a:pt x="26913" y="309"/>
                    <a:pt x="26874" y="270"/>
                  </a:cubicBezTo>
                  <a:cubicBezTo>
                    <a:pt x="26874" y="270"/>
                    <a:pt x="26874" y="232"/>
                    <a:pt x="26874" y="232"/>
                  </a:cubicBezTo>
                  <a:cubicBezTo>
                    <a:pt x="26932" y="116"/>
                    <a:pt x="26837" y="1"/>
                    <a:pt x="267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9"/>
            <p:cNvSpPr/>
            <p:nvPr/>
          </p:nvSpPr>
          <p:spPr>
            <a:xfrm>
              <a:off x="3373000" y="890775"/>
              <a:ext cx="99400" cy="65050"/>
            </a:xfrm>
            <a:custGeom>
              <a:rect b="b" l="l" r="r" t="t"/>
              <a:pathLst>
                <a:path extrusionOk="0" h="2602" w="3976">
                  <a:moveTo>
                    <a:pt x="3821" y="0"/>
                  </a:moveTo>
                  <a:cubicBezTo>
                    <a:pt x="3796" y="0"/>
                    <a:pt x="3768" y="9"/>
                    <a:pt x="3738" y="32"/>
                  </a:cubicBezTo>
                  <a:cubicBezTo>
                    <a:pt x="2514" y="720"/>
                    <a:pt x="1022" y="1370"/>
                    <a:pt x="66" y="2441"/>
                  </a:cubicBezTo>
                  <a:cubicBezTo>
                    <a:pt x="0" y="2507"/>
                    <a:pt x="48" y="2602"/>
                    <a:pt x="136" y="2602"/>
                  </a:cubicBezTo>
                  <a:cubicBezTo>
                    <a:pt x="150" y="2602"/>
                    <a:pt x="165" y="2599"/>
                    <a:pt x="181" y="2594"/>
                  </a:cubicBezTo>
                  <a:cubicBezTo>
                    <a:pt x="1405" y="1791"/>
                    <a:pt x="2591" y="988"/>
                    <a:pt x="3853" y="223"/>
                  </a:cubicBezTo>
                  <a:cubicBezTo>
                    <a:pt x="3976" y="161"/>
                    <a:pt x="3925" y="0"/>
                    <a:pt x="3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9"/>
            <p:cNvSpPr/>
            <p:nvPr/>
          </p:nvSpPr>
          <p:spPr>
            <a:xfrm>
              <a:off x="3220975" y="1052700"/>
              <a:ext cx="114975" cy="64725"/>
            </a:xfrm>
            <a:custGeom>
              <a:rect b="b" l="l" r="r" t="t"/>
              <a:pathLst>
                <a:path extrusionOk="0" h="2589" w="4599">
                  <a:moveTo>
                    <a:pt x="4443" y="1"/>
                  </a:moveTo>
                  <a:cubicBezTo>
                    <a:pt x="4425" y="1"/>
                    <a:pt x="4407" y="6"/>
                    <a:pt x="4388" y="18"/>
                  </a:cubicBezTo>
                  <a:cubicBezTo>
                    <a:pt x="3011" y="745"/>
                    <a:pt x="1061" y="1204"/>
                    <a:pt x="66" y="2428"/>
                  </a:cubicBezTo>
                  <a:cubicBezTo>
                    <a:pt x="0" y="2494"/>
                    <a:pt x="77" y="2588"/>
                    <a:pt x="148" y="2588"/>
                  </a:cubicBezTo>
                  <a:cubicBezTo>
                    <a:pt x="159" y="2588"/>
                    <a:pt x="171" y="2586"/>
                    <a:pt x="181" y="2581"/>
                  </a:cubicBezTo>
                  <a:cubicBezTo>
                    <a:pt x="908" y="2198"/>
                    <a:pt x="1596" y="1739"/>
                    <a:pt x="2323" y="1357"/>
                  </a:cubicBezTo>
                  <a:cubicBezTo>
                    <a:pt x="3049" y="1013"/>
                    <a:pt x="3776" y="630"/>
                    <a:pt x="4503" y="209"/>
                  </a:cubicBezTo>
                  <a:cubicBezTo>
                    <a:pt x="4599" y="145"/>
                    <a:pt x="4534" y="1"/>
                    <a:pt x="44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86" name="Google Shape;786;p29"/>
          <p:cNvPicPr preferRelativeResize="0"/>
          <p:nvPr/>
        </p:nvPicPr>
        <p:blipFill rotWithShape="1">
          <a:blip r:embed="rId3">
            <a:alphaModFix/>
          </a:blip>
          <a:srcRect b="20747" l="52743" r="29065" t="41453"/>
          <a:stretch/>
        </p:blipFill>
        <p:spPr>
          <a:xfrm>
            <a:off x="2991703" y="839200"/>
            <a:ext cx="3009048" cy="35168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30"/>
          <p:cNvSpPr txBox="1"/>
          <p:nvPr>
            <p:ph type="title"/>
          </p:nvPr>
        </p:nvSpPr>
        <p:spPr>
          <a:xfrm>
            <a:off x="2786475" y="1590097"/>
            <a:ext cx="3571200" cy="112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92" name="Google Shape;792;p30"/>
          <p:cNvSpPr txBox="1"/>
          <p:nvPr>
            <p:ph idx="1" type="subTitle"/>
          </p:nvPr>
        </p:nvSpPr>
        <p:spPr>
          <a:xfrm>
            <a:off x="2996325" y="3198852"/>
            <a:ext cx="3151500" cy="67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grpSp>
        <p:nvGrpSpPr>
          <p:cNvPr id="793" name="Google Shape;793;p30"/>
          <p:cNvGrpSpPr/>
          <p:nvPr/>
        </p:nvGrpSpPr>
        <p:grpSpPr>
          <a:xfrm>
            <a:off x="2757165" y="3032928"/>
            <a:ext cx="3629570" cy="198583"/>
            <a:chOff x="255575" y="2652425"/>
            <a:chExt cx="7071050" cy="386875"/>
          </a:xfrm>
        </p:grpSpPr>
        <p:sp>
          <p:nvSpPr>
            <p:cNvPr id="794" name="Google Shape;794;p30"/>
            <p:cNvSpPr/>
            <p:nvPr/>
          </p:nvSpPr>
          <p:spPr>
            <a:xfrm>
              <a:off x="514450" y="2847300"/>
              <a:ext cx="2623650" cy="25"/>
            </a:xfrm>
            <a:custGeom>
              <a:rect b="b" l="l" r="r" t="t"/>
              <a:pathLst>
                <a:path extrusionOk="0" fill="none" h="1" w="104946">
                  <a:moveTo>
                    <a:pt x="0" y="0"/>
                  </a:moveTo>
                  <a:lnTo>
                    <a:pt x="104946" y="0"/>
                  </a:ln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0"/>
            <p:cNvSpPr/>
            <p:nvPr/>
          </p:nvSpPr>
          <p:spPr>
            <a:xfrm>
              <a:off x="363175" y="2760025"/>
              <a:ext cx="154200" cy="174550"/>
            </a:xfrm>
            <a:custGeom>
              <a:rect b="b" l="l" r="r" t="t"/>
              <a:pathLst>
                <a:path extrusionOk="0" fill="none" h="6982" w="6168">
                  <a:moveTo>
                    <a:pt x="1" y="1"/>
                  </a:moveTo>
                  <a:lnTo>
                    <a:pt x="1" y="6982"/>
                  </a:lnTo>
                  <a:lnTo>
                    <a:pt x="6167" y="3491"/>
                  </a:lnTo>
                  <a:close/>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0"/>
            <p:cNvSpPr/>
            <p:nvPr/>
          </p:nvSpPr>
          <p:spPr>
            <a:xfrm>
              <a:off x="255575" y="2760025"/>
              <a:ext cx="25" cy="174550"/>
            </a:xfrm>
            <a:custGeom>
              <a:rect b="b" l="l" r="r" t="t"/>
              <a:pathLst>
                <a:path extrusionOk="0" fill="none" h="6982" w="1">
                  <a:moveTo>
                    <a:pt x="0" y="1"/>
                  </a:moveTo>
                  <a:lnTo>
                    <a:pt x="0" y="6982"/>
                  </a:ln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0"/>
            <p:cNvSpPr/>
            <p:nvPr/>
          </p:nvSpPr>
          <p:spPr>
            <a:xfrm>
              <a:off x="3257325" y="2783300"/>
              <a:ext cx="456700" cy="125100"/>
            </a:xfrm>
            <a:custGeom>
              <a:rect b="b" l="l" r="r" t="t"/>
              <a:pathLst>
                <a:path extrusionOk="0" h="5004" w="18268">
                  <a:moveTo>
                    <a:pt x="15126" y="1"/>
                  </a:moveTo>
                  <a:lnTo>
                    <a:pt x="1" y="2560"/>
                  </a:lnTo>
                  <a:lnTo>
                    <a:pt x="15126" y="5004"/>
                  </a:lnTo>
                  <a:lnTo>
                    <a:pt x="18268" y="2560"/>
                  </a:lnTo>
                  <a:lnTo>
                    <a:pt x="151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0"/>
            <p:cNvSpPr/>
            <p:nvPr/>
          </p:nvSpPr>
          <p:spPr>
            <a:xfrm>
              <a:off x="3257325" y="2652425"/>
              <a:ext cx="354900" cy="148350"/>
            </a:xfrm>
            <a:custGeom>
              <a:rect b="b" l="l" r="r" t="t"/>
              <a:pathLst>
                <a:path extrusionOk="0" h="5934" w="14196">
                  <a:moveTo>
                    <a:pt x="11054" y="0"/>
                  </a:moveTo>
                  <a:lnTo>
                    <a:pt x="1" y="5934"/>
                  </a:lnTo>
                  <a:lnTo>
                    <a:pt x="12334" y="3839"/>
                  </a:lnTo>
                  <a:lnTo>
                    <a:pt x="14195" y="1047"/>
                  </a:lnTo>
                  <a:lnTo>
                    <a:pt x="110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0"/>
            <p:cNvSpPr/>
            <p:nvPr/>
          </p:nvSpPr>
          <p:spPr>
            <a:xfrm>
              <a:off x="3257325" y="2890925"/>
              <a:ext cx="354900" cy="148375"/>
            </a:xfrm>
            <a:custGeom>
              <a:rect b="b" l="l" r="r" t="t"/>
              <a:pathLst>
                <a:path extrusionOk="0" h="5935" w="14196">
                  <a:moveTo>
                    <a:pt x="1" y="1"/>
                  </a:moveTo>
                  <a:lnTo>
                    <a:pt x="11054" y="5934"/>
                  </a:lnTo>
                  <a:lnTo>
                    <a:pt x="14195" y="4887"/>
                  </a:lnTo>
                  <a:lnTo>
                    <a:pt x="12334" y="209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0"/>
            <p:cNvSpPr/>
            <p:nvPr/>
          </p:nvSpPr>
          <p:spPr>
            <a:xfrm>
              <a:off x="4444075" y="2847300"/>
              <a:ext cx="2623675" cy="25"/>
            </a:xfrm>
            <a:custGeom>
              <a:rect b="b" l="l" r="r" t="t"/>
              <a:pathLst>
                <a:path extrusionOk="0" fill="none" h="1" w="104947">
                  <a:moveTo>
                    <a:pt x="104946" y="0"/>
                  </a:moveTo>
                  <a:lnTo>
                    <a:pt x="1" y="0"/>
                  </a:ln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0"/>
            <p:cNvSpPr/>
            <p:nvPr/>
          </p:nvSpPr>
          <p:spPr>
            <a:xfrm>
              <a:off x="7067725" y="2760025"/>
              <a:ext cx="154175" cy="174550"/>
            </a:xfrm>
            <a:custGeom>
              <a:rect b="b" l="l" r="r" t="t"/>
              <a:pathLst>
                <a:path extrusionOk="0" fill="none" h="6982" w="6167">
                  <a:moveTo>
                    <a:pt x="6167" y="6982"/>
                  </a:moveTo>
                  <a:lnTo>
                    <a:pt x="6167" y="1"/>
                  </a:lnTo>
                  <a:lnTo>
                    <a:pt x="0" y="3491"/>
                  </a:lnTo>
                  <a:close/>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0"/>
            <p:cNvSpPr/>
            <p:nvPr/>
          </p:nvSpPr>
          <p:spPr>
            <a:xfrm>
              <a:off x="7326600" y="2760025"/>
              <a:ext cx="25" cy="174550"/>
            </a:xfrm>
            <a:custGeom>
              <a:rect b="b" l="l" r="r" t="t"/>
              <a:pathLst>
                <a:path extrusionOk="0" fill="none" h="6982" w="1">
                  <a:moveTo>
                    <a:pt x="0" y="6982"/>
                  </a:moveTo>
                  <a:lnTo>
                    <a:pt x="0" y="1"/>
                  </a:ln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0"/>
            <p:cNvSpPr/>
            <p:nvPr/>
          </p:nvSpPr>
          <p:spPr>
            <a:xfrm>
              <a:off x="3868150" y="2783300"/>
              <a:ext cx="459600" cy="125100"/>
            </a:xfrm>
            <a:custGeom>
              <a:rect b="b" l="l" r="r" t="t"/>
              <a:pathLst>
                <a:path extrusionOk="0" h="5004" w="18384">
                  <a:moveTo>
                    <a:pt x="3142" y="1"/>
                  </a:moveTo>
                  <a:lnTo>
                    <a:pt x="1" y="2560"/>
                  </a:lnTo>
                  <a:lnTo>
                    <a:pt x="3142" y="5004"/>
                  </a:lnTo>
                  <a:lnTo>
                    <a:pt x="18384" y="2560"/>
                  </a:lnTo>
                  <a:lnTo>
                    <a:pt x="31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0"/>
            <p:cNvSpPr/>
            <p:nvPr/>
          </p:nvSpPr>
          <p:spPr>
            <a:xfrm>
              <a:off x="3972875" y="2890925"/>
              <a:ext cx="354875" cy="148375"/>
            </a:xfrm>
            <a:custGeom>
              <a:rect b="b" l="l" r="r" t="t"/>
              <a:pathLst>
                <a:path extrusionOk="0" h="5935" w="14195">
                  <a:moveTo>
                    <a:pt x="14195" y="1"/>
                  </a:moveTo>
                  <a:lnTo>
                    <a:pt x="1746" y="2095"/>
                  </a:lnTo>
                  <a:lnTo>
                    <a:pt x="0" y="4887"/>
                  </a:lnTo>
                  <a:lnTo>
                    <a:pt x="3142" y="5934"/>
                  </a:lnTo>
                  <a:lnTo>
                    <a:pt x="141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0"/>
            <p:cNvSpPr/>
            <p:nvPr/>
          </p:nvSpPr>
          <p:spPr>
            <a:xfrm>
              <a:off x="3972875" y="2652425"/>
              <a:ext cx="354875" cy="148350"/>
            </a:xfrm>
            <a:custGeom>
              <a:rect b="b" l="l" r="r" t="t"/>
              <a:pathLst>
                <a:path extrusionOk="0" h="5934" w="14195">
                  <a:moveTo>
                    <a:pt x="3142" y="0"/>
                  </a:moveTo>
                  <a:lnTo>
                    <a:pt x="0" y="1047"/>
                  </a:lnTo>
                  <a:lnTo>
                    <a:pt x="1746" y="3839"/>
                  </a:lnTo>
                  <a:lnTo>
                    <a:pt x="14195" y="5934"/>
                  </a:lnTo>
                  <a:lnTo>
                    <a:pt x="314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 name="Google Shape;806;p30"/>
          <p:cNvGrpSpPr/>
          <p:nvPr/>
        </p:nvGrpSpPr>
        <p:grpSpPr>
          <a:xfrm flipH="1">
            <a:off x="6866775" y="839197"/>
            <a:ext cx="1554856" cy="1288054"/>
            <a:chOff x="335075" y="271200"/>
            <a:chExt cx="1371125" cy="1135750"/>
          </a:xfrm>
        </p:grpSpPr>
        <p:sp>
          <p:nvSpPr>
            <p:cNvPr id="807" name="Google Shape;807;p30"/>
            <p:cNvSpPr/>
            <p:nvPr/>
          </p:nvSpPr>
          <p:spPr>
            <a:xfrm>
              <a:off x="584875" y="322275"/>
              <a:ext cx="9075" cy="8425"/>
            </a:xfrm>
            <a:custGeom>
              <a:rect b="b" l="l" r="r" t="t"/>
              <a:pathLst>
                <a:path extrusionOk="0" h="337" w="363">
                  <a:moveTo>
                    <a:pt x="69" y="0"/>
                  </a:moveTo>
                  <a:cubicBezTo>
                    <a:pt x="34" y="0"/>
                    <a:pt x="0" y="36"/>
                    <a:pt x="28" y="92"/>
                  </a:cubicBezTo>
                  <a:lnTo>
                    <a:pt x="258" y="321"/>
                  </a:lnTo>
                  <a:cubicBezTo>
                    <a:pt x="268" y="332"/>
                    <a:pt x="281" y="336"/>
                    <a:pt x="294" y="336"/>
                  </a:cubicBezTo>
                  <a:cubicBezTo>
                    <a:pt x="329" y="336"/>
                    <a:pt x="362" y="301"/>
                    <a:pt x="334" y="245"/>
                  </a:cubicBezTo>
                  <a:lnTo>
                    <a:pt x="105" y="15"/>
                  </a:lnTo>
                  <a:cubicBezTo>
                    <a:pt x="95" y="5"/>
                    <a:pt x="82" y="0"/>
                    <a:pt x="69" y="0"/>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0"/>
            <p:cNvSpPr/>
            <p:nvPr/>
          </p:nvSpPr>
          <p:spPr>
            <a:xfrm>
              <a:off x="1656725" y="729000"/>
              <a:ext cx="10275" cy="3100"/>
            </a:xfrm>
            <a:custGeom>
              <a:rect b="b" l="l" r="r" t="t"/>
              <a:pathLst>
                <a:path extrusionOk="0" h="124" w="411">
                  <a:moveTo>
                    <a:pt x="372" y="1"/>
                  </a:moveTo>
                  <a:lnTo>
                    <a:pt x="66" y="39"/>
                  </a:lnTo>
                  <a:cubicBezTo>
                    <a:pt x="1" y="39"/>
                    <a:pt x="19" y="123"/>
                    <a:pt x="50" y="123"/>
                  </a:cubicBezTo>
                  <a:cubicBezTo>
                    <a:pt x="55" y="123"/>
                    <a:pt x="61" y="121"/>
                    <a:pt x="66" y="116"/>
                  </a:cubicBezTo>
                  <a:lnTo>
                    <a:pt x="372" y="77"/>
                  </a:lnTo>
                  <a:cubicBezTo>
                    <a:pt x="410" y="77"/>
                    <a:pt x="410" y="1"/>
                    <a:pt x="372" y="1"/>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0"/>
            <p:cNvSpPr/>
            <p:nvPr/>
          </p:nvSpPr>
          <p:spPr>
            <a:xfrm>
              <a:off x="335075" y="271200"/>
              <a:ext cx="1371125" cy="1135750"/>
            </a:xfrm>
            <a:custGeom>
              <a:rect b="b" l="l" r="r" t="t"/>
              <a:pathLst>
                <a:path extrusionOk="0" h="45430" w="54845">
                  <a:moveTo>
                    <a:pt x="8797" y="3894"/>
                  </a:moveTo>
                  <a:cubicBezTo>
                    <a:pt x="8797" y="4009"/>
                    <a:pt x="8758" y="4124"/>
                    <a:pt x="8720" y="4238"/>
                  </a:cubicBezTo>
                  <a:cubicBezTo>
                    <a:pt x="8414" y="4774"/>
                    <a:pt x="8146" y="5309"/>
                    <a:pt x="7840" y="5883"/>
                  </a:cubicBezTo>
                  <a:cubicBezTo>
                    <a:pt x="7993" y="5194"/>
                    <a:pt x="8261" y="4544"/>
                    <a:pt x="8605" y="3971"/>
                  </a:cubicBezTo>
                  <a:cubicBezTo>
                    <a:pt x="8682" y="3932"/>
                    <a:pt x="8720" y="3932"/>
                    <a:pt x="8797" y="3894"/>
                  </a:cubicBezTo>
                  <a:close/>
                  <a:moveTo>
                    <a:pt x="8567" y="5041"/>
                  </a:moveTo>
                  <a:cubicBezTo>
                    <a:pt x="8491" y="5271"/>
                    <a:pt x="8452" y="5539"/>
                    <a:pt x="8376" y="5768"/>
                  </a:cubicBezTo>
                  <a:cubicBezTo>
                    <a:pt x="8146" y="6227"/>
                    <a:pt x="7840" y="6648"/>
                    <a:pt x="7573" y="7069"/>
                  </a:cubicBezTo>
                  <a:lnTo>
                    <a:pt x="7611" y="6839"/>
                  </a:lnTo>
                  <a:cubicBezTo>
                    <a:pt x="7611" y="6763"/>
                    <a:pt x="7687" y="6571"/>
                    <a:pt x="7726" y="6342"/>
                  </a:cubicBezTo>
                  <a:cubicBezTo>
                    <a:pt x="7764" y="6342"/>
                    <a:pt x="7764" y="6304"/>
                    <a:pt x="7802" y="6304"/>
                  </a:cubicBezTo>
                  <a:cubicBezTo>
                    <a:pt x="8032" y="5883"/>
                    <a:pt x="8299" y="5462"/>
                    <a:pt x="8567" y="5041"/>
                  </a:cubicBezTo>
                  <a:close/>
                  <a:moveTo>
                    <a:pt x="7420" y="6112"/>
                  </a:moveTo>
                  <a:cubicBezTo>
                    <a:pt x="7420" y="6380"/>
                    <a:pt x="7381" y="6571"/>
                    <a:pt x="7343" y="6763"/>
                  </a:cubicBezTo>
                  <a:cubicBezTo>
                    <a:pt x="7190" y="7451"/>
                    <a:pt x="6999" y="8178"/>
                    <a:pt x="6808" y="8866"/>
                  </a:cubicBezTo>
                  <a:cubicBezTo>
                    <a:pt x="6781" y="8839"/>
                    <a:pt x="6715" y="8812"/>
                    <a:pt x="6652" y="8812"/>
                  </a:cubicBezTo>
                  <a:cubicBezTo>
                    <a:pt x="6626" y="8812"/>
                    <a:pt x="6601" y="8817"/>
                    <a:pt x="6578" y="8828"/>
                  </a:cubicBezTo>
                  <a:cubicBezTo>
                    <a:pt x="6770" y="8254"/>
                    <a:pt x="6961" y="7642"/>
                    <a:pt x="7114" y="7069"/>
                  </a:cubicBezTo>
                  <a:cubicBezTo>
                    <a:pt x="7228" y="7030"/>
                    <a:pt x="7305" y="6839"/>
                    <a:pt x="7267" y="6533"/>
                  </a:cubicBezTo>
                  <a:lnTo>
                    <a:pt x="7267" y="6457"/>
                  </a:lnTo>
                  <a:cubicBezTo>
                    <a:pt x="7343" y="6342"/>
                    <a:pt x="7381" y="6227"/>
                    <a:pt x="7420" y="6112"/>
                  </a:cubicBezTo>
                  <a:close/>
                  <a:moveTo>
                    <a:pt x="8223" y="6533"/>
                  </a:moveTo>
                  <a:lnTo>
                    <a:pt x="8223" y="6533"/>
                  </a:lnTo>
                  <a:cubicBezTo>
                    <a:pt x="8185" y="6648"/>
                    <a:pt x="8146" y="6801"/>
                    <a:pt x="8146" y="6916"/>
                  </a:cubicBezTo>
                  <a:cubicBezTo>
                    <a:pt x="8146" y="6916"/>
                    <a:pt x="8108" y="6916"/>
                    <a:pt x="8108" y="6954"/>
                  </a:cubicBezTo>
                  <a:cubicBezTo>
                    <a:pt x="7840" y="7604"/>
                    <a:pt x="7496" y="8254"/>
                    <a:pt x="7114" y="8866"/>
                  </a:cubicBezTo>
                  <a:cubicBezTo>
                    <a:pt x="7190" y="8484"/>
                    <a:pt x="7305" y="8101"/>
                    <a:pt x="7381" y="7719"/>
                  </a:cubicBezTo>
                  <a:cubicBezTo>
                    <a:pt x="7687" y="7336"/>
                    <a:pt x="7955" y="6916"/>
                    <a:pt x="8223" y="6533"/>
                  </a:cubicBezTo>
                  <a:close/>
                  <a:moveTo>
                    <a:pt x="7955" y="7872"/>
                  </a:moveTo>
                  <a:lnTo>
                    <a:pt x="7840" y="8369"/>
                  </a:lnTo>
                  <a:cubicBezTo>
                    <a:pt x="7534" y="9096"/>
                    <a:pt x="7114" y="9746"/>
                    <a:pt x="6731" y="10396"/>
                  </a:cubicBezTo>
                  <a:cubicBezTo>
                    <a:pt x="6770" y="10281"/>
                    <a:pt x="6808" y="10166"/>
                    <a:pt x="6846" y="10013"/>
                  </a:cubicBezTo>
                  <a:cubicBezTo>
                    <a:pt x="6884" y="9822"/>
                    <a:pt x="6922" y="9631"/>
                    <a:pt x="6999" y="9402"/>
                  </a:cubicBezTo>
                  <a:cubicBezTo>
                    <a:pt x="7343" y="8943"/>
                    <a:pt x="7687" y="8445"/>
                    <a:pt x="7955" y="7872"/>
                  </a:cubicBezTo>
                  <a:close/>
                  <a:moveTo>
                    <a:pt x="7228" y="10205"/>
                  </a:moveTo>
                  <a:lnTo>
                    <a:pt x="7228" y="10205"/>
                  </a:lnTo>
                  <a:cubicBezTo>
                    <a:pt x="6922" y="10817"/>
                    <a:pt x="6578" y="11467"/>
                    <a:pt x="6311" y="12117"/>
                  </a:cubicBezTo>
                  <a:lnTo>
                    <a:pt x="6617" y="11008"/>
                  </a:lnTo>
                  <a:cubicBezTo>
                    <a:pt x="6617" y="10970"/>
                    <a:pt x="6655" y="10970"/>
                    <a:pt x="6655" y="10970"/>
                  </a:cubicBezTo>
                  <a:cubicBezTo>
                    <a:pt x="6884" y="10740"/>
                    <a:pt x="7075" y="10472"/>
                    <a:pt x="7228" y="10205"/>
                  </a:cubicBezTo>
                  <a:close/>
                  <a:moveTo>
                    <a:pt x="6999" y="3588"/>
                  </a:moveTo>
                  <a:cubicBezTo>
                    <a:pt x="6999" y="3626"/>
                    <a:pt x="6999" y="3626"/>
                    <a:pt x="6999" y="3665"/>
                  </a:cubicBezTo>
                  <a:cubicBezTo>
                    <a:pt x="7267" y="3894"/>
                    <a:pt x="7573" y="4009"/>
                    <a:pt x="7917" y="4009"/>
                  </a:cubicBezTo>
                  <a:lnTo>
                    <a:pt x="7993" y="4009"/>
                  </a:lnTo>
                  <a:lnTo>
                    <a:pt x="7917" y="4124"/>
                  </a:lnTo>
                  <a:cubicBezTo>
                    <a:pt x="7898" y="4047"/>
                    <a:pt x="7840" y="4009"/>
                    <a:pt x="7778" y="4009"/>
                  </a:cubicBezTo>
                  <a:cubicBezTo>
                    <a:pt x="7716" y="4009"/>
                    <a:pt x="7649" y="4047"/>
                    <a:pt x="7611" y="4124"/>
                  </a:cubicBezTo>
                  <a:cubicBezTo>
                    <a:pt x="7573" y="4238"/>
                    <a:pt x="7534" y="4353"/>
                    <a:pt x="7496" y="4506"/>
                  </a:cubicBezTo>
                  <a:lnTo>
                    <a:pt x="7343" y="4774"/>
                  </a:lnTo>
                  <a:cubicBezTo>
                    <a:pt x="7381" y="4544"/>
                    <a:pt x="7420" y="4315"/>
                    <a:pt x="7496" y="4124"/>
                  </a:cubicBezTo>
                  <a:cubicBezTo>
                    <a:pt x="7496" y="4047"/>
                    <a:pt x="7458" y="4009"/>
                    <a:pt x="7381" y="4009"/>
                  </a:cubicBezTo>
                  <a:cubicBezTo>
                    <a:pt x="7359" y="3998"/>
                    <a:pt x="7337" y="3993"/>
                    <a:pt x="7315" y="3993"/>
                  </a:cubicBezTo>
                  <a:cubicBezTo>
                    <a:pt x="7263" y="3993"/>
                    <a:pt x="7217" y="4020"/>
                    <a:pt x="7190" y="4047"/>
                  </a:cubicBezTo>
                  <a:cubicBezTo>
                    <a:pt x="6770" y="5233"/>
                    <a:pt x="6425" y="6457"/>
                    <a:pt x="6234" y="7719"/>
                  </a:cubicBezTo>
                  <a:cubicBezTo>
                    <a:pt x="5813" y="8981"/>
                    <a:pt x="5469" y="10243"/>
                    <a:pt x="5201" y="11543"/>
                  </a:cubicBezTo>
                  <a:cubicBezTo>
                    <a:pt x="5087" y="12041"/>
                    <a:pt x="4972" y="12576"/>
                    <a:pt x="4895" y="13111"/>
                  </a:cubicBezTo>
                  <a:cubicBezTo>
                    <a:pt x="4628" y="14068"/>
                    <a:pt x="4360" y="15024"/>
                    <a:pt x="4092" y="15980"/>
                  </a:cubicBezTo>
                  <a:cubicBezTo>
                    <a:pt x="3870" y="16537"/>
                    <a:pt x="3647" y="17058"/>
                    <a:pt x="3494" y="17647"/>
                  </a:cubicBezTo>
                  <a:lnTo>
                    <a:pt x="3494" y="17647"/>
                  </a:lnTo>
                  <a:lnTo>
                    <a:pt x="4016" y="15597"/>
                  </a:lnTo>
                  <a:cubicBezTo>
                    <a:pt x="5048" y="11658"/>
                    <a:pt x="6349" y="7642"/>
                    <a:pt x="6999" y="3588"/>
                  </a:cubicBezTo>
                  <a:close/>
                  <a:moveTo>
                    <a:pt x="53582" y="21181"/>
                  </a:moveTo>
                  <a:lnTo>
                    <a:pt x="53621" y="21220"/>
                  </a:lnTo>
                  <a:lnTo>
                    <a:pt x="53697" y="21258"/>
                  </a:lnTo>
                  <a:cubicBezTo>
                    <a:pt x="53621" y="21411"/>
                    <a:pt x="53506" y="21564"/>
                    <a:pt x="53429" y="21755"/>
                  </a:cubicBezTo>
                  <a:cubicBezTo>
                    <a:pt x="53506" y="21564"/>
                    <a:pt x="53544" y="21373"/>
                    <a:pt x="53582" y="21181"/>
                  </a:cubicBezTo>
                  <a:close/>
                  <a:moveTo>
                    <a:pt x="53888" y="21373"/>
                  </a:moveTo>
                  <a:cubicBezTo>
                    <a:pt x="54003" y="21411"/>
                    <a:pt x="54080" y="21449"/>
                    <a:pt x="54194" y="21487"/>
                  </a:cubicBezTo>
                  <a:lnTo>
                    <a:pt x="54194" y="21526"/>
                  </a:lnTo>
                  <a:cubicBezTo>
                    <a:pt x="54156" y="21602"/>
                    <a:pt x="54080" y="21717"/>
                    <a:pt x="54041" y="21831"/>
                  </a:cubicBezTo>
                  <a:lnTo>
                    <a:pt x="54003" y="21831"/>
                  </a:lnTo>
                  <a:cubicBezTo>
                    <a:pt x="53984" y="21812"/>
                    <a:pt x="53955" y="21803"/>
                    <a:pt x="53927" y="21803"/>
                  </a:cubicBezTo>
                  <a:cubicBezTo>
                    <a:pt x="53898" y="21803"/>
                    <a:pt x="53869" y="21812"/>
                    <a:pt x="53850" y="21831"/>
                  </a:cubicBezTo>
                  <a:cubicBezTo>
                    <a:pt x="53850" y="21717"/>
                    <a:pt x="53850" y="21602"/>
                    <a:pt x="53850" y="21487"/>
                  </a:cubicBezTo>
                  <a:cubicBezTo>
                    <a:pt x="53850" y="21411"/>
                    <a:pt x="53888" y="21373"/>
                    <a:pt x="53888" y="21373"/>
                  </a:cubicBezTo>
                  <a:close/>
                  <a:moveTo>
                    <a:pt x="54615" y="21487"/>
                  </a:moveTo>
                  <a:lnTo>
                    <a:pt x="54386" y="21870"/>
                  </a:lnTo>
                  <a:cubicBezTo>
                    <a:pt x="54424" y="21755"/>
                    <a:pt x="54462" y="21640"/>
                    <a:pt x="54462" y="21526"/>
                  </a:cubicBezTo>
                  <a:lnTo>
                    <a:pt x="54577" y="21526"/>
                  </a:lnTo>
                  <a:cubicBezTo>
                    <a:pt x="54577" y="21487"/>
                    <a:pt x="54615" y="21487"/>
                    <a:pt x="54615" y="21487"/>
                  </a:cubicBezTo>
                  <a:close/>
                  <a:moveTo>
                    <a:pt x="53927" y="22099"/>
                  </a:moveTo>
                  <a:lnTo>
                    <a:pt x="53927" y="22137"/>
                  </a:lnTo>
                  <a:lnTo>
                    <a:pt x="53812" y="22252"/>
                  </a:lnTo>
                  <a:cubicBezTo>
                    <a:pt x="53812" y="22214"/>
                    <a:pt x="53812" y="22176"/>
                    <a:pt x="53812" y="22099"/>
                  </a:cubicBezTo>
                  <a:lnTo>
                    <a:pt x="53850" y="22099"/>
                  </a:lnTo>
                  <a:cubicBezTo>
                    <a:pt x="53850" y="22118"/>
                    <a:pt x="53860" y="22128"/>
                    <a:pt x="53874" y="22128"/>
                  </a:cubicBezTo>
                  <a:cubicBezTo>
                    <a:pt x="53888" y="22128"/>
                    <a:pt x="53907" y="22118"/>
                    <a:pt x="53927" y="22099"/>
                  </a:cubicBezTo>
                  <a:close/>
                  <a:moveTo>
                    <a:pt x="52970" y="22558"/>
                  </a:moveTo>
                  <a:cubicBezTo>
                    <a:pt x="52932" y="22635"/>
                    <a:pt x="52894" y="22711"/>
                    <a:pt x="52856" y="22788"/>
                  </a:cubicBezTo>
                  <a:lnTo>
                    <a:pt x="52817" y="22826"/>
                  </a:lnTo>
                  <a:cubicBezTo>
                    <a:pt x="52856" y="22749"/>
                    <a:pt x="52932" y="22635"/>
                    <a:pt x="52970" y="22558"/>
                  </a:cubicBezTo>
                  <a:close/>
                  <a:moveTo>
                    <a:pt x="2868" y="20072"/>
                  </a:moveTo>
                  <a:lnTo>
                    <a:pt x="2868" y="20072"/>
                  </a:lnTo>
                  <a:cubicBezTo>
                    <a:pt x="2754" y="20569"/>
                    <a:pt x="2677" y="21067"/>
                    <a:pt x="2601" y="21564"/>
                  </a:cubicBezTo>
                  <a:cubicBezTo>
                    <a:pt x="2562" y="21640"/>
                    <a:pt x="2562" y="21755"/>
                    <a:pt x="2524" y="21870"/>
                  </a:cubicBezTo>
                  <a:cubicBezTo>
                    <a:pt x="2371" y="22290"/>
                    <a:pt x="2218" y="22711"/>
                    <a:pt x="2027" y="23170"/>
                  </a:cubicBezTo>
                  <a:cubicBezTo>
                    <a:pt x="2333" y="22137"/>
                    <a:pt x="2601" y="21105"/>
                    <a:pt x="2868" y="20072"/>
                  </a:cubicBezTo>
                  <a:close/>
                  <a:moveTo>
                    <a:pt x="52588" y="19460"/>
                  </a:moveTo>
                  <a:cubicBezTo>
                    <a:pt x="52856" y="19498"/>
                    <a:pt x="53085" y="19575"/>
                    <a:pt x="53353" y="19613"/>
                  </a:cubicBezTo>
                  <a:cubicBezTo>
                    <a:pt x="52550" y="20875"/>
                    <a:pt x="51785" y="22137"/>
                    <a:pt x="51058" y="23400"/>
                  </a:cubicBezTo>
                  <a:cubicBezTo>
                    <a:pt x="51058" y="23352"/>
                    <a:pt x="51014" y="23320"/>
                    <a:pt x="50972" y="23320"/>
                  </a:cubicBezTo>
                  <a:cubicBezTo>
                    <a:pt x="50946" y="23320"/>
                    <a:pt x="50920" y="23332"/>
                    <a:pt x="50905" y="23361"/>
                  </a:cubicBezTo>
                  <a:cubicBezTo>
                    <a:pt x="50255" y="23859"/>
                    <a:pt x="49720" y="24432"/>
                    <a:pt x="49184" y="25044"/>
                  </a:cubicBezTo>
                  <a:cubicBezTo>
                    <a:pt x="48916" y="25388"/>
                    <a:pt x="48687" y="25694"/>
                    <a:pt x="48419" y="26000"/>
                  </a:cubicBezTo>
                  <a:cubicBezTo>
                    <a:pt x="48381" y="26039"/>
                    <a:pt x="48343" y="26077"/>
                    <a:pt x="48343" y="26077"/>
                  </a:cubicBezTo>
                  <a:cubicBezTo>
                    <a:pt x="48534" y="25656"/>
                    <a:pt x="48725" y="25197"/>
                    <a:pt x="48916" y="24738"/>
                  </a:cubicBezTo>
                  <a:cubicBezTo>
                    <a:pt x="49452" y="24279"/>
                    <a:pt x="49949" y="23744"/>
                    <a:pt x="50446" y="23208"/>
                  </a:cubicBezTo>
                  <a:cubicBezTo>
                    <a:pt x="50943" y="22749"/>
                    <a:pt x="51402" y="22252"/>
                    <a:pt x="51861" y="21755"/>
                  </a:cubicBezTo>
                  <a:cubicBezTo>
                    <a:pt x="51915" y="21674"/>
                    <a:pt x="51836" y="21593"/>
                    <a:pt x="51757" y="21593"/>
                  </a:cubicBezTo>
                  <a:cubicBezTo>
                    <a:pt x="51725" y="21593"/>
                    <a:pt x="51692" y="21607"/>
                    <a:pt x="51670" y="21640"/>
                  </a:cubicBezTo>
                  <a:cubicBezTo>
                    <a:pt x="50943" y="22596"/>
                    <a:pt x="49987" y="23323"/>
                    <a:pt x="49146" y="24203"/>
                  </a:cubicBezTo>
                  <a:cubicBezTo>
                    <a:pt x="49299" y="23859"/>
                    <a:pt x="49452" y="23476"/>
                    <a:pt x="49605" y="23132"/>
                  </a:cubicBezTo>
                  <a:cubicBezTo>
                    <a:pt x="49632" y="23159"/>
                    <a:pt x="49678" y="23186"/>
                    <a:pt x="49716" y="23186"/>
                  </a:cubicBezTo>
                  <a:cubicBezTo>
                    <a:pt x="49732" y="23186"/>
                    <a:pt x="49747" y="23181"/>
                    <a:pt x="49758" y="23170"/>
                  </a:cubicBezTo>
                  <a:cubicBezTo>
                    <a:pt x="50676" y="22443"/>
                    <a:pt x="51555" y="21640"/>
                    <a:pt x="52358" y="20761"/>
                  </a:cubicBezTo>
                  <a:cubicBezTo>
                    <a:pt x="52448" y="20701"/>
                    <a:pt x="52375" y="20572"/>
                    <a:pt x="52284" y="20572"/>
                  </a:cubicBezTo>
                  <a:cubicBezTo>
                    <a:pt x="52258" y="20572"/>
                    <a:pt x="52231" y="20582"/>
                    <a:pt x="52205" y="20608"/>
                  </a:cubicBezTo>
                  <a:cubicBezTo>
                    <a:pt x="51326" y="21334"/>
                    <a:pt x="50446" y="22137"/>
                    <a:pt x="49681" y="23017"/>
                  </a:cubicBezTo>
                  <a:cubicBezTo>
                    <a:pt x="49949" y="22405"/>
                    <a:pt x="50178" y="21755"/>
                    <a:pt x="50446" y="21143"/>
                  </a:cubicBezTo>
                  <a:cubicBezTo>
                    <a:pt x="50484" y="21181"/>
                    <a:pt x="50523" y="21181"/>
                    <a:pt x="50561" y="21181"/>
                  </a:cubicBezTo>
                  <a:lnTo>
                    <a:pt x="50561" y="21220"/>
                  </a:lnTo>
                  <a:cubicBezTo>
                    <a:pt x="51173" y="20722"/>
                    <a:pt x="51785" y="20187"/>
                    <a:pt x="52320" y="19537"/>
                  </a:cubicBezTo>
                  <a:cubicBezTo>
                    <a:pt x="52358" y="19498"/>
                    <a:pt x="52320" y="19460"/>
                    <a:pt x="52282" y="19460"/>
                  </a:cubicBezTo>
                  <a:close/>
                  <a:moveTo>
                    <a:pt x="1912" y="28295"/>
                  </a:moveTo>
                  <a:lnTo>
                    <a:pt x="2295" y="28448"/>
                  </a:lnTo>
                  <a:lnTo>
                    <a:pt x="1874" y="28333"/>
                  </a:lnTo>
                  <a:lnTo>
                    <a:pt x="1912" y="28295"/>
                  </a:lnTo>
                  <a:close/>
                  <a:moveTo>
                    <a:pt x="51020" y="23553"/>
                  </a:moveTo>
                  <a:lnTo>
                    <a:pt x="51020" y="23553"/>
                  </a:lnTo>
                  <a:cubicBezTo>
                    <a:pt x="50829" y="23897"/>
                    <a:pt x="50637" y="24241"/>
                    <a:pt x="50446" y="24585"/>
                  </a:cubicBezTo>
                  <a:cubicBezTo>
                    <a:pt x="50370" y="24585"/>
                    <a:pt x="50331" y="24585"/>
                    <a:pt x="50293" y="24623"/>
                  </a:cubicBezTo>
                  <a:cubicBezTo>
                    <a:pt x="49414" y="25503"/>
                    <a:pt x="48572" y="26421"/>
                    <a:pt x="47807" y="27415"/>
                  </a:cubicBezTo>
                  <a:cubicBezTo>
                    <a:pt x="47778" y="27474"/>
                    <a:pt x="47816" y="27555"/>
                    <a:pt x="47870" y="27555"/>
                  </a:cubicBezTo>
                  <a:cubicBezTo>
                    <a:pt x="47886" y="27555"/>
                    <a:pt x="47904" y="27548"/>
                    <a:pt x="47922" y="27530"/>
                  </a:cubicBezTo>
                  <a:cubicBezTo>
                    <a:pt x="48687" y="26880"/>
                    <a:pt x="49375" y="26115"/>
                    <a:pt x="49987" y="25350"/>
                  </a:cubicBezTo>
                  <a:lnTo>
                    <a:pt x="49987" y="25350"/>
                  </a:lnTo>
                  <a:cubicBezTo>
                    <a:pt x="49834" y="25656"/>
                    <a:pt x="49681" y="25962"/>
                    <a:pt x="49528" y="26268"/>
                  </a:cubicBezTo>
                  <a:cubicBezTo>
                    <a:pt x="49490" y="26230"/>
                    <a:pt x="49452" y="26211"/>
                    <a:pt x="49418" y="26211"/>
                  </a:cubicBezTo>
                  <a:cubicBezTo>
                    <a:pt x="49385" y="26211"/>
                    <a:pt x="49356" y="26230"/>
                    <a:pt x="49337" y="26268"/>
                  </a:cubicBezTo>
                  <a:cubicBezTo>
                    <a:pt x="48572" y="27033"/>
                    <a:pt x="47845" y="27836"/>
                    <a:pt x="47157" y="28678"/>
                  </a:cubicBezTo>
                  <a:cubicBezTo>
                    <a:pt x="47540" y="27874"/>
                    <a:pt x="47884" y="27071"/>
                    <a:pt x="48228" y="26268"/>
                  </a:cubicBezTo>
                  <a:lnTo>
                    <a:pt x="48266" y="26268"/>
                  </a:lnTo>
                  <a:cubicBezTo>
                    <a:pt x="48266" y="26306"/>
                    <a:pt x="48304" y="26345"/>
                    <a:pt x="48343" y="26345"/>
                  </a:cubicBezTo>
                  <a:cubicBezTo>
                    <a:pt x="48359" y="26360"/>
                    <a:pt x="48381" y="26370"/>
                    <a:pt x="48407" y="26370"/>
                  </a:cubicBezTo>
                  <a:cubicBezTo>
                    <a:pt x="48444" y="26370"/>
                    <a:pt x="48489" y="26351"/>
                    <a:pt x="48534" y="26306"/>
                  </a:cubicBezTo>
                  <a:cubicBezTo>
                    <a:pt x="48572" y="26268"/>
                    <a:pt x="48572" y="26230"/>
                    <a:pt x="48534" y="26192"/>
                  </a:cubicBezTo>
                  <a:cubicBezTo>
                    <a:pt x="48649" y="26153"/>
                    <a:pt x="48725" y="26115"/>
                    <a:pt x="48725" y="26115"/>
                  </a:cubicBezTo>
                  <a:cubicBezTo>
                    <a:pt x="48993" y="25847"/>
                    <a:pt x="49222" y="25541"/>
                    <a:pt x="49414" y="25197"/>
                  </a:cubicBezTo>
                  <a:cubicBezTo>
                    <a:pt x="49873" y="24623"/>
                    <a:pt x="50408" y="24050"/>
                    <a:pt x="51020" y="23553"/>
                  </a:cubicBezTo>
                  <a:close/>
                  <a:moveTo>
                    <a:pt x="1224" y="26421"/>
                  </a:moveTo>
                  <a:cubicBezTo>
                    <a:pt x="1224" y="26459"/>
                    <a:pt x="1262" y="26498"/>
                    <a:pt x="1300" y="26536"/>
                  </a:cubicBezTo>
                  <a:cubicBezTo>
                    <a:pt x="1109" y="27109"/>
                    <a:pt x="956" y="27683"/>
                    <a:pt x="803" y="28257"/>
                  </a:cubicBezTo>
                  <a:cubicBezTo>
                    <a:pt x="765" y="28372"/>
                    <a:pt x="803" y="28486"/>
                    <a:pt x="918" y="28563"/>
                  </a:cubicBezTo>
                  <a:cubicBezTo>
                    <a:pt x="918" y="28563"/>
                    <a:pt x="918" y="28601"/>
                    <a:pt x="918" y="28639"/>
                  </a:cubicBezTo>
                  <a:cubicBezTo>
                    <a:pt x="880" y="28639"/>
                    <a:pt x="841" y="28678"/>
                    <a:pt x="841" y="28716"/>
                  </a:cubicBezTo>
                  <a:lnTo>
                    <a:pt x="841" y="28831"/>
                  </a:lnTo>
                  <a:cubicBezTo>
                    <a:pt x="765" y="28716"/>
                    <a:pt x="727" y="28601"/>
                    <a:pt x="688" y="28486"/>
                  </a:cubicBezTo>
                  <a:cubicBezTo>
                    <a:pt x="841" y="27798"/>
                    <a:pt x="1033" y="27109"/>
                    <a:pt x="1224" y="26421"/>
                  </a:cubicBezTo>
                  <a:close/>
                  <a:moveTo>
                    <a:pt x="5240" y="15291"/>
                  </a:moveTo>
                  <a:lnTo>
                    <a:pt x="5240" y="15291"/>
                  </a:lnTo>
                  <a:cubicBezTo>
                    <a:pt x="4245" y="19422"/>
                    <a:pt x="3213" y="23514"/>
                    <a:pt x="2180" y="27607"/>
                  </a:cubicBezTo>
                  <a:cubicBezTo>
                    <a:pt x="2104" y="27683"/>
                    <a:pt x="2065" y="27836"/>
                    <a:pt x="2180" y="27913"/>
                  </a:cubicBezTo>
                  <a:cubicBezTo>
                    <a:pt x="2180" y="27913"/>
                    <a:pt x="2180" y="27913"/>
                    <a:pt x="2180" y="27951"/>
                  </a:cubicBezTo>
                  <a:cubicBezTo>
                    <a:pt x="2158" y="27973"/>
                    <a:pt x="2174" y="27995"/>
                    <a:pt x="2192" y="27995"/>
                  </a:cubicBezTo>
                  <a:cubicBezTo>
                    <a:pt x="2205" y="27995"/>
                    <a:pt x="2218" y="27983"/>
                    <a:pt x="2218" y="27951"/>
                  </a:cubicBezTo>
                  <a:cubicBezTo>
                    <a:pt x="2237" y="27970"/>
                    <a:pt x="2266" y="27980"/>
                    <a:pt x="2295" y="27980"/>
                  </a:cubicBezTo>
                  <a:cubicBezTo>
                    <a:pt x="2323" y="27980"/>
                    <a:pt x="2352" y="27970"/>
                    <a:pt x="2371" y="27951"/>
                  </a:cubicBezTo>
                  <a:cubicBezTo>
                    <a:pt x="3366" y="28372"/>
                    <a:pt x="4360" y="28792"/>
                    <a:pt x="5354" y="29175"/>
                  </a:cubicBezTo>
                  <a:cubicBezTo>
                    <a:pt x="4245" y="28754"/>
                    <a:pt x="3098" y="28372"/>
                    <a:pt x="1989" y="28027"/>
                  </a:cubicBezTo>
                  <a:cubicBezTo>
                    <a:pt x="2027" y="27874"/>
                    <a:pt x="2065" y="27760"/>
                    <a:pt x="2104" y="27607"/>
                  </a:cubicBezTo>
                  <a:cubicBezTo>
                    <a:pt x="2371" y="26574"/>
                    <a:pt x="2601" y="25541"/>
                    <a:pt x="2715" y="24509"/>
                  </a:cubicBezTo>
                  <a:cubicBezTo>
                    <a:pt x="2715" y="24470"/>
                    <a:pt x="2715" y="24432"/>
                    <a:pt x="2715" y="24394"/>
                  </a:cubicBezTo>
                  <a:cubicBezTo>
                    <a:pt x="2830" y="23935"/>
                    <a:pt x="2907" y="23514"/>
                    <a:pt x="3021" y="23055"/>
                  </a:cubicBezTo>
                  <a:lnTo>
                    <a:pt x="3021" y="23017"/>
                  </a:lnTo>
                  <a:cubicBezTo>
                    <a:pt x="3021" y="22941"/>
                    <a:pt x="3021" y="22864"/>
                    <a:pt x="2983" y="22826"/>
                  </a:cubicBezTo>
                  <a:lnTo>
                    <a:pt x="3404" y="21564"/>
                  </a:lnTo>
                  <a:cubicBezTo>
                    <a:pt x="3786" y="20569"/>
                    <a:pt x="4207" y="19613"/>
                    <a:pt x="4207" y="18542"/>
                  </a:cubicBezTo>
                  <a:cubicBezTo>
                    <a:pt x="4360" y="18083"/>
                    <a:pt x="4513" y="17663"/>
                    <a:pt x="4628" y="17204"/>
                  </a:cubicBezTo>
                  <a:cubicBezTo>
                    <a:pt x="4666" y="17165"/>
                    <a:pt x="4666" y="17127"/>
                    <a:pt x="4704" y="17089"/>
                  </a:cubicBezTo>
                  <a:cubicBezTo>
                    <a:pt x="4704" y="17051"/>
                    <a:pt x="4704" y="17012"/>
                    <a:pt x="4742" y="16936"/>
                  </a:cubicBezTo>
                  <a:cubicBezTo>
                    <a:pt x="4895" y="16401"/>
                    <a:pt x="5087" y="15827"/>
                    <a:pt x="5240" y="15291"/>
                  </a:cubicBezTo>
                  <a:close/>
                  <a:moveTo>
                    <a:pt x="1186" y="28754"/>
                  </a:moveTo>
                  <a:cubicBezTo>
                    <a:pt x="1224" y="28754"/>
                    <a:pt x="1224" y="28754"/>
                    <a:pt x="1262" y="28792"/>
                  </a:cubicBezTo>
                  <a:lnTo>
                    <a:pt x="1606" y="28907"/>
                  </a:lnTo>
                  <a:cubicBezTo>
                    <a:pt x="1989" y="29098"/>
                    <a:pt x="2371" y="29289"/>
                    <a:pt x="2715" y="29481"/>
                  </a:cubicBezTo>
                  <a:cubicBezTo>
                    <a:pt x="2104" y="29442"/>
                    <a:pt x="1492" y="29175"/>
                    <a:pt x="1071" y="28754"/>
                  </a:cubicBezTo>
                  <a:close/>
                  <a:moveTo>
                    <a:pt x="7458" y="10205"/>
                  </a:moveTo>
                  <a:lnTo>
                    <a:pt x="7458" y="10205"/>
                  </a:lnTo>
                  <a:cubicBezTo>
                    <a:pt x="7381" y="10625"/>
                    <a:pt x="7305" y="11008"/>
                    <a:pt x="7228" y="11390"/>
                  </a:cubicBezTo>
                  <a:cubicBezTo>
                    <a:pt x="7197" y="11374"/>
                    <a:pt x="7159" y="11365"/>
                    <a:pt x="7122" y="11365"/>
                  </a:cubicBezTo>
                  <a:cubicBezTo>
                    <a:pt x="7070" y="11365"/>
                    <a:pt x="7021" y="11384"/>
                    <a:pt x="6999" y="11429"/>
                  </a:cubicBezTo>
                  <a:cubicBezTo>
                    <a:pt x="6731" y="12155"/>
                    <a:pt x="6311" y="12805"/>
                    <a:pt x="6043" y="13532"/>
                  </a:cubicBezTo>
                  <a:cubicBezTo>
                    <a:pt x="6016" y="13586"/>
                    <a:pt x="6065" y="13640"/>
                    <a:pt x="6124" y="13640"/>
                  </a:cubicBezTo>
                  <a:cubicBezTo>
                    <a:pt x="6148" y="13640"/>
                    <a:pt x="6173" y="13631"/>
                    <a:pt x="6196" y="13609"/>
                  </a:cubicBezTo>
                  <a:cubicBezTo>
                    <a:pt x="6578" y="13035"/>
                    <a:pt x="6922" y="12423"/>
                    <a:pt x="7152" y="11735"/>
                  </a:cubicBezTo>
                  <a:lnTo>
                    <a:pt x="7152" y="11735"/>
                  </a:lnTo>
                  <a:cubicBezTo>
                    <a:pt x="6961" y="12691"/>
                    <a:pt x="6731" y="13647"/>
                    <a:pt x="6540" y="14603"/>
                  </a:cubicBezTo>
                  <a:cubicBezTo>
                    <a:pt x="5584" y="18542"/>
                    <a:pt x="4589" y="22482"/>
                    <a:pt x="3557" y="26383"/>
                  </a:cubicBezTo>
                  <a:cubicBezTo>
                    <a:pt x="3519" y="26498"/>
                    <a:pt x="3633" y="26612"/>
                    <a:pt x="3786" y="26612"/>
                  </a:cubicBezTo>
                  <a:cubicBezTo>
                    <a:pt x="3888" y="26606"/>
                    <a:pt x="3991" y="26603"/>
                    <a:pt x="4095" y="26603"/>
                  </a:cubicBezTo>
                  <a:cubicBezTo>
                    <a:pt x="5858" y="26603"/>
                    <a:pt x="7857" y="27492"/>
                    <a:pt x="9447" y="28142"/>
                  </a:cubicBezTo>
                  <a:cubicBezTo>
                    <a:pt x="10785" y="28678"/>
                    <a:pt x="12086" y="29289"/>
                    <a:pt x="13386" y="29863"/>
                  </a:cubicBezTo>
                  <a:lnTo>
                    <a:pt x="14151" y="30207"/>
                  </a:lnTo>
                  <a:cubicBezTo>
                    <a:pt x="14151" y="30246"/>
                    <a:pt x="14151" y="30284"/>
                    <a:pt x="14151" y="30284"/>
                  </a:cubicBezTo>
                  <a:lnTo>
                    <a:pt x="15107" y="31852"/>
                  </a:lnTo>
                  <a:cubicBezTo>
                    <a:pt x="15260" y="32081"/>
                    <a:pt x="15375" y="32273"/>
                    <a:pt x="15490" y="32502"/>
                  </a:cubicBezTo>
                  <a:lnTo>
                    <a:pt x="14610" y="32196"/>
                  </a:lnTo>
                  <a:cubicBezTo>
                    <a:pt x="14457" y="31967"/>
                    <a:pt x="14227" y="31775"/>
                    <a:pt x="14074" y="31508"/>
                  </a:cubicBezTo>
                  <a:cubicBezTo>
                    <a:pt x="13692" y="30972"/>
                    <a:pt x="13386" y="30437"/>
                    <a:pt x="13118" y="29825"/>
                  </a:cubicBezTo>
                  <a:cubicBezTo>
                    <a:pt x="13092" y="29785"/>
                    <a:pt x="13056" y="29768"/>
                    <a:pt x="13022" y="29768"/>
                  </a:cubicBezTo>
                  <a:cubicBezTo>
                    <a:pt x="12958" y="29768"/>
                    <a:pt x="12902" y="29827"/>
                    <a:pt x="12927" y="29901"/>
                  </a:cubicBezTo>
                  <a:cubicBezTo>
                    <a:pt x="13157" y="30475"/>
                    <a:pt x="13463" y="31049"/>
                    <a:pt x="13807" y="31546"/>
                  </a:cubicBezTo>
                  <a:cubicBezTo>
                    <a:pt x="13921" y="31699"/>
                    <a:pt x="13998" y="31852"/>
                    <a:pt x="14113" y="32043"/>
                  </a:cubicBezTo>
                  <a:lnTo>
                    <a:pt x="13195" y="31699"/>
                  </a:lnTo>
                  <a:cubicBezTo>
                    <a:pt x="12812" y="31049"/>
                    <a:pt x="12430" y="30399"/>
                    <a:pt x="12086" y="29748"/>
                  </a:cubicBezTo>
                  <a:cubicBezTo>
                    <a:pt x="12072" y="29708"/>
                    <a:pt x="12045" y="29692"/>
                    <a:pt x="12017" y="29692"/>
                  </a:cubicBezTo>
                  <a:cubicBezTo>
                    <a:pt x="11964" y="29692"/>
                    <a:pt x="11908" y="29750"/>
                    <a:pt x="11933" y="29825"/>
                  </a:cubicBezTo>
                  <a:cubicBezTo>
                    <a:pt x="12200" y="30360"/>
                    <a:pt x="12468" y="30972"/>
                    <a:pt x="12774" y="31546"/>
                  </a:cubicBezTo>
                  <a:lnTo>
                    <a:pt x="11933" y="31202"/>
                  </a:lnTo>
                  <a:cubicBezTo>
                    <a:pt x="11856" y="31164"/>
                    <a:pt x="11818" y="31087"/>
                    <a:pt x="11780" y="31011"/>
                  </a:cubicBezTo>
                  <a:cubicBezTo>
                    <a:pt x="11550" y="30552"/>
                    <a:pt x="11321" y="30093"/>
                    <a:pt x="11168" y="29595"/>
                  </a:cubicBezTo>
                  <a:cubicBezTo>
                    <a:pt x="11152" y="29547"/>
                    <a:pt x="11109" y="29526"/>
                    <a:pt x="11067" y="29526"/>
                  </a:cubicBezTo>
                  <a:cubicBezTo>
                    <a:pt x="11010" y="29526"/>
                    <a:pt x="10954" y="29567"/>
                    <a:pt x="10977" y="29634"/>
                  </a:cubicBezTo>
                  <a:cubicBezTo>
                    <a:pt x="11130" y="30131"/>
                    <a:pt x="11321" y="30590"/>
                    <a:pt x="11550" y="31049"/>
                  </a:cubicBezTo>
                  <a:lnTo>
                    <a:pt x="10862" y="30819"/>
                  </a:lnTo>
                  <a:lnTo>
                    <a:pt x="10824" y="30781"/>
                  </a:lnTo>
                  <a:cubicBezTo>
                    <a:pt x="10556" y="30284"/>
                    <a:pt x="10288" y="29787"/>
                    <a:pt x="10097" y="29289"/>
                  </a:cubicBezTo>
                  <a:cubicBezTo>
                    <a:pt x="10084" y="29249"/>
                    <a:pt x="10052" y="29233"/>
                    <a:pt x="10019" y="29233"/>
                  </a:cubicBezTo>
                  <a:cubicBezTo>
                    <a:pt x="9958" y="29233"/>
                    <a:pt x="9894" y="29291"/>
                    <a:pt x="9944" y="29366"/>
                  </a:cubicBezTo>
                  <a:cubicBezTo>
                    <a:pt x="10097" y="29787"/>
                    <a:pt x="10288" y="30246"/>
                    <a:pt x="10518" y="30705"/>
                  </a:cubicBezTo>
                  <a:lnTo>
                    <a:pt x="10135" y="30552"/>
                  </a:lnTo>
                  <a:cubicBezTo>
                    <a:pt x="9753" y="29825"/>
                    <a:pt x="9294" y="29136"/>
                    <a:pt x="8911" y="28448"/>
                  </a:cubicBezTo>
                  <a:cubicBezTo>
                    <a:pt x="8897" y="28406"/>
                    <a:pt x="8868" y="28390"/>
                    <a:pt x="8838" y="28390"/>
                  </a:cubicBezTo>
                  <a:cubicBezTo>
                    <a:pt x="8786" y="28390"/>
                    <a:pt x="8734" y="28438"/>
                    <a:pt x="8758" y="28486"/>
                  </a:cubicBezTo>
                  <a:cubicBezTo>
                    <a:pt x="9102" y="29136"/>
                    <a:pt x="9408" y="29787"/>
                    <a:pt x="9714" y="30399"/>
                  </a:cubicBezTo>
                  <a:lnTo>
                    <a:pt x="8950" y="30131"/>
                  </a:lnTo>
                  <a:cubicBezTo>
                    <a:pt x="8529" y="29481"/>
                    <a:pt x="8146" y="28831"/>
                    <a:pt x="7802" y="28142"/>
                  </a:cubicBezTo>
                  <a:cubicBezTo>
                    <a:pt x="7789" y="28102"/>
                    <a:pt x="7757" y="28085"/>
                    <a:pt x="7724" y="28085"/>
                  </a:cubicBezTo>
                  <a:cubicBezTo>
                    <a:pt x="7663" y="28085"/>
                    <a:pt x="7599" y="28144"/>
                    <a:pt x="7649" y="28219"/>
                  </a:cubicBezTo>
                  <a:cubicBezTo>
                    <a:pt x="7917" y="28792"/>
                    <a:pt x="8185" y="29366"/>
                    <a:pt x="8491" y="29940"/>
                  </a:cubicBezTo>
                  <a:lnTo>
                    <a:pt x="8032" y="29787"/>
                  </a:lnTo>
                  <a:cubicBezTo>
                    <a:pt x="7917" y="29595"/>
                    <a:pt x="7802" y="29404"/>
                    <a:pt x="7726" y="29251"/>
                  </a:cubicBezTo>
                  <a:cubicBezTo>
                    <a:pt x="7381" y="28639"/>
                    <a:pt x="7037" y="28066"/>
                    <a:pt x="6655" y="27492"/>
                  </a:cubicBezTo>
                  <a:cubicBezTo>
                    <a:pt x="6633" y="27459"/>
                    <a:pt x="6605" y="27445"/>
                    <a:pt x="6578" y="27445"/>
                  </a:cubicBezTo>
                  <a:cubicBezTo>
                    <a:pt x="6510" y="27445"/>
                    <a:pt x="6447" y="27535"/>
                    <a:pt x="6502" y="27645"/>
                  </a:cubicBezTo>
                  <a:cubicBezTo>
                    <a:pt x="6884" y="28295"/>
                    <a:pt x="7228" y="28907"/>
                    <a:pt x="7611" y="29557"/>
                  </a:cubicBezTo>
                  <a:lnTo>
                    <a:pt x="7649" y="29634"/>
                  </a:lnTo>
                  <a:lnTo>
                    <a:pt x="7649" y="29634"/>
                  </a:lnTo>
                  <a:lnTo>
                    <a:pt x="7152" y="29442"/>
                  </a:lnTo>
                  <a:cubicBezTo>
                    <a:pt x="7037" y="29289"/>
                    <a:pt x="6961" y="29175"/>
                    <a:pt x="6884" y="29022"/>
                  </a:cubicBezTo>
                  <a:cubicBezTo>
                    <a:pt x="6578" y="28563"/>
                    <a:pt x="6311" y="28027"/>
                    <a:pt x="6081" y="27492"/>
                  </a:cubicBezTo>
                  <a:cubicBezTo>
                    <a:pt x="6059" y="27469"/>
                    <a:pt x="6033" y="27460"/>
                    <a:pt x="6009" y="27460"/>
                  </a:cubicBezTo>
                  <a:cubicBezTo>
                    <a:pt x="5951" y="27460"/>
                    <a:pt x="5901" y="27514"/>
                    <a:pt x="5928" y="27568"/>
                  </a:cubicBezTo>
                  <a:cubicBezTo>
                    <a:pt x="6158" y="28142"/>
                    <a:pt x="6425" y="28678"/>
                    <a:pt x="6693" y="29213"/>
                  </a:cubicBezTo>
                  <a:lnTo>
                    <a:pt x="6731" y="29289"/>
                  </a:lnTo>
                  <a:lnTo>
                    <a:pt x="6272" y="29175"/>
                  </a:lnTo>
                  <a:lnTo>
                    <a:pt x="6119" y="28907"/>
                  </a:lnTo>
                  <a:cubicBezTo>
                    <a:pt x="5890" y="28410"/>
                    <a:pt x="5622" y="27951"/>
                    <a:pt x="5278" y="27568"/>
                  </a:cubicBezTo>
                  <a:cubicBezTo>
                    <a:pt x="5240" y="27549"/>
                    <a:pt x="5211" y="27540"/>
                    <a:pt x="5187" y="27540"/>
                  </a:cubicBezTo>
                  <a:cubicBezTo>
                    <a:pt x="5163" y="27540"/>
                    <a:pt x="5144" y="27549"/>
                    <a:pt x="5125" y="27568"/>
                  </a:cubicBezTo>
                  <a:cubicBezTo>
                    <a:pt x="5048" y="27607"/>
                    <a:pt x="5048" y="27645"/>
                    <a:pt x="5087" y="27721"/>
                  </a:cubicBezTo>
                  <a:lnTo>
                    <a:pt x="5125" y="27721"/>
                  </a:lnTo>
                  <a:cubicBezTo>
                    <a:pt x="5163" y="27836"/>
                    <a:pt x="5546" y="28601"/>
                    <a:pt x="5737" y="28983"/>
                  </a:cubicBezTo>
                  <a:lnTo>
                    <a:pt x="2524" y="27721"/>
                  </a:lnTo>
                  <a:cubicBezTo>
                    <a:pt x="3480" y="23744"/>
                    <a:pt x="4437" y="19766"/>
                    <a:pt x="5431" y="15789"/>
                  </a:cubicBezTo>
                  <a:lnTo>
                    <a:pt x="6234" y="12576"/>
                  </a:lnTo>
                  <a:lnTo>
                    <a:pt x="6311" y="12576"/>
                  </a:lnTo>
                  <a:cubicBezTo>
                    <a:pt x="6731" y="11811"/>
                    <a:pt x="7114" y="11008"/>
                    <a:pt x="7458" y="10205"/>
                  </a:cubicBezTo>
                  <a:close/>
                  <a:moveTo>
                    <a:pt x="11894" y="2020"/>
                  </a:moveTo>
                  <a:cubicBezTo>
                    <a:pt x="12353" y="2479"/>
                    <a:pt x="12965" y="2823"/>
                    <a:pt x="13616" y="2900"/>
                  </a:cubicBezTo>
                  <a:cubicBezTo>
                    <a:pt x="11550" y="9555"/>
                    <a:pt x="9600" y="16133"/>
                    <a:pt x="6999" y="22635"/>
                  </a:cubicBezTo>
                  <a:cubicBezTo>
                    <a:pt x="6961" y="22673"/>
                    <a:pt x="6961" y="22711"/>
                    <a:pt x="6999" y="22788"/>
                  </a:cubicBezTo>
                  <a:cubicBezTo>
                    <a:pt x="6846" y="23361"/>
                    <a:pt x="7420" y="23820"/>
                    <a:pt x="7879" y="24279"/>
                  </a:cubicBezTo>
                  <a:cubicBezTo>
                    <a:pt x="9294" y="25580"/>
                    <a:pt x="10900" y="26689"/>
                    <a:pt x="12621" y="27568"/>
                  </a:cubicBezTo>
                  <a:cubicBezTo>
                    <a:pt x="14495" y="28525"/>
                    <a:pt x="16522" y="28907"/>
                    <a:pt x="18396" y="29748"/>
                  </a:cubicBezTo>
                  <a:cubicBezTo>
                    <a:pt x="19773" y="30360"/>
                    <a:pt x="20729" y="31469"/>
                    <a:pt x="21724" y="32540"/>
                  </a:cubicBezTo>
                  <a:cubicBezTo>
                    <a:pt x="19658" y="31164"/>
                    <a:pt x="17325" y="30207"/>
                    <a:pt x="15069" y="29213"/>
                  </a:cubicBezTo>
                  <a:cubicBezTo>
                    <a:pt x="11856" y="27721"/>
                    <a:pt x="8605" y="26039"/>
                    <a:pt x="5278" y="24853"/>
                  </a:cubicBezTo>
                  <a:cubicBezTo>
                    <a:pt x="7420" y="17242"/>
                    <a:pt x="9982" y="9707"/>
                    <a:pt x="11894" y="2020"/>
                  </a:cubicBezTo>
                  <a:close/>
                  <a:moveTo>
                    <a:pt x="14457" y="30360"/>
                  </a:moveTo>
                  <a:lnTo>
                    <a:pt x="15490" y="30819"/>
                  </a:lnTo>
                  <a:cubicBezTo>
                    <a:pt x="15757" y="31393"/>
                    <a:pt x="16025" y="31967"/>
                    <a:pt x="16293" y="32540"/>
                  </a:cubicBezTo>
                  <a:cubicBezTo>
                    <a:pt x="16331" y="32617"/>
                    <a:pt x="16369" y="32732"/>
                    <a:pt x="16407" y="32808"/>
                  </a:cubicBezTo>
                  <a:lnTo>
                    <a:pt x="15948" y="32655"/>
                  </a:lnTo>
                  <a:cubicBezTo>
                    <a:pt x="15757" y="32349"/>
                    <a:pt x="15528" y="32043"/>
                    <a:pt x="15337" y="31737"/>
                  </a:cubicBezTo>
                  <a:cubicBezTo>
                    <a:pt x="15031" y="31278"/>
                    <a:pt x="14725" y="30819"/>
                    <a:pt x="14457" y="30360"/>
                  </a:cubicBezTo>
                  <a:close/>
                  <a:moveTo>
                    <a:pt x="4422" y="30318"/>
                  </a:moveTo>
                  <a:cubicBezTo>
                    <a:pt x="6122" y="30818"/>
                    <a:pt x="7696" y="31575"/>
                    <a:pt x="9408" y="32158"/>
                  </a:cubicBezTo>
                  <a:cubicBezTo>
                    <a:pt x="9714" y="32234"/>
                    <a:pt x="10059" y="32349"/>
                    <a:pt x="10365" y="32426"/>
                  </a:cubicBezTo>
                  <a:cubicBezTo>
                    <a:pt x="10365" y="32464"/>
                    <a:pt x="10365" y="32502"/>
                    <a:pt x="10403" y="32502"/>
                  </a:cubicBezTo>
                  <a:lnTo>
                    <a:pt x="11168" y="32846"/>
                  </a:lnTo>
                  <a:cubicBezTo>
                    <a:pt x="10594" y="32655"/>
                    <a:pt x="10059" y="32464"/>
                    <a:pt x="9485" y="32234"/>
                  </a:cubicBezTo>
                  <a:lnTo>
                    <a:pt x="4551" y="30360"/>
                  </a:lnTo>
                  <a:cubicBezTo>
                    <a:pt x="4509" y="30346"/>
                    <a:pt x="4466" y="30332"/>
                    <a:pt x="4422" y="30318"/>
                  </a:cubicBezTo>
                  <a:close/>
                  <a:moveTo>
                    <a:pt x="14572" y="414"/>
                  </a:moveTo>
                  <a:cubicBezTo>
                    <a:pt x="16446" y="2364"/>
                    <a:pt x="18549" y="4047"/>
                    <a:pt x="20844" y="5424"/>
                  </a:cubicBezTo>
                  <a:cubicBezTo>
                    <a:pt x="20860" y="5429"/>
                    <a:pt x="20875" y="5432"/>
                    <a:pt x="20889" y="5432"/>
                  </a:cubicBezTo>
                  <a:cubicBezTo>
                    <a:pt x="20977" y="5432"/>
                    <a:pt x="21025" y="5337"/>
                    <a:pt x="20959" y="5271"/>
                  </a:cubicBezTo>
                  <a:cubicBezTo>
                    <a:pt x="20653" y="5041"/>
                    <a:pt x="20385" y="4812"/>
                    <a:pt x="20117" y="4583"/>
                  </a:cubicBezTo>
                  <a:lnTo>
                    <a:pt x="20117" y="4583"/>
                  </a:lnTo>
                  <a:cubicBezTo>
                    <a:pt x="20844" y="5041"/>
                    <a:pt x="21647" y="5424"/>
                    <a:pt x="22489" y="5768"/>
                  </a:cubicBezTo>
                  <a:cubicBezTo>
                    <a:pt x="23789" y="6304"/>
                    <a:pt x="25127" y="6763"/>
                    <a:pt x="26466" y="7145"/>
                  </a:cubicBezTo>
                  <a:cubicBezTo>
                    <a:pt x="27996" y="7566"/>
                    <a:pt x="29679" y="7795"/>
                    <a:pt x="30788" y="9057"/>
                  </a:cubicBezTo>
                  <a:cubicBezTo>
                    <a:pt x="31094" y="9478"/>
                    <a:pt x="31362" y="9937"/>
                    <a:pt x="31553" y="10434"/>
                  </a:cubicBezTo>
                  <a:lnTo>
                    <a:pt x="31515" y="10549"/>
                  </a:lnTo>
                  <a:cubicBezTo>
                    <a:pt x="31438" y="10587"/>
                    <a:pt x="31362" y="10625"/>
                    <a:pt x="31285" y="10664"/>
                  </a:cubicBezTo>
                  <a:lnTo>
                    <a:pt x="31438" y="10472"/>
                  </a:lnTo>
                  <a:cubicBezTo>
                    <a:pt x="31500" y="10442"/>
                    <a:pt x="31437" y="10337"/>
                    <a:pt x="31371" y="10337"/>
                  </a:cubicBezTo>
                  <a:cubicBezTo>
                    <a:pt x="31355" y="10337"/>
                    <a:pt x="31338" y="10343"/>
                    <a:pt x="31323" y="10358"/>
                  </a:cubicBezTo>
                  <a:cubicBezTo>
                    <a:pt x="31170" y="10511"/>
                    <a:pt x="31056" y="10664"/>
                    <a:pt x="30903" y="10817"/>
                  </a:cubicBezTo>
                  <a:cubicBezTo>
                    <a:pt x="30903" y="10817"/>
                    <a:pt x="30903" y="10855"/>
                    <a:pt x="30903" y="10893"/>
                  </a:cubicBezTo>
                  <a:cubicBezTo>
                    <a:pt x="30864" y="10931"/>
                    <a:pt x="30864" y="10970"/>
                    <a:pt x="30826" y="11008"/>
                  </a:cubicBezTo>
                  <a:cubicBezTo>
                    <a:pt x="30859" y="10942"/>
                    <a:pt x="30835" y="10847"/>
                    <a:pt x="30754" y="10847"/>
                  </a:cubicBezTo>
                  <a:cubicBezTo>
                    <a:pt x="30741" y="10847"/>
                    <a:pt x="30727" y="10850"/>
                    <a:pt x="30711" y="10855"/>
                  </a:cubicBezTo>
                  <a:lnTo>
                    <a:pt x="30673" y="10855"/>
                  </a:lnTo>
                  <a:cubicBezTo>
                    <a:pt x="30635" y="10893"/>
                    <a:pt x="30597" y="10931"/>
                    <a:pt x="30597" y="11008"/>
                  </a:cubicBezTo>
                  <a:cubicBezTo>
                    <a:pt x="30553" y="11184"/>
                    <a:pt x="30616" y="11242"/>
                    <a:pt x="30721" y="11242"/>
                  </a:cubicBezTo>
                  <a:cubicBezTo>
                    <a:pt x="30890" y="11242"/>
                    <a:pt x="31167" y="11093"/>
                    <a:pt x="31285" y="11046"/>
                  </a:cubicBezTo>
                  <a:lnTo>
                    <a:pt x="31285" y="11046"/>
                  </a:lnTo>
                  <a:cubicBezTo>
                    <a:pt x="31017" y="11620"/>
                    <a:pt x="30711" y="12232"/>
                    <a:pt x="30444" y="12805"/>
                  </a:cubicBezTo>
                  <a:cubicBezTo>
                    <a:pt x="30138" y="13073"/>
                    <a:pt x="29832" y="13417"/>
                    <a:pt x="29832" y="13762"/>
                  </a:cubicBezTo>
                  <a:cubicBezTo>
                    <a:pt x="29832" y="13819"/>
                    <a:pt x="29870" y="13848"/>
                    <a:pt x="29908" y="13848"/>
                  </a:cubicBezTo>
                  <a:cubicBezTo>
                    <a:pt x="29946" y="13848"/>
                    <a:pt x="29985" y="13819"/>
                    <a:pt x="29985" y="13762"/>
                  </a:cubicBezTo>
                  <a:cubicBezTo>
                    <a:pt x="30023" y="13570"/>
                    <a:pt x="30138" y="13417"/>
                    <a:pt x="30252" y="13264"/>
                  </a:cubicBezTo>
                  <a:lnTo>
                    <a:pt x="30252" y="13264"/>
                  </a:lnTo>
                  <a:cubicBezTo>
                    <a:pt x="28340" y="17663"/>
                    <a:pt x="26772" y="22214"/>
                    <a:pt x="25166" y="26765"/>
                  </a:cubicBezTo>
                  <a:lnTo>
                    <a:pt x="25089" y="26918"/>
                  </a:lnTo>
                  <a:cubicBezTo>
                    <a:pt x="24936" y="25809"/>
                    <a:pt x="24516" y="24776"/>
                    <a:pt x="23865" y="23897"/>
                  </a:cubicBezTo>
                  <a:cubicBezTo>
                    <a:pt x="23855" y="23887"/>
                    <a:pt x="23842" y="23882"/>
                    <a:pt x="23829" y="23882"/>
                  </a:cubicBezTo>
                  <a:cubicBezTo>
                    <a:pt x="23794" y="23882"/>
                    <a:pt x="23761" y="23917"/>
                    <a:pt x="23789" y="23973"/>
                  </a:cubicBezTo>
                  <a:cubicBezTo>
                    <a:pt x="24477" y="25044"/>
                    <a:pt x="24860" y="26306"/>
                    <a:pt x="24898" y="27568"/>
                  </a:cubicBezTo>
                  <a:cubicBezTo>
                    <a:pt x="24860" y="27683"/>
                    <a:pt x="24822" y="27836"/>
                    <a:pt x="24783" y="27951"/>
                  </a:cubicBezTo>
                  <a:cubicBezTo>
                    <a:pt x="24554" y="27224"/>
                    <a:pt x="24210" y="26536"/>
                    <a:pt x="23827" y="25924"/>
                  </a:cubicBezTo>
                  <a:cubicBezTo>
                    <a:pt x="23816" y="25913"/>
                    <a:pt x="23801" y="25908"/>
                    <a:pt x="23787" y="25908"/>
                  </a:cubicBezTo>
                  <a:cubicBezTo>
                    <a:pt x="23751" y="25908"/>
                    <a:pt x="23712" y="25935"/>
                    <a:pt x="23712" y="25962"/>
                  </a:cubicBezTo>
                  <a:cubicBezTo>
                    <a:pt x="24018" y="26536"/>
                    <a:pt x="24286" y="27109"/>
                    <a:pt x="24477" y="27760"/>
                  </a:cubicBezTo>
                  <a:cubicBezTo>
                    <a:pt x="24554" y="27951"/>
                    <a:pt x="24592" y="28142"/>
                    <a:pt x="24592" y="28372"/>
                  </a:cubicBezTo>
                  <a:cubicBezTo>
                    <a:pt x="24477" y="28639"/>
                    <a:pt x="24363" y="28907"/>
                    <a:pt x="24248" y="29213"/>
                  </a:cubicBezTo>
                  <a:cubicBezTo>
                    <a:pt x="24133" y="28678"/>
                    <a:pt x="23904" y="28142"/>
                    <a:pt x="23636" y="27645"/>
                  </a:cubicBezTo>
                  <a:cubicBezTo>
                    <a:pt x="23626" y="27635"/>
                    <a:pt x="23613" y="27630"/>
                    <a:pt x="23599" y="27630"/>
                  </a:cubicBezTo>
                  <a:cubicBezTo>
                    <a:pt x="23562" y="27630"/>
                    <a:pt x="23521" y="27665"/>
                    <a:pt x="23521" y="27721"/>
                  </a:cubicBezTo>
                  <a:cubicBezTo>
                    <a:pt x="23827" y="28295"/>
                    <a:pt x="24018" y="28945"/>
                    <a:pt x="24095" y="29634"/>
                  </a:cubicBezTo>
                  <a:lnTo>
                    <a:pt x="24057" y="29748"/>
                  </a:lnTo>
                  <a:cubicBezTo>
                    <a:pt x="23636" y="30858"/>
                    <a:pt x="23024" y="31852"/>
                    <a:pt x="22603" y="32923"/>
                  </a:cubicBezTo>
                  <a:cubicBezTo>
                    <a:pt x="20882" y="31164"/>
                    <a:pt x="19505" y="29595"/>
                    <a:pt x="16943" y="28831"/>
                  </a:cubicBezTo>
                  <a:cubicBezTo>
                    <a:pt x="15222" y="28333"/>
                    <a:pt x="13539" y="27683"/>
                    <a:pt x="11971" y="26842"/>
                  </a:cubicBezTo>
                  <a:cubicBezTo>
                    <a:pt x="11130" y="26345"/>
                    <a:pt x="7267" y="24279"/>
                    <a:pt x="7152" y="22826"/>
                  </a:cubicBezTo>
                  <a:cubicBezTo>
                    <a:pt x="7190" y="22826"/>
                    <a:pt x="7267" y="22788"/>
                    <a:pt x="7267" y="22749"/>
                  </a:cubicBezTo>
                  <a:cubicBezTo>
                    <a:pt x="10135" y="15521"/>
                    <a:pt x="12965" y="8025"/>
                    <a:pt x="14572" y="414"/>
                  </a:cubicBezTo>
                  <a:close/>
                  <a:moveTo>
                    <a:pt x="15796" y="30934"/>
                  </a:moveTo>
                  <a:lnTo>
                    <a:pt x="16522" y="31278"/>
                  </a:lnTo>
                  <a:cubicBezTo>
                    <a:pt x="16675" y="31775"/>
                    <a:pt x="16828" y="32273"/>
                    <a:pt x="17058" y="32732"/>
                  </a:cubicBezTo>
                  <a:cubicBezTo>
                    <a:pt x="17096" y="32846"/>
                    <a:pt x="17172" y="32961"/>
                    <a:pt x="17211" y="33076"/>
                  </a:cubicBezTo>
                  <a:lnTo>
                    <a:pt x="16790" y="32923"/>
                  </a:lnTo>
                  <a:cubicBezTo>
                    <a:pt x="16713" y="32808"/>
                    <a:pt x="16675" y="32617"/>
                    <a:pt x="16599" y="32502"/>
                  </a:cubicBezTo>
                  <a:cubicBezTo>
                    <a:pt x="16484" y="32311"/>
                    <a:pt x="16369" y="32081"/>
                    <a:pt x="16254" y="31852"/>
                  </a:cubicBezTo>
                  <a:lnTo>
                    <a:pt x="15796" y="30934"/>
                  </a:lnTo>
                  <a:close/>
                  <a:moveTo>
                    <a:pt x="23177" y="32387"/>
                  </a:moveTo>
                  <a:lnTo>
                    <a:pt x="23177" y="32387"/>
                  </a:lnTo>
                  <a:cubicBezTo>
                    <a:pt x="23139" y="32617"/>
                    <a:pt x="23062" y="32808"/>
                    <a:pt x="22986" y="32999"/>
                  </a:cubicBezTo>
                  <a:cubicBezTo>
                    <a:pt x="22986" y="32999"/>
                    <a:pt x="22986" y="33076"/>
                    <a:pt x="22986" y="33076"/>
                  </a:cubicBezTo>
                  <a:lnTo>
                    <a:pt x="22909" y="33267"/>
                  </a:lnTo>
                  <a:lnTo>
                    <a:pt x="22833" y="33191"/>
                  </a:lnTo>
                  <a:cubicBezTo>
                    <a:pt x="22947" y="32923"/>
                    <a:pt x="23062" y="32655"/>
                    <a:pt x="23177" y="32387"/>
                  </a:cubicBezTo>
                  <a:close/>
                  <a:moveTo>
                    <a:pt x="16828" y="31431"/>
                  </a:moveTo>
                  <a:lnTo>
                    <a:pt x="17287" y="31661"/>
                  </a:lnTo>
                  <a:cubicBezTo>
                    <a:pt x="17517" y="32273"/>
                    <a:pt x="17784" y="32885"/>
                    <a:pt x="18090" y="33458"/>
                  </a:cubicBezTo>
                  <a:lnTo>
                    <a:pt x="17670" y="33267"/>
                  </a:lnTo>
                  <a:cubicBezTo>
                    <a:pt x="17555" y="33076"/>
                    <a:pt x="17402" y="32885"/>
                    <a:pt x="17287" y="32655"/>
                  </a:cubicBezTo>
                  <a:cubicBezTo>
                    <a:pt x="17096" y="32273"/>
                    <a:pt x="16943" y="31852"/>
                    <a:pt x="16828" y="31431"/>
                  </a:cubicBezTo>
                  <a:close/>
                  <a:moveTo>
                    <a:pt x="21456" y="33497"/>
                  </a:moveTo>
                  <a:lnTo>
                    <a:pt x="21609" y="33573"/>
                  </a:lnTo>
                  <a:lnTo>
                    <a:pt x="21532" y="33650"/>
                  </a:lnTo>
                  <a:cubicBezTo>
                    <a:pt x="21532" y="33611"/>
                    <a:pt x="21494" y="33535"/>
                    <a:pt x="21456" y="33497"/>
                  </a:cubicBezTo>
                  <a:close/>
                  <a:moveTo>
                    <a:pt x="17631" y="31814"/>
                  </a:moveTo>
                  <a:lnTo>
                    <a:pt x="18243" y="32081"/>
                  </a:lnTo>
                  <a:cubicBezTo>
                    <a:pt x="18434" y="32579"/>
                    <a:pt x="18626" y="33038"/>
                    <a:pt x="18855" y="33497"/>
                  </a:cubicBezTo>
                  <a:lnTo>
                    <a:pt x="19008" y="33841"/>
                  </a:lnTo>
                  <a:cubicBezTo>
                    <a:pt x="18893" y="33802"/>
                    <a:pt x="18740" y="33726"/>
                    <a:pt x="18626" y="33688"/>
                  </a:cubicBezTo>
                  <a:cubicBezTo>
                    <a:pt x="18473" y="33382"/>
                    <a:pt x="18281" y="33114"/>
                    <a:pt x="18129" y="32846"/>
                  </a:cubicBezTo>
                  <a:cubicBezTo>
                    <a:pt x="17976" y="32540"/>
                    <a:pt x="17784" y="32158"/>
                    <a:pt x="17631" y="31814"/>
                  </a:cubicBezTo>
                  <a:close/>
                  <a:moveTo>
                    <a:pt x="22642" y="33726"/>
                  </a:moveTo>
                  <a:lnTo>
                    <a:pt x="22718" y="33802"/>
                  </a:lnTo>
                  <a:cubicBezTo>
                    <a:pt x="22680" y="33841"/>
                    <a:pt x="22680" y="33879"/>
                    <a:pt x="22718" y="33917"/>
                  </a:cubicBezTo>
                  <a:lnTo>
                    <a:pt x="22527" y="33917"/>
                  </a:lnTo>
                  <a:cubicBezTo>
                    <a:pt x="22527" y="33917"/>
                    <a:pt x="22527" y="33879"/>
                    <a:pt x="22527" y="33841"/>
                  </a:cubicBezTo>
                  <a:cubicBezTo>
                    <a:pt x="22565" y="33841"/>
                    <a:pt x="22603" y="33802"/>
                    <a:pt x="22603" y="33764"/>
                  </a:cubicBezTo>
                  <a:lnTo>
                    <a:pt x="22642" y="33726"/>
                  </a:lnTo>
                  <a:close/>
                  <a:moveTo>
                    <a:pt x="20270" y="32999"/>
                  </a:moveTo>
                  <a:lnTo>
                    <a:pt x="21073" y="33344"/>
                  </a:lnTo>
                  <a:lnTo>
                    <a:pt x="21265" y="33802"/>
                  </a:lnTo>
                  <a:cubicBezTo>
                    <a:pt x="21112" y="33917"/>
                    <a:pt x="20997" y="33994"/>
                    <a:pt x="20882" y="34070"/>
                  </a:cubicBezTo>
                  <a:cubicBezTo>
                    <a:pt x="20806" y="33955"/>
                    <a:pt x="20767" y="33879"/>
                    <a:pt x="20691" y="33802"/>
                  </a:cubicBezTo>
                  <a:cubicBezTo>
                    <a:pt x="20576" y="33535"/>
                    <a:pt x="20423" y="33267"/>
                    <a:pt x="20270" y="32999"/>
                  </a:cubicBezTo>
                  <a:close/>
                  <a:moveTo>
                    <a:pt x="18587" y="32196"/>
                  </a:moveTo>
                  <a:lnTo>
                    <a:pt x="19123" y="32464"/>
                  </a:lnTo>
                  <a:cubicBezTo>
                    <a:pt x="19276" y="32885"/>
                    <a:pt x="19467" y="33267"/>
                    <a:pt x="19658" y="33688"/>
                  </a:cubicBezTo>
                  <a:lnTo>
                    <a:pt x="19811" y="34108"/>
                  </a:lnTo>
                  <a:cubicBezTo>
                    <a:pt x="19697" y="34070"/>
                    <a:pt x="19582" y="34032"/>
                    <a:pt x="19505" y="33994"/>
                  </a:cubicBezTo>
                  <a:cubicBezTo>
                    <a:pt x="19352" y="33764"/>
                    <a:pt x="19199" y="33535"/>
                    <a:pt x="19085" y="33344"/>
                  </a:cubicBezTo>
                  <a:cubicBezTo>
                    <a:pt x="18893" y="32961"/>
                    <a:pt x="18740" y="32579"/>
                    <a:pt x="18587" y="32196"/>
                  </a:cubicBezTo>
                  <a:close/>
                  <a:moveTo>
                    <a:pt x="19467" y="32579"/>
                  </a:moveTo>
                  <a:lnTo>
                    <a:pt x="20117" y="32885"/>
                  </a:lnTo>
                  <a:cubicBezTo>
                    <a:pt x="20041" y="32885"/>
                    <a:pt x="20003" y="32999"/>
                    <a:pt x="20041" y="33038"/>
                  </a:cubicBezTo>
                  <a:lnTo>
                    <a:pt x="20079" y="33038"/>
                  </a:lnTo>
                  <a:cubicBezTo>
                    <a:pt x="20232" y="33344"/>
                    <a:pt x="20347" y="33650"/>
                    <a:pt x="20500" y="33955"/>
                  </a:cubicBezTo>
                  <a:cubicBezTo>
                    <a:pt x="20538" y="33994"/>
                    <a:pt x="20576" y="34070"/>
                    <a:pt x="20614" y="34147"/>
                  </a:cubicBezTo>
                  <a:lnTo>
                    <a:pt x="20194" y="34147"/>
                  </a:lnTo>
                  <a:cubicBezTo>
                    <a:pt x="20079" y="33917"/>
                    <a:pt x="19964" y="33726"/>
                    <a:pt x="19888" y="33497"/>
                  </a:cubicBezTo>
                  <a:cubicBezTo>
                    <a:pt x="19735" y="33191"/>
                    <a:pt x="19582" y="32885"/>
                    <a:pt x="19467" y="32579"/>
                  </a:cubicBezTo>
                  <a:close/>
                  <a:moveTo>
                    <a:pt x="21226" y="34644"/>
                  </a:moveTo>
                  <a:lnTo>
                    <a:pt x="21145" y="34726"/>
                  </a:lnTo>
                  <a:lnTo>
                    <a:pt x="21145" y="34726"/>
                  </a:lnTo>
                  <a:cubicBezTo>
                    <a:pt x="21148" y="34713"/>
                    <a:pt x="21150" y="34698"/>
                    <a:pt x="21150" y="34682"/>
                  </a:cubicBezTo>
                  <a:lnTo>
                    <a:pt x="21226" y="34644"/>
                  </a:lnTo>
                  <a:close/>
                  <a:moveTo>
                    <a:pt x="20882" y="34682"/>
                  </a:moveTo>
                  <a:cubicBezTo>
                    <a:pt x="20920" y="34682"/>
                    <a:pt x="20920" y="34720"/>
                    <a:pt x="20920" y="34720"/>
                  </a:cubicBezTo>
                  <a:lnTo>
                    <a:pt x="20920" y="34759"/>
                  </a:lnTo>
                  <a:lnTo>
                    <a:pt x="20767" y="34682"/>
                  </a:lnTo>
                  <a:close/>
                  <a:moveTo>
                    <a:pt x="21079" y="34792"/>
                  </a:moveTo>
                  <a:lnTo>
                    <a:pt x="21073" y="34797"/>
                  </a:lnTo>
                  <a:lnTo>
                    <a:pt x="21035" y="34797"/>
                  </a:lnTo>
                  <a:cubicBezTo>
                    <a:pt x="21051" y="34797"/>
                    <a:pt x="21066" y="34795"/>
                    <a:pt x="21079" y="34792"/>
                  </a:cubicBezTo>
                  <a:close/>
                  <a:moveTo>
                    <a:pt x="24210" y="35103"/>
                  </a:moveTo>
                  <a:lnTo>
                    <a:pt x="25242" y="35409"/>
                  </a:lnTo>
                  <a:cubicBezTo>
                    <a:pt x="25089" y="35600"/>
                    <a:pt x="24898" y="35868"/>
                    <a:pt x="24707" y="36059"/>
                  </a:cubicBezTo>
                  <a:lnTo>
                    <a:pt x="24707" y="36097"/>
                  </a:lnTo>
                  <a:cubicBezTo>
                    <a:pt x="24516" y="35830"/>
                    <a:pt x="24401" y="35447"/>
                    <a:pt x="24210" y="35103"/>
                  </a:cubicBezTo>
                  <a:close/>
                  <a:moveTo>
                    <a:pt x="23751" y="35983"/>
                  </a:moveTo>
                  <a:cubicBezTo>
                    <a:pt x="23751" y="36021"/>
                    <a:pt x="23751" y="36059"/>
                    <a:pt x="23789" y="36097"/>
                  </a:cubicBezTo>
                  <a:lnTo>
                    <a:pt x="23789" y="36136"/>
                  </a:lnTo>
                  <a:lnTo>
                    <a:pt x="23674" y="36136"/>
                  </a:lnTo>
                  <a:cubicBezTo>
                    <a:pt x="23674" y="36059"/>
                    <a:pt x="23712" y="36021"/>
                    <a:pt x="23751" y="35983"/>
                  </a:cubicBezTo>
                  <a:close/>
                  <a:moveTo>
                    <a:pt x="19926" y="36288"/>
                  </a:moveTo>
                  <a:lnTo>
                    <a:pt x="20003" y="36327"/>
                  </a:lnTo>
                  <a:cubicBezTo>
                    <a:pt x="20003" y="36327"/>
                    <a:pt x="20003" y="36365"/>
                    <a:pt x="20003" y="36365"/>
                  </a:cubicBezTo>
                  <a:lnTo>
                    <a:pt x="19926" y="36288"/>
                  </a:lnTo>
                  <a:close/>
                  <a:moveTo>
                    <a:pt x="33442" y="10320"/>
                  </a:moveTo>
                  <a:cubicBezTo>
                    <a:pt x="34888" y="10320"/>
                    <a:pt x="36150" y="11080"/>
                    <a:pt x="37443" y="11658"/>
                  </a:cubicBezTo>
                  <a:cubicBezTo>
                    <a:pt x="38705" y="12270"/>
                    <a:pt x="40043" y="12767"/>
                    <a:pt x="41382" y="13188"/>
                  </a:cubicBezTo>
                  <a:cubicBezTo>
                    <a:pt x="42223" y="13456"/>
                    <a:pt x="43065" y="13647"/>
                    <a:pt x="43944" y="13800"/>
                  </a:cubicBezTo>
                  <a:lnTo>
                    <a:pt x="42835" y="13800"/>
                  </a:lnTo>
                  <a:cubicBezTo>
                    <a:pt x="42721" y="13800"/>
                    <a:pt x="42721" y="13991"/>
                    <a:pt x="42835" y="13991"/>
                  </a:cubicBezTo>
                  <a:cubicBezTo>
                    <a:pt x="44399" y="14237"/>
                    <a:pt x="45963" y="14352"/>
                    <a:pt x="47527" y="14352"/>
                  </a:cubicBezTo>
                  <a:cubicBezTo>
                    <a:pt x="48640" y="14352"/>
                    <a:pt x="49753" y="14294"/>
                    <a:pt x="50867" y="14182"/>
                  </a:cubicBezTo>
                  <a:lnTo>
                    <a:pt x="50867" y="14182"/>
                  </a:lnTo>
                  <a:cubicBezTo>
                    <a:pt x="47195" y="21028"/>
                    <a:pt x="44518" y="28601"/>
                    <a:pt x="42109" y="35944"/>
                  </a:cubicBezTo>
                  <a:cubicBezTo>
                    <a:pt x="42070" y="35983"/>
                    <a:pt x="42070" y="36021"/>
                    <a:pt x="42109" y="36059"/>
                  </a:cubicBezTo>
                  <a:cubicBezTo>
                    <a:pt x="41458" y="36327"/>
                    <a:pt x="40770" y="36518"/>
                    <a:pt x="40043" y="36556"/>
                  </a:cubicBezTo>
                  <a:cubicBezTo>
                    <a:pt x="39661" y="36556"/>
                    <a:pt x="39240" y="36518"/>
                    <a:pt x="38858" y="36480"/>
                  </a:cubicBezTo>
                  <a:cubicBezTo>
                    <a:pt x="37940" y="36441"/>
                    <a:pt x="37060" y="36327"/>
                    <a:pt x="36142" y="36136"/>
                  </a:cubicBezTo>
                  <a:cubicBezTo>
                    <a:pt x="34306" y="35753"/>
                    <a:pt x="32509" y="35179"/>
                    <a:pt x="30788" y="34414"/>
                  </a:cubicBezTo>
                  <a:cubicBezTo>
                    <a:pt x="29450" y="33833"/>
                    <a:pt x="28241" y="33654"/>
                    <a:pt x="27024" y="33654"/>
                  </a:cubicBezTo>
                  <a:cubicBezTo>
                    <a:pt x="25840" y="33654"/>
                    <a:pt x="24650" y="33823"/>
                    <a:pt x="23330" y="33955"/>
                  </a:cubicBezTo>
                  <a:cubicBezTo>
                    <a:pt x="23330" y="33917"/>
                    <a:pt x="23330" y="33879"/>
                    <a:pt x="23330" y="33879"/>
                  </a:cubicBezTo>
                  <a:cubicBezTo>
                    <a:pt x="23368" y="33802"/>
                    <a:pt x="23368" y="33688"/>
                    <a:pt x="23330" y="33650"/>
                  </a:cubicBezTo>
                  <a:lnTo>
                    <a:pt x="23330" y="33650"/>
                  </a:lnTo>
                  <a:cubicBezTo>
                    <a:pt x="23342" y="33652"/>
                    <a:pt x="23353" y="33654"/>
                    <a:pt x="23364" y="33654"/>
                  </a:cubicBezTo>
                  <a:cubicBezTo>
                    <a:pt x="23493" y="33654"/>
                    <a:pt x="23548" y="33455"/>
                    <a:pt x="23406" y="33420"/>
                  </a:cubicBezTo>
                  <a:lnTo>
                    <a:pt x="23253" y="33344"/>
                  </a:lnTo>
                  <a:lnTo>
                    <a:pt x="23215" y="33344"/>
                  </a:lnTo>
                  <a:cubicBezTo>
                    <a:pt x="23559" y="32387"/>
                    <a:pt x="23904" y="31431"/>
                    <a:pt x="24210" y="30475"/>
                  </a:cubicBezTo>
                  <a:cubicBezTo>
                    <a:pt x="24230" y="30485"/>
                    <a:pt x="24251" y="30490"/>
                    <a:pt x="24270" y="30490"/>
                  </a:cubicBezTo>
                  <a:cubicBezTo>
                    <a:pt x="24324" y="30490"/>
                    <a:pt x="24373" y="30455"/>
                    <a:pt x="24401" y="30399"/>
                  </a:cubicBezTo>
                  <a:cubicBezTo>
                    <a:pt x="24401" y="30284"/>
                    <a:pt x="24401" y="30131"/>
                    <a:pt x="24401" y="30016"/>
                  </a:cubicBezTo>
                  <a:lnTo>
                    <a:pt x="24592" y="29442"/>
                  </a:lnTo>
                  <a:lnTo>
                    <a:pt x="24592" y="29557"/>
                  </a:lnTo>
                  <a:cubicBezTo>
                    <a:pt x="24568" y="29604"/>
                    <a:pt x="24618" y="29637"/>
                    <a:pt x="24659" y="29637"/>
                  </a:cubicBezTo>
                  <a:cubicBezTo>
                    <a:pt x="24684" y="29637"/>
                    <a:pt x="24707" y="29625"/>
                    <a:pt x="24707" y="29595"/>
                  </a:cubicBezTo>
                  <a:cubicBezTo>
                    <a:pt x="24783" y="29404"/>
                    <a:pt x="24822" y="29213"/>
                    <a:pt x="24860" y="29022"/>
                  </a:cubicBezTo>
                  <a:cubicBezTo>
                    <a:pt x="25127" y="28678"/>
                    <a:pt x="25395" y="28333"/>
                    <a:pt x="25701" y="27989"/>
                  </a:cubicBezTo>
                  <a:cubicBezTo>
                    <a:pt x="25728" y="27962"/>
                    <a:pt x="25698" y="27935"/>
                    <a:pt x="25664" y="27935"/>
                  </a:cubicBezTo>
                  <a:cubicBezTo>
                    <a:pt x="25650" y="27935"/>
                    <a:pt x="25636" y="27940"/>
                    <a:pt x="25625" y="27951"/>
                  </a:cubicBezTo>
                  <a:cubicBezTo>
                    <a:pt x="25357" y="28180"/>
                    <a:pt x="25127" y="28448"/>
                    <a:pt x="24860" y="28754"/>
                  </a:cubicBezTo>
                  <a:cubicBezTo>
                    <a:pt x="24860" y="28601"/>
                    <a:pt x="24860" y="28486"/>
                    <a:pt x="24822" y="28333"/>
                  </a:cubicBezTo>
                  <a:cubicBezTo>
                    <a:pt x="25204" y="27683"/>
                    <a:pt x="25701" y="27148"/>
                    <a:pt x="26313" y="26727"/>
                  </a:cubicBezTo>
                  <a:cubicBezTo>
                    <a:pt x="26340" y="26700"/>
                    <a:pt x="26329" y="26673"/>
                    <a:pt x="26307" y="26673"/>
                  </a:cubicBezTo>
                  <a:cubicBezTo>
                    <a:pt x="26297" y="26673"/>
                    <a:pt x="26286" y="26678"/>
                    <a:pt x="26275" y="26689"/>
                  </a:cubicBezTo>
                  <a:cubicBezTo>
                    <a:pt x="25854" y="26918"/>
                    <a:pt x="25472" y="27262"/>
                    <a:pt x="25166" y="27645"/>
                  </a:cubicBezTo>
                  <a:cubicBezTo>
                    <a:pt x="25357" y="27186"/>
                    <a:pt x="25548" y="26765"/>
                    <a:pt x="25778" y="26345"/>
                  </a:cubicBezTo>
                  <a:cubicBezTo>
                    <a:pt x="26390" y="25618"/>
                    <a:pt x="27231" y="25044"/>
                    <a:pt x="28149" y="24776"/>
                  </a:cubicBezTo>
                  <a:cubicBezTo>
                    <a:pt x="28214" y="24776"/>
                    <a:pt x="28196" y="24692"/>
                    <a:pt x="28165" y="24692"/>
                  </a:cubicBezTo>
                  <a:cubicBezTo>
                    <a:pt x="28160" y="24692"/>
                    <a:pt x="28154" y="24694"/>
                    <a:pt x="28149" y="24700"/>
                  </a:cubicBezTo>
                  <a:cubicBezTo>
                    <a:pt x="27193" y="24929"/>
                    <a:pt x="26313" y="25427"/>
                    <a:pt x="25625" y="26115"/>
                  </a:cubicBezTo>
                  <a:lnTo>
                    <a:pt x="25892" y="25388"/>
                  </a:lnTo>
                  <a:lnTo>
                    <a:pt x="25954" y="25327"/>
                  </a:lnTo>
                  <a:lnTo>
                    <a:pt x="25954" y="25327"/>
                  </a:lnTo>
                  <a:cubicBezTo>
                    <a:pt x="25946" y="25347"/>
                    <a:pt x="25938" y="25368"/>
                    <a:pt x="25931" y="25388"/>
                  </a:cubicBezTo>
                  <a:lnTo>
                    <a:pt x="26849" y="24432"/>
                  </a:lnTo>
                  <a:lnTo>
                    <a:pt x="25954" y="25327"/>
                  </a:lnTo>
                  <a:lnTo>
                    <a:pt x="25954" y="25327"/>
                  </a:lnTo>
                  <a:cubicBezTo>
                    <a:pt x="27018" y="22518"/>
                    <a:pt x="28157" y="19746"/>
                    <a:pt x="29296" y="16974"/>
                  </a:cubicBezTo>
                  <a:cubicBezTo>
                    <a:pt x="29679" y="16630"/>
                    <a:pt x="30023" y="16209"/>
                    <a:pt x="30329" y="15789"/>
                  </a:cubicBezTo>
                  <a:cubicBezTo>
                    <a:pt x="30360" y="15758"/>
                    <a:pt x="30316" y="15702"/>
                    <a:pt x="30277" y="15702"/>
                  </a:cubicBezTo>
                  <a:cubicBezTo>
                    <a:pt x="30268" y="15702"/>
                    <a:pt x="30260" y="15705"/>
                    <a:pt x="30252" y="15712"/>
                  </a:cubicBezTo>
                  <a:cubicBezTo>
                    <a:pt x="29985" y="16095"/>
                    <a:pt x="29679" y="16401"/>
                    <a:pt x="29373" y="16745"/>
                  </a:cubicBezTo>
                  <a:cubicBezTo>
                    <a:pt x="29488" y="16477"/>
                    <a:pt x="29564" y="16248"/>
                    <a:pt x="29679" y="15980"/>
                  </a:cubicBezTo>
                  <a:cubicBezTo>
                    <a:pt x="30291" y="15177"/>
                    <a:pt x="30941" y="14450"/>
                    <a:pt x="31706" y="13762"/>
                  </a:cubicBezTo>
                  <a:cubicBezTo>
                    <a:pt x="31736" y="13762"/>
                    <a:pt x="31718" y="13713"/>
                    <a:pt x="31670" y="13713"/>
                  </a:cubicBezTo>
                  <a:cubicBezTo>
                    <a:pt x="31658" y="13713"/>
                    <a:pt x="31645" y="13716"/>
                    <a:pt x="31629" y="13723"/>
                  </a:cubicBezTo>
                  <a:cubicBezTo>
                    <a:pt x="31017" y="14182"/>
                    <a:pt x="30444" y="14718"/>
                    <a:pt x="29946" y="15291"/>
                  </a:cubicBezTo>
                  <a:cubicBezTo>
                    <a:pt x="29985" y="15177"/>
                    <a:pt x="30023" y="15100"/>
                    <a:pt x="30061" y="15024"/>
                  </a:cubicBezTo>
                  <a:cubicBezTo>
                    <a:pt x="30329" y="14718"/>
                    <a:pt x="30597" y="14412"/>
                    <a:pt x="30903" y="14144"/>
                  </a:cubicBezTo>
                  <a:cubicBezTo>
                    <a:pt x="31362" y="13723"/>
                    <a:pt x="31859" y="13303"/>
                    <a:pt x="32279" y="12920"/>
                  </a:cubicBezTo>
                  <a:cubicBezTo>
                    <a:pt x="32311" y="12858"/>
                    <a:pt x="32291" y="12795"/>
                    <a:pt x="32262" y="12795"/>
                  </a:cubicBezTo>
                  <a:cubicBezTo>
                    <a:pt x="32255" y="12795"/>
                    <a:pt x="32248" y="12798"/>
                    <a:pt x="32241" y="12805"/>
                  </a:cubicBezTo>
                  <a:cubicBezTo>
                    <a:pt x="31553" y="13226"/>
                    <a:pt x="30903" y="13723"/>
                    <a:pt x="30329" y="14259"/>
                  </a:cubicBezTo>
                  <a:lnTo>
                    <a:pt x="30520" y="13800"/>
                  </a:lnTo>
                  <a:cubicBezTo>
                    <a:pt x="30673" y="13609"/>
                    <a:pt x="30826" y="13456"/>
                    <a:pt x="31017" y="13264"/>
                  </a:cubicBezTo>
                  <a:cubicBezTo>
                    <a:pt x="31400" y="12920"/>
                    <a:pt x="31820" y="12614"/>
                    <a:pt x="32279" y="12308"/>
                  </a:cubicBezTo>
                  <a:cubicBezTo>
                    <a:pt x="32341" y="12277"/>
                    <a:pt x="32303" y="12221"/>
                    <a:pt x="32266" y="12221"/>
                  </a:cubicBezTo>
                  <a:cubicBezTo>
                    <a:pt x="32257" y="12221"/>
                    <a:pt x="32249" y="12224"/>
                    <a:pt x="32241" y="12232"/>
                  </a:cubicBezTo>
                  <a:cubicBezTo>
                    <a:pt x="31706" y="12461"/>
                    <a:pt x="31247" y="12729"/>
                    <a:pt x="30788" y="13111"/>
                  </a:cubicBezTo>
                  <a:lnTo>
                    <a:pt x="30979" y="12576"/>
                  </a:lnTo>
                  <a:lnTo>
                    <a:pt x="31323" y="12346"/>
                  </a:lnTo>
                  <a:cubicBezTo>
                    <a:pt x="31782" y="12002"/>
                    <a:pt x="32279" y="11696"/>
                    <a:pt x="32815" y="11429"/>
                  </a:cubicBezTo>
                  <a:cubicBezTo>
                    <a:pt x="32883" y="11395"/>
                    <a:pt x="32830" y="11269"/>
                    <a:pt x="32763" y="11269"/>
                  </a:cubicBezTo>
                  <a:cubicBezTo>
                    <a:pt x="32755" y="11269"/>
                    <a:pt x="32747" y="11271"/>
                    <a:pt x="32738" y="11276"/>
                  </a:cubicBezTo>
                  <a:cubicBezTo>
                    <a:pt x="32165" y="11543"/>
                    <a:pt x="31629" y="11849"/>
                    <a:pt x="31132" y="12232"/>
                  </a:cubicBezTo>
                  <a:cubicBezTo>
                    <a:pt x="31323" y="11773"/>
                    <a:pt x="31476" y="11276"/>
                    <a:pt x="31668" y="10817"/>
                  </a:cubicBezTo>
                  <a:cubicBezTo>
                    <a:pt x="31744" y="10970"/>
                    <a:pt x="31820" y="11123"/>
                    <a:pt x="31935" y="11161"/>
                  </a:cubicBezTo>
                  <a:cubicBezTo>
                    <a:pt x="31859" y="11237"/>
                    <a:pt x="31820" y="11314"/>
                    <a:pt x="31744" y="11390"/>
                  </a:cubicBezTo>
                  <a:cubicBezTo>
                    <a:pt x="31713" y="11421"/>
                    <a:pt x="31757" y="11477"/>
                    <a:pt x="31795" y="11477"/>
                  </a:cubicBezTo>
                  <a:cubicBezTo>
                    <a:pt x="31804" y="11477"/>
                    <a:pt x="31813" y="11474"/>
                    <a:pt x="31820" y="11467"/>
                  </a:cubicBezTo>
                  <a:cubicBezTo>
                    <a:pt x="32165" y="11084"/>
                    <a:pt x="32585" y="10817"/>
                    <a:pt x="33083" y="10664"/>
                  </a:cubicBezTo>
                  <a:cubicBezTo>
                    <a:pt x="33159" y="10664"/>
                    <a:pt x="33159" y="10549"/>
                    <a:pt x="33083" y="10549"/>
                  </a:cubicBezTo>
                  <a:cubicBezTo>
                    <a:pt x="32738" y="10625"/>
                    <a:pt x="32432" y="10778"/>
                    <a:pt x="32165" y="10970"/>
                  </a:cubicBezTo>
                  <a:cubicBezTo>
                    <a:pt x="32203" y="10931"/>
                    <a:pt x="32203" y="10893"/>
                    <a:pt x="32165" y="10855"/>
                  </a:cubicBezTo>
                  <a:lnTo>
                    <a:pt x="32165" y="10817"/>
                  </a:lnTo>
                  <a:cubicBezTo>
                    <a:pt x="32144" y="10806"/>
                    <a:pt x="32121" y="10802"/>
                    <a:pt x="32098" y="10802"/>
                  </a:cubicBezTo>
                  <a:cubicBezTo>
                    <a:pt x="32035" y="10802"/>
                    <a:pt x="31973" y="10837"/>
                    <a:pt x="31973" y="10893"/>
                  </a:cubicBezTo>
                  <a:cubicBezTo>
                    <a:pt x="31973" y="10855"/>
                    <a:pt x="31973" y="10778"/>
                    <a:pt x="31973" y="10740"/>
                  </a:cubicBezTo>
                  <a:cubicBezTo>
                    <a:pt x="32012" y="10740"/>
                    <a:pt x="32050" y="10740"/>
                    <a:pt x="32050" y="10702"/>
                  </a:cubicBezTo>
                  <a:lnTo>
                    <a:pt x="32050" y="10664"/>
                  </a:lnTo>
                  <a:cubicBezTo>
                    <a:pt x="32318" y="10511"/>
                    <a:pt x="32624" y="10434"/>
                    <a:pt x="32891" y="10358"/>
                  </a:cubicBezTo>
                  <a:cubicBezTo>
                    <a:pt x="33078" y="10332"/>
                    <a:pt x="33261" y="10320"/>
                    <a:pt x="33442" y="10320"/>
                  </a:cubicBezTo>
                  <a:close/>
                  <a:moveTo>
                    <a:pt x="21647" y="36594"/>
                  </a:moveTo>
                  <a:cubicBezTo>
                    <a:pt x="21593" y="36608"/>
                    <a:pt x="21548" y="36636"/>
                    <a:pt x="21515" y="36673"/>
                  </a:cubicBezTo>
                  <a:lnTo>
                    <a:pt x="21515" y="36673"/>
                  </a:lnTo>
                  <a:cubicBezTo>
                    <a:pt x="21522" y="36660"/>
                    <a:pt x="21528" y="36647"/>
                    <a:pt x="21532" y="36633"/>
                  </a:cubicBezTo>
                  <a:cubicBezTo>
                    <a:pt x="21571" y="36594"/>
                    <a:pt x="21609" y="36594"/>
                    <a:pt x="21647" y="36594"/>
                  </a:cubicBezTo>
                  <a:close/>
                  <a:moveTo>
                    <a:pt x="21478" y="36728"/>
                  </a:moveTo>
                  <a:cubicBezTo>
                    <a:pt x="21446" y="36789"/>
                    <a:pt x="21437" y="36864"/>
                    <a:pt x="21456" y="36939"/>
                  </a:cubicBezTo>
                  <a:lnTo>
                    <a:pt x="21265" y="36862"/>
                  </a:lnTo>
                  <a:cubicBezTo>
                    <a:pt x="21344" y="36836"/>
                    <a:pt x="21424" y="36791"/>
                    <a:pt x="21478" y="36728"/>
                  </a:cubicBezTo>
                  <a:close/>
                  <a:moveTo>
                    <a:pt x="46622" y="35294"/>
                  </a:moveTo>
                  <a:cubicBezTo>
                    <a:pt x="46622" y="35332"/>
                    <a:pt x="46583" y="35371"/>
                    <a:pt x="46583" y="35409"/>
                  </a:cubicBezTo>
                  <a:lnTo>
                    <a:pt x="45780" y="37053"/>
                  </a:lnTo>
                  <a:lnTo>
                    <a:pt x="46622" y="35294"/>
                  </a:lnTo>
                  <a:close/>
                  <a:moveTo>
                    <a:pt x="25280" y="36939"/>
                  </a:moveTo>
                  <a:lnTo>
                    <a:pt x="25548" y="37053"/>
                  </a:lnTo>
                  <a:lnTo>
                    <a:pt x="25510" y="37092"/>
                  </a:lnTo>
                  <a:lnTo>
                    <a:pt x="25280" y="36939"/>
                  </a:lnTo>
                  <a:close/>
                  <a:moveTo>
                    <a:pt x="25625" y="37092"/>
                  </a:moveTo>
                  <a:lnTo>
                    <a:pt x="26045" y="37245"/>
                  </a:lnTo>
                  <a:lnTo>
                    <a:pt x="25931" y="37321"/>
                  </a:lnTo>
                  <a:lnTo>
                    <a:pt x="25586" y="37130"/>
                  </a:lnTo>
                  <a:lnTo>
                    <a:pt x="25625" y="37092"/>
                  </a:lnTo>
                  <a:close/>
                  <a:moveTo>
                    <a:pt x="26198" y="37283"/>
                  </a:moveTo>
                  <a:lnTo>
                    <a:pt x="26925" y="37589"/>
                  </a:lnTo>
                  <a:lnTo>
                    <a:pt x="26810" y="37704"/>
                  </a:lnTo>
                  <a:cubicBezTo>
                    <a:pt x="26619" y="37627"/>
                    <a:pt x="26428" y="37551"/>
                    <a:pt x="26198" y="37512"/>
                  </a:cubicBezTo>
                  <a:lnTo>
                    <a:pt x="26084" y="37436"/>
                  </a:lnTo>
                  <a:cubicBezTo>
                    <a:pt x="26122" y="37359"/>
                    <a:pt x="26160" y="37321"/>
                    <a:pt x="26198" y="37283"/>
                  </a:cubicBezTo>
                  <a:close/>
                  <a:moveTo>
                    <a:pt x="27116" y="37665"/>
                  </a:moveTo>
                  <a:lnTo>
                    <a:pt x="27805" y="37933"/>
                  </a:lnTo>
                  <a:lnTo>
                    <a:pt x="27728" y="38010"/>
                  </a:lnTo>
                  <a:lnTo>
                    <a:pt x="26963" y="37780"/>
                  </a:lnTo>
                  <a:cubicBezTo>
                    <a:pt x="27040" y="37742"/>
                    <a:pt x="27078" y="37704"/>
                    <a:pt x="27116" y="37665"/>
                  </a:cubicBezTo>
                  <a:close/>
                  <a:moveTo>
                    <a:pt x="28034" y="38010"/>
                  </a:moveTo>
                  <a:lnTo>
                    <a:pt x="28493" y="38201"/>
                  </a:lnTo>
                  <a:lnTo>
                    <a:pt x="28417" y="38239"/>
                  </a:lnTo>
                  <a:lnTo>
                    <a:pt x="27958" y="38086"/>
                  </a:lnTo>
                  <a:lnTo>
                    <a:pt x="28034" y="38010"/>
                  </a:lnTo>
                  <a:close/>
                  <a:moveTo>
                    <a:pt x="50025" y="16668"/>
                  </a:moveTo>
                  <a:cubicBezTo>
                    <a:pt x="50502" y="16954"/>
                    <a:pt x="51032" y="17108"/>
                    <a:pt x="51570" y="17108"/>
                  </a:cubicBezTo>
                  <a:cubicBezTo>
                    <a:pt x="51680" y="17108"/>
                    <a:pt x="51790" y="17102"/>
                    <a:pt x="51900" y="17089"/>
                  </a:cubicBezTo>
                  <a:lnTo>
                    <a:pt x="51900" y="17127"/>
                  </a:lnTo>
                  <a:cubicBezTo>
                    <a:pt x="48419" y="24241"/>
                    <a:pt x="45512" y="31661"/>
                    <a:pt x="42300" y="38889"/>
                  </a:cubicBezTo>
                  <a:cubicBezTo>
                    <a:pt x="38972" y="37665"/>
                    <a:pt x="35416" y="36862"/>
                    <a:pt x="31973" y="35906"/>
                  </a:cubicBezTo>
                  <a:cubicBezTo>
                    <a:pt x="29602" y="35256"/>
                    <a:pt x="27193" y="34491"/>
                    <a:pt x="24745" y="34223"/>
                  </a:cubicBezTo>
                  <a:cubicBezTo>
                    <a:pt x="25623" y="34108"/>
                    <a:pt x="26488" y="33978"/>
                    <a:pt x="27355" y="33978"/>
                  </a:cubicBezTo>
                  <a:cubicBezTo>
                    <a:pt x="27923" y="33978"/>
                    <a:pt x="28492" y="34034"/>
                    <a:pt x="29067" y="34185"/>
                  </a:cubicBezTo>
                  <a:cubicBezTo>
                    <a:pt x="31094" y="34720"/>
                    <a:pt x="32853" y="35753"/>
                    <a:pt x="34918" y="36212"/>
                  </a:cubicBezTo>
                  <a:cubicBezTo>
                    <a:pt x="36432" y="36552"/>
                    <a:pt x="37971" y="36742"/>
                    <a:pt x="39535" y="36742"/>
                  </a:cubicBezTo>
                  <a:cubicBezTo>
                    <a:pt x="39907" y="36742"/>
                    <a:pt x="40281" y="36731"/>
                    <a:pt x="40655" y="36709"/>
                  </a:cubicBezTo>
                  <a:cubicBezTo>
                    <a:pt x="41267" y="36671"/>
                    <a:pt x="41994" y="36671"/>
                    <a:pt x="42300" y="36136"/>
                  </a:cubicBezTo>
                  <a:cubicBezTo>
                    <a:pt x="42338" y="36136"/>
                    <a:pt x="42376" y="36097"/>
                    <a:pt x="42376" y="36059"/>
                  </a:cubicBezTo>
                  <a:cubicBezTo>
                    <a:pt x="44556" y="29404"/>
                    <a:pt x="47310" y="23055"/>
                    <a:pt x="50025" y="16668"/>
                  </a:cubicBezTo>
                  <a:close/>
                  <a:moveTo>
                    <a:pt x="28378" y="38889"/>
                  </a:moveTo>
                  <a:lnTo>
                    <a:pt x="28378" y="38889"/>
                  </a:lnTo>
                  <a:cubicBezTo>
                    <a:pt x="28646" y="39004"/>
                    <a:pt x="28876" y="39080"/>
                    <a:pt x="29143" y="39195"/>
                  </a:cubicBezTo>
                  <a:lnTo>
                    <a:pt x="28417" y="39004"/>
                  </a:lnTo>
                  <a:cubicBezTo>
                    <a:pt x="28417" y="38966"/>
                    <a:pt x="28378" y="38927"/>
                    <a:pt x="28378" y="38889"/>
                  </a:cubicBezTo>
                  <a:close/>
                  <a:moveTo>
                    <a:pt x="53085" y="20569"/>
                  </a:moveTo>
                  <a:cubicBezTo>
                    <a:pt x="53085" y="20608"/>
                    <a:pt x="53123" y="20684"/>
                    <a:pt x="53162" y="20722"/>
                  </a:cubicBezTo>
                  <a:cubicBezTo>
                    <a:pt x="53238" y="21334"/>
                    <a:pt x="52167" y="23361"/>
                    <a:pt x="52091" y="23553"/>
                  </a:cubicBezTo>
                  <a:cubicBezTo>
                    <a:pt x="51632" y="24432"/>
                    <a:pt x="51211" y="25350"/>
                    <a:pt x="50752" y="26230"/>
                  </a:cubicBezTo>
                  <a:cubicBezTo>
                    <a:pt x="50561" y="26650"/>
                    <a:pt x="50331" y="27109"/>
                    <a:pt x="50102" y="27568"/>
                  </a:cubicBezTo>
                  <a:cubicBezTo>
                    <a:pt x="49796" y="28142"/>
                    <a:pt x="49490" y="28678"/>
                    <a:pt x="49222" y="29251"/>
                  </a:cubicBezTo>
                  <a:cubicBezTo>
                    <a:pt x="48457" y="30628"/>
                    <a:pt x="47769" y="32043"/>
                    <a:pt x="47195" y="33497"/>
                  </a:cubicBezTo>
                  <a:cubicBezTo>
                    <a:pt x="46354" y="35179"/>
                    <a:pt x="45512" y="36862"/>
                    <a:pt x="44671" y="38545"/>
                  </a:cubicBezTo>
                  <a:cubicBezTo>
                    <a:pt x="44212" y="38966"/>
                    <a:pt x="43715" y="39386"/>
                    <a:pt x="43256" y="39807"/>
                  </a:cubicBezTo>
                  <a:cubicBezTo>
                    <a:pt x="44786" y="36594"/>
                    <a:pt x="46316" y="33382"/>
                    <a:pt x="47960" y="30207"/>
                  </a:cubicBezTo>
                  <a:cubicBezTo>
                    <a:pt x="49567" y="27033"/>
                    <a:pt x="51402" y="23820"/>
                    <a:pt x="53009" y="20569"/>
                  </a:cubicBezTo>
                  <a:close/>
                  <a:moveTo>
                    <a:pt x="49261" y="26727"/>
                  </a:moveTo>
                  <a:lnTo>
                    <a:pt x="48572" y="27951"/>
                  </a:lnTo>
                  <a:cubicBezTo>
                    <a:pt x="48572" y="27932"/>
                    <a:pt x="48553" y="27922"/>
                    <a:pt x="48529" y="27922"/>
                  </a:cubicBezTo>
                  <a:cubicBezTo>
                    <a:pt x="48505" y="27922"/>
                    <a:pt x="48477" y="27932"/>
                    <a:pt x="48457" y="27951"/>
                  </a:cubicBezTo>
                  <a:cubicBezTo>
                    <a:pt x="47960" y="28716"/>
                    <a:pt x="47387" y="29404"/>
                    <a:pt x="46813" y="30054"/>
                  </a:cubicBezTo>
                  <a:cubicBezTo>
                    <a:pt x="46754" y="30113"/>
                    <a:pt x="46808" y="30194"/>
                    <a:pt x="46854" y="30194"/>
                  </a:cubicBezTo>
                  <a:cubicBezTo>
                    <a:pt x="46867" y="30194"/>
                    <a:pt x="46880" y="30187"/>
                    <a:pt x="46889" y="30169"/>
                  </a:cubicBezTo>
                  <a:cubicBezTo>
                    <a:pt x="47463" y="29595"/>
                    <a:pt x="47998" y="28945"/>
                    <a:pt x="48419" y="28295"/>
                  </a:cubicBezTo>
                  <a:lnTo>
                    <a:pt x="48419" y="28295"/>
                  </a:lnTo>
                  <a:cubicBezTo>
                    <a:pt x="47960" y="29175"/>
                    <a:pt x="47540" y="30054"/>
                    <a:pt x="47081" y="30934"/>
                  </a:cubicBezTo>
                  <a:lnTo>
                    <a:pt x="47042" y="30934"/>
                  </a:lnTo>
                  <a:cubicBezTo>
                    <a:pt x="46583" y="31431"/>
                    <a:pt x="46201" y="32005"/>
                    <a:pt x="45895" y="32655"/>
                  </a:cubicBezTo>
                  <a:cubicBezTo>
                    <a:pt x="45895" y="32682"/>
                    <a:pt x="45914" y="32709"/>
                    <a:pt x="45939" y="32709"/>
                  </a:cubicBezTo>
                  <a:cubicBezTo>
                    <a:pt x="45949" y="32709"/>
                    <a:pt x="45960" y="32705"/>
                    <a:pt x="45971" y="32693"/>
                  </a:cubicBezTo>
                  <a:cubicBezTo>
                    <a:pt x="46239" y="32349"/>
                    <a:pt x="46507" y="31967"/>
                    <a:pt x="46736" y="31622"/>
                  </a:cubicBezTo>
                  <a:lnTo>
                    <a:pt x="46736" y="31622"/>
                  </a:lnTo>
                  <a:cubicBezTo>
                    <a:pt x="45551" y="34032"/>
                    <a:pt x="44365" y="36518"/>
                    <a:pt x="43256" y="38927"/>
                  </a:cubicBezTo>
                  <a:cubicBezTo>
                    <a:pt x="43103" y="39348"/>
                    <a:pt x="42912" y="39731"/>
                    <a:pt x="42682" y="40113"/>
                  </a:cubicBezTo>
                  <a:cubicBezTo>
                    <a:pt x="42478" y="40299"/>
                    <a:pt x="42274" y="40376"/>
                    <a:pt x="42048" y="40376"/>
                  </a:cubicBezTo>
                  <a:cubicBezTo>
                    <a:pt x="41808" y="40376"/>
                    <a:pt x="41544" y="40289"/>
                    <a:pt x="41229" y="40151"/>
                  </a:cubicBezTo>
                  <a:cubicBezTo>
                    <a:pt x="40655" y="39922"/>
                    <a:pt x="40005" y="39463"/>
                    <a:pt x="39317" y="39195"/>
                  </a:cubicBezTo>
                  <a:cubicBezTo>
                    <a:pt x="37749" y="38545"/>
                    <a:pt x="36104" y="38010"/>
                    <a:pt x="34459" y="37589"/>
                  </a:cubicBezTo>
                  <a:cubicBezTo>
                    <a:pt x="30941" y="36594"/>
                    <a:pt x="27460" y="35600"/>
                    <a:pt x="23942" y="34644"/>
                  </a:cubicBezTo>
                  <a:cubicBezTo>
                    <a:pt x="23942" y="34606"/>
                    <a:pt x="23942" y="34606"/>
                    <a:pt x="23904" y="34567"/>
                  </a:cubicBezTo>
                  <a:lnTo>
                    <a:pt x="23904" y="34567"/>
                  </a:lnTo>
                  <a:cubicBezTo>
                    <a:pt x="26925" y="34759"/>
                    <a:pt x="29870" y="35715"/>
                    <a:pt x="32777" y="36480"/>
                  </a:cubicBezTo>
                  <a:cubicBezTo>
                    <a:pt x="35913" y="37359"/>
                    <a:pt x="39087" y="38392"/>
                    <a:pt x="42300" y="38966"/>
                  </a:cubicBezTo>
                  <a:cubicBezTo>
                    <a:pt x="42319" y="39061"/>
                    <a:pt x="42386" y="39109"/>
                    <a:pt x="42458" y="39109"/>
                  </a:cubicBezTo>
                  <a:cubicBezTo>
                    <a:pt x="42529" y="39109"/>
                    <a:pt x="42606" y="39061"/>
                    <a:pt x="42644" y="38966"/>
                  </a:cubicBezTo>
                  <a:cubicBezTo>
                    <a:pt x="43179" y="37742"/>
                    <a:pt x="43715" y="36480"/>
                    <a:pt x="44289" y="35256"/>
                  </a:cubicBezTo>
                  <a:lnTo>
                    <a:pt x="44365" y="35256"/>
                  </a:lnTo>
                  <a:cubicBezTo>
                    <a:pt x="44595" y="34950"/>
                    <a:pt x="44824" y="34644"/>
                    <a:pt x="45054" y="34300"/>
                  </a:cubicBezTo>
                  <a:cubicBezTo>
                    <a:pt x="45082" y="34244"/>
                    <a:pt x="45028" y="34208"/>
                    <a:pt x="44982" y="34208"/>
                  </a:cubicBezTo>
                  <a:cubicBezTo>
                    <a:pt x="44965" y="34208"/>
                    <a:pt x="44949" y="34213"/>
                    <a:pt x="44939" y="34223"/>
                  </a:cubicBezTo>
                  <a:cubicBezTo>
                    <a:pt x="44786" y="34453"/>
                    <a:pt x="44556" y="34720"/>
                    <a:pt x="44403" y="34950"/>
                  </a:cubicBezTo>
                  <a:cubicBezTo>
                    <a:pt x="45283" y="32885"/>
                    <a:pt x="46201" y="30858"/>
                    <a:pt x="47119" y="28831"/>
                  </a:cubicBezTo>
                  <a:cubicBezTo>
                    <a:pt x="47119" y="28875"/>
                    <a:pt x="47145" y="28894"/>
                    <a:pt x="47182" y="28894"/>
                  </a:cubicBezTo>
                  <a:cubicBezTo>
                    <a:pt x="47208" y="28894"/>
                    <a:pt x="47240" y="28885"/>
                    <a:pt x="47272" y="28869"/>
                  </a:cubicBezTo>
                  <a:cubicBezTo>
                    <a:pt x="47960" y="28219"/>
                    <a:pt x="48649" y="27492"/>
                    <a:pt x="49261" y="26727"/>
                  </a:cubicBezTo>
                  <a:close/>
                  <a:moveTo>
                    <a:pt x="44480" y="38966"/>
                  </a:moveTo>
                  <a:lnTo>
                    <a:pt x="44480" y="38966"/>
                  </a:lnTo>
                  <a:cubicBezTo>
                    <a:pt x="44365" y="39119"/>
                    <a:pt x="44289" y="39310"/>
                    <a:pt x="44212" y="39501"/>
                  </a:cubicBezTo>
                  <a:lnTo>
                    <a:pt x="42912" y="40496"/>
                  </a:lnTo>
                  <a:lnTo>
                    <a:pt x="43065" y="40151"/>
                  </a:lnTo>
                  <a:cubicBezTo>
                    <a:pt x="43562" y="39769"/>
                    <a:pt x="44021" y="39386"/>
                    <a:pt x="44480" y="38966"/>
                  </a:cubicBezTo>
                  <a:close/>
                  <a:moveTo>
                    <a:pt x="29793" y="40037"/>
                  </a:moveTo>
                  <a:lnTo>
                    <a:pt x="29793" y="40037"/>
                  </a:lnTo>
                  <a:cubicBezTo>
                    <a:pt x="30291" y="40190"/>
                    <a:pt x="30788" y="40343"/>
                    <a:pt x="31247" y="40496"/>
                  </a:cubicBezTo>
                  <a:cubicBezTo>
                    <a:pt x="32509" y="40878"/>
                    <a:pt x="33771" y="41299"/>
                    <a:pt x="34995" y="41719"/>
                  </a:cubicBezTo>
                  <a:lnTo>
                    <a:pt x="35224" y="41834"/>
                  </a:lnTo>
                  <a:cubicBezTo>
                    <a:pt x="34383" y="41566"/>
                    <a:pt x="33503" y="41299"/>
                    <a:pt x="32662" y="40993"/>
                  </a:cubicBezTo>
                  <a:cubicBezTo>
                    <a:pt x="31706" y="40687"/>
                    <a:pt x="30750" y="40381"/>
                    <a:pt x="29793" y="40037"/>
                  </a:cubicBezTo>
                  <a:close/>
                  <a:moveTo>
                    <a:pt x="25510" y="35447"/>
                  </a:moveTo>
                  <a:lnTo>
                    <a:pt x="32815" y="37512"/>
                  </a:lnTo>
                  <a:cubicBezTo>
                    <a:pt x="34192" y="37895"/>
                    <a:pt x="35607" y="38239"/>
                    <a:pt x="36945" y="38698"/>
                  </a:cubicBezTo>
                  <a:cubicBezTo>
                    <a:pt x="38666" y="39233"/>
                    <a:pt x="40846" y="39845"/>
                    <a:pt x="42223" y="41069"/>
                  </a:cubicBezTo>
                  <a:cubicBezTo>
                    <a:pt x="41994" y="41260"/>
                    <a:pt x="41764" y="41452"/>
                    <a:pt x="41573" y="41643"/>
                  </a:cubicBezTo>
                  <a:cubicBezTo>
                    <a:pt x="41507" y="41742"/>
                    <a:pt x="41584" y="41842"/>
                    <a:pt x="41656" y="41842"/>
                  </a:cubicBezTo>
                  <a:cubicBezTo>
                    <a:pt x="41667" y="41842"/>
                    <a:pt x="41678" y="41839"/>
                    <a:pt x="41688" y="41834"/>
                  </a:cubicBezTo>
                  <a:cubicBezTo>
                    <a:pt x="42453" y="41299"/>
                    <a:pt x="43179" y="40725"/>
                    <a:pt x="43906" y="40113"/>
                  </a:cubicBezTo>
                  <a:lnTo>
                    <a:pt x="43906" y="40113"/>
                  </a:lnTo>
                  <a:cubicBezTo>
                    <a:pt x="43791" y="40304"/>
                    <a:pt x="43715" y="40457"/>
                    <a:pt x="43638" y="40649"/>
                  </a:cubicBezTo>
                  <a:cubicBezTo>
                    <a:pt x="43626" y="40636"/>
                    <a:pt x="43613" y="40632"/>
                    <a:pt x="43602" y="40632"/>
                  </a:cubicBezTo>
                  <a:cubicBezTo>
                    <a:pt x="43579" y="40632"/>
                    <a:pt x="43562" y="40649"/>
                    <a:pt x="43562" y="40649"/>
                  </a:cubicBezTo>
                  <a:cubicBezTo>
                    <a:pt x="42912" y="41337"/>
                    <a:pt x="42185" y="41872"/>
                    <a:pt x="41497" y="42446"/>
                  </a:cubicBezTo>
                  <a:cubicBezTo>
                    <a:pt x="37863" y="41184"/>
                    <a:pt x="34268" y="39922"/>
                    <a:pt x="30673" y="38583"/>
                  </a:cubicBezTo>
                  <a:lnTo>
                    <a:pt x="29067" y="37971"/>
                  </a:lnTo>
                  <a:cubicBezTo>
                    <a:pt x="29411" y="37665"/>
                    <a:pt x="29679" y="37321"/>
                    <a:pt x="29908" y="36939"/>
                  </a:cubicBezTo>
                  <a:cubicBezTo>
                    <a:pt x="29935" y="36912"/>
                    <a:pt x="29906" y="36868"/>
                    <a:pt x="29874" y="36868"/>
                  </a:cubicBezTo>
                  <a:cubicBezTo>
                    <a:pt x="29859" y="36868"/>
                    <a:pt x="29844" y="36877"/>
                    <a:pt x="29832" y="36900"/>
                  </a:cubicBezTo>
                  <a:cubicBezTo>
                    <a:pt x="29564" y="37283"/>
                    <a:pt x="29258" y="37627"/>
                    <a:pt x="28876" y="37895"/>
                  </a:cubicBezTo>
                  <a:lnTo>
                    <a:pt x="28340" y="37704"/>
                  </a:lnTo>
                  <a:lnTo>
                    <a:pt x="28455" y="37551"/>
                  </a:lnTo>
                  <a:cubicBezTo>
                    <a:pt x="28723" y="37321"/>
                    <a:pt x="28952" y="37053"/>
                    <a:pt x="29182" y="36786"/>
                  </a:cubicBezTo>
                  <a:cubicBezTo>
                    <a:pt x="29209" y="36732"/>
                    <a:pt x="29159" y="36678"/>
                    <a:pt x="29114" y="36678"/>
                  </a:cubicBezTo>
                  <a:cubicBezTo>
                    <a:pt x="29096" y="36678"/>
                    <a:pt x="29078" y="36687"/>
                    <a:pt x="29067" y="36709"/>
                  </a:cubicBezTo>
                  <a:cubicBezTo>
                    <a:pt x="28799" y="36977"/>
                    <a:pt x="28531" y="37245"/>
                    <a:pt x="28264" y="37512"/>
                  </a:cubicBezTo>
                  <a:lnTo>
                    <a:pt x="28149" y="37627"/>
                  </a:lnTo>
                  <a:lnTo>
                    <a:pt x="27690" y="37436"/>
                  </a:lnTo>
                  <a:lnTo>
                    <a:pt x="27422" y="37359"/>
                  </a:lnTo>
                  <a:cubicBezTo>
                    <a:pt x="27613" y="37130"/>
                    <a:pt x="27805" y="36900"/>
                    <a:pt x="27958" y="36709"/>
                  </a:cubicBezTo>
                  <a:cubicBezTo>
                    <a:pt x="27985" y="36626"/>
                    <a:pt x="27933" y="36564"/>
                    <a:pt x="27874" y="36564"/>
                  </a:cubicBezTo>
                  <a:cubicBezTo>
                    <a:pt x="27850" y="36564"/>
                    <a:pt x="27826" y="36573"/>
                    <a:pt x="27805" y="36594"/>
                  </a:cubicBezTo>
                  <a:cubicBezTo>
                    <a:pt x="27613" y="36824"/>
                    <a:pt x="27422" y="37053"/>
                    <a:pt x="27231" y="37283"/>
                  </a:cubicBezTo>
                  <a:lnTo>
                    <a:pt x="26428" y="37015"/>
                  </a:lnTo>
                  <a:cubicBezTo>
                    <a:pt x="26619" y="36824"/>
                    <a:pt x="26810" y="36556"/>
                    <a:pt x="26963" y="36327"/>
                  </a:cubicBezTo>
                  <a:cubicBezTo>
                    <a:pt x="26990" y="36273"/>
                    <a:pt x="26941" y="36219"/>
                    <a:pt x="26896" y="36219"/>
                  </a:cubicBezTo>
                  <a:cubicBezTo>
                    <a:pt x="26878" y="36219"/>
                    <a:pt x="26860" y="36228"/>
                    <a:pt x="26849" y="36250"/>
                  </a:cubicBezTo>
                  <a:cubicBezTo>
                    <a:pt x="26657" y="36518"/>
                    <a:pt x="26466" y="36747"/>
                    <a:pt x="26275" y="36977"/>
                  </a:cubicBezTo>
                  <a:cubicBezTo>
                    <a:pt x="26122" y="36939"/>
                    <a:pt x="25969" y="36862"/>
                    <a:pt x="25854" y="36824"/>
                  </a:cubicBezTo>
                  <a:cubicBezTo>
                    <a:pt x="25969" y="36633"/>
                    <a:pt x="26045" y="36403"/>
                    <a:pt x="26160" y="36212"/>
                  </a:cubicBezTo>
                  <a:cubicBezTo>
                    <a:pt x="26160" y="36193"/>
                    <a:pt x="26151" y="36183"/>
                    <a:pt x="26141" y="36183"/>
                  </a:cubicBezTo>
                  <a:cubicBezTo>
                    <a:pt x="26131" y="36183"/>
                    <a:pt x="26122" y="36193"/>
                    <a:pt x="26122" y="36212"/>
                  </a:cubicBezTo>
                  <a:cubicBezTo>
                    <a:pt x="26007" y="36403"/>
                    <a:pt x="25892" y="36594"/>
                    <a:pt x="25739" y="36786"/>
                  </a:cubicBezTo>
                  <a:cubicBezTo>
                    <a:pt x="25586" y="36709"/>
                    <a:pt x="25433" y="36671"/>
                    <a:pt x="25242" y="36594"/>
                  </a:cubicBezTo>
                  <a:cubicBezTo>
                    <a:pt x="25433" y="36403"/>
                    <a:pt x="25586" y="36174"/>
                    <a:pt x="25739" y="35983"/>
                  </a:cubicBezTo>
                  <a:cubicBezTo>
                    <a:pt x="25766" y="35928"/>
                    <a:pt x="25717" y="35874"/>
                    <a:pt x="25672" y="35874"/>
                  </a:cubicBezTo>
                  <a:cubicBezTo>
                    <a:pt x="25654" y="35874"/>
                    <a:pt x="25636" y="35884"/>
                    <a:pt x="25625" y="35906"/>
                  </a:cubicBezTo>
                  <a:cubicBezTo>
                    <a:pt x="25472" y="36097"/>
                    <a:pt x="25319" y="36288"/>
                    <a:pt x="25127" y="36480"/>
                  </a:cubicBezTo>
                  <a:lnTo>
                    <a:pt x="24974" y="36403"/>
                  </a:lnTo>
                  <a:cubicBezTo>
                    <a:pt x="24936" y="36365"/>
                    <a:pt x="24860" y="36288"/>
                    <a:pt x="24822" y="36250"/>
                  </a:cubicBezTo>
                  <a:cubicBezTo>
                    <a:pt x="25051" y="35983"/>
                    <a:pt x="25280" y="35715"/>
                    <a:pt x="25510" y="35447"/>
                  </a:cubicBezTo>
                  <a:close/>
                  <a:moveTo>
                    <a:pt x="43371" y="41184"/>
                  </a:moveTo>
                  <a:lnTo>
                    <a:pt x="43027" y="41872"/>
                  </a:lnTo>
                  <a:cubicBezTo>
                    <a:pt x="42721" y="42140"/>
                    <a:pt x="42376" y="42370"/>
                    <a:pt x="42032" y="42637"/>
                  </a:cubicBezTo>
                  <a:lnTo>
                    <a:pt x="41841" y="42561"/>
                  </a:lnTo>
                  <a:cubicBezTo>
                    <a:pt x="42376" y="42140"/>
                    <a:pt x="42874" y="41681"/>
                    <a:pt x="43371" y="41184"/>
                  </a:cubicBezTo>
                  <a:close/>
                  <a:moveTo>
                    <a:pt x="28684" y="38239"/>
                  </a:moveTo>
                  <a:lnTo>
                    <a:pt x="30864" y="39042"/>
                  </a:lnTo>
                  <a:cubicBezTo>
                    <a:pt x="34306" y="40343"/>
                    <a:pt x="37749" y="41528"/>
                    <a:pt x="41229" y="42714"/>
                  </a:cubicBezTo>
                  <a:cubicBezTo>
                    <a:pt x="41191" y="42714"/>
                    <a:pt x="41191" y="42714"/>
                    <a:pt x="41191" y="42752"/>
                  </a:cubicBezTo>
                  <a:cubicBezTo>
                    <a:pt x="38514" y="41796"/>
                    <a:pt x="35798" y="40916"/>
                    <a:pt x="33121" y="39922"/>
                  </a:cubicBezTo>
                  <a:cubicBezTo>
                    <a:pt x="31706" y="39425"/>
                    <a:pt x="30252" y="38889"/>
                    <a:pt x="28837" y="38354"/>
                  </a:cubicBezTo>
                  <a:lnTo>
                    <a:pt x="28570" y="38277"/>
                  </a:lnTo>
                  <a:cubicBezTo>
                    <a:pt x="28608" y="38277"/>
                    <a:pt x="28646" y="38277"/>
                    <a:pt x="28684" y="38239"/>
                  </a:cubicBezTo>
                  <a:close/>
                  <a:moveTo>
                    <a:pt x="42682" y="42523"/>
                  </a:moveTo>
                  <a:cubicBezTo>
                    <a:pt x="42644" y="42599"/>
                    <a:pt x="42606" y="42714"/>
                    <a:pt x="42568" y="42790"/>
                  </a:cubicBezTo>
                  <a:lnTo>
                    <a:pt x="42415" y="42752"/>
                  </a:lnTo>
                  <a:lnTo>
                    <a:pt x="42682" y="42523"/>
                  </a:lnTo>
                  <a:close/>
                  <a:moveTo>
                    <a:pt x="41458" y="42790"/>
                  </a:moveTo>
                  <a:lnTo>
                    <a:pt x="41688" y="42867"/>
                  </a:lnTo>
                  <a:lnTo>
                    <a:pt x="41650" y="42905"/>
                  </a:lnTo>
                  <a:lnTo>
                    <a:pt x="41420" y="42829"/>
                  </a:lnTo>
                  <a:lnTo>
                    <a:pt x="41458" y="42790"/>
                  </a:lnTo>
                  <a:close/>
                  <a:moveTo>
                    <a:pt x="42109" y="43020"/>
                  </a:moveTo>
                  <a:lnTo>
                    <a:pt x="42453" y="43135"/>
                  </a:lnTo>
                  <a:cubicBezTo>
                    <a:pt x="42491" y="43173"/>
                    <a:pt x="42529" y="43211"/>
                    <a:pt x="42606" y="43211"/>
                  </a:cubicBezTo>
                  <a:cubicBezTo>
                    <a:pt x="42584" y="43233"/>
                    <a:pt x="42600" y="43255"/>
                    <a:pt x="42617" y="43255"/>
                  </a:cubicBezTo>
                  <a:cubicBezTo>
                    <a:pt x="42619" y="43255"/>
                    <a:pt x="42621" y="43255"/>
                    <a:pt x="42622" y="43255"/>
                  </a:cubicBezTo>
                  <a:lnTo>
                    <a:pt x="42622" y="43255"/>
                  </a:lnTo>
                  <a:lnTo>
                    <a:pt x="42529" y="43440"/>
                  </a:lnTo>
                  <a:cubicBezTo>
                    <a:pt x="42529" y="43326"/>
                    <a:pt x="42453" y="43211"/>
                    <a:pt x="42338" y="43173"/>
                  </a:cubicBezTo>
                  <a:lnTo>
                    <a:pt x="42032" y="43058"/>
                  </a:lnTo>
                  <a:lnTo>
                    <a:pt x="42109" y="43020"/>
                  </a:lnTo>
                  <a:close/>
                  <a:moveTo>
                    <a:pt x="38208" y="42829"/>
                  </a:moveTo>
                  <a:lnTo>
                    <a:pt x="38590" y="42943"/>
                  </a:lnTo>
                  <a:cubicBezTo>
                    <a:pt x="38666" y="42943"/>
                    <a:pt x="39278" y="43249"/>
                    <a:pt x="39967" y="43517"/>
                  </a:cubicBezTo>
                  <a:cubicBezTo>
                    <a:pt x="39240" y="43249"/>
                    <a:pt x="38590" y="42982"/>
                    <a:pt x="38208" y="42829"/>
                  </a:cubicBezTo>
                  <a:close/>
                  <a:moveTo>
                    <a:pt x="42950" y="44129"/>
                  </a:moveTo>
                  <a:cubicBezTo>
                    <a:pt x="42950" y="44205"/>
                    <a:pt x="42988" y="44244"/>
                    <a:pt x="43027" y="44320"/>
                  </a:cubicBezTo>
                  <a:lnTo>
                    <a:pt x="42606" y="44320"/>
                  </a:lnTo>
                  <a:cubicBezTo>
                    <a:pt x="42682" y="44320"/>
                    <a:pt x="42759" y="44282"/>
                    <a:pt x="42835" y="44244"/>
                  </a:cubicBezTo>
                  <a:lnTo>
                    <a:pt x="42797" y="44244"/>
                  </a:lnTo>
                  <a:lnTo>
                    <a:pt x="42950" y="44129"/>
                  </a:lnTo>
                  <a:close/>
                  <a:moveTo>
                    <a:pt x="45512" y="40304"/>
                  </a:moveTo>
                  <a:lnTo>
                    <a:pt x="45512" y="40304"/>
                  </a:lnTo>
                  <a:cubicBezTo>
                    <a:pt x="44862" y="41681"/>
                    <a:pt x="44174" y="43058"/>
                    <a:pt x="43524" y="44473"/>
                  </a:cubicBezTo>
                  <a:cubicBezTo>
                    <a:pt x="43447" y="44397"/>
                    <a:pt x="43485" y="44282"/>
                    <a:pt x="43600" y="44244"/>
                  </a:cubicBezTo>
                  <a:lnTo>
                    <a:pt x="45512" y="40304"/>
                  </a:lnTo>
                  <a:close/>
                  <a:moveTo>
                    <a:pt x="14546" y="0"/>
                  </a:moveTo>
                  <a:cubicBezTo>
                    <a:pt x="14509" y="0"/>
                    <a:pt x="14473" y="21"/>
                    <a:pt x="14457" y="69"/>
                  </a:cubicBezTo>
                  <a:cubicBezTo>
                    <a:pt x="14439" y="52"/>
                    <a:pt x="14417" y="44"/>
                    <a:pt x="14396" y="44"/>
                  </a:cubicBezTo>
                  <a:cubicBezTo>
                    <a:pt x="14324" y="44"/>
                    <a:pt x="14254" y="126"/>
                    <a:pt x="14342" y="184"/>
                  </a:cubicBezTo>
                  <a:lnTo>
                    <a:pt x="14419" y="261"/>
                  </a:lnTo>
                  <a:cubicBezTo>
                    <a:pt x="14151" y="1102"/>
                    <a:pt x="13883" y="1944"/>
                    <a:pt x="13616" y="2785"/>
                  </a:cubicBezTo>
                  <a:cubicBezTo>
                    <a:pt x="12965" y="2594"/>
                    <a:pt x="12392" y="2250"/>
                    <a:pt x="11971" y="1714"/>
                  </a:cubicBezTo>
                  <a:cubicBezTo>
                    <a:pt x="11941" y="1673"/>
                    <a:pt x="11905" y="1657"/>
                    <a:pt x="11871" y="1657"/>
                  </a:cubicBezTo>
                  <a:cubicBezTo>
                    <a:pt x="11776" y="1657"/>
                    <a:pt x="11695" y="1783"/>
                    <a:pt x="11780" y="1867"/>
                  </a:cubicBezTo>
                  <a:cubicBezTo>
                    <a:pt x="9179" y="9402"/>
                    <a:pt x="7228" y="17127"/>
                    <a:pt x="4934" y="24738"/>
                  </a:cubicBezTo>
                  <a:cubicBezTo>
                    <a:pt x="4872" y="24831"/>
                    <a:pt x="4961" y="24950"/>
                    <a:pt x="5079" y="24950"/>
                  </a:cubicBezTo>
                  <a:cubicBezTo>
                    <a:pt x="5106" y="24950"/>
                    <a:pt x="5135" y="24944"/>
                    <a:pt x="5163" y="24929"/>
                  </a:cubicBezTo>
                  <a:cubicBezTo>
                    <a:pt x="8032" y="26536"/>
                    <a:pt x="11091" y="27760"/>
                    <a:pt x="14074" y="29136"/>
                  </a:cubicBezTo>
                  <a:cubicBezTo>
                    <a:pt x="16817" y="30394"/>
                    <a:pt x="19674" y="31537"/>
                    <a:pt x="22115" y="33360"/>
                  </a:cubicBezTo>
                  <a:lnTo>
                    <a:pt x="22115" y="33360"/>
                  </a:lnTo>
                  <a:cubicBezTo>
                    <a:pt x="22106" y="33355"/>
                    <a:pt x="22096" y="33353"/>
                    <a:pt x="22087" y="33353"/>
                  </a:cubicBezTo>
                  <a:cubicBezTo>
                    <a:pt x="22068" y="33353"/>
                    <a:pt x="22049" y="33363"/>
                    <a:pt x="22030" y="33382"/>
                  </a:cubicBezTo>
                  <a:cubicBezTo>
                    <a:pt x="18817" y="31928"/>
                    <a:pt x="15604" y="30437"/>
                    <a:pt x="12353" y="28983"/>
                  </a:cubicBezTo>
                  <a:cubicBezTo>
                    <a:pt x="10824" y="28257"/>
                    <a:pt x="9217" y="27607"/>
                    <a:pt x="7611" y="27071"/>
                  </a:cubicBezTo>
                  <a:cubicBezTo>
                    <a:pt x="6922" y="26880"/>
                    <a:pt x="6196" y="26765"/>
                    <a:pt x="5546" y="26574"/>
                  </a:cubicBezTo>
                  <a:cubicBezTo>
                    <a:pt x="5125" y="26459"/>
                    <a:pt x="4284" y="26345"/>
                    <a:pt x="4092" y="25886"/>
                  </a:cubicBezTo>
                  <a:cubicBezTo>
                    <a:pt x="3978" y="25580"/>
                    <a:pt x="4437" y="24585"/>
                    <a:pt x="4513" y="24279"/>
                  </a:cubicBezTo>
                  <a:cubicBezTo>
                    <a:pt x="6119" y="18160"/>
                    <a:pt x="7764" y="11888"/>
                    <a:pt x="8797" y="5615"/>
                  </a:cubicBezTo>
                  <a:lnTo>
                    <a:pt x="8988" y="5309"/>
                  </a:lnTo>
                  <a:cubicBezTo>
                    <a:pt x="9026" y="5233"/>
                    <a:pt x="8988" y="5156"/>
                    <a:pt x="8873" y="5156"/>
                  </a:cubicBezTo>
                  <a:cubicBezTo>
                    <a:pt x="8988" y="4430"/>
                    <a:pt x="9102" y="3703"/>
                    <a:pt x="9217" y="3014"/>
                  </a:cubicBezTo>
                  <a:cubicBezTo>
                    <a:pt x="9408" y="3167"/>
                    <a:pt x="9676" y="3244"/>
                    <a:pt x="9906" y="3359"/>
                  </a:cubicBezTo>
                  <a:cubicBezTo>
                    <a:pt x="10135" y="3550"/>
                    <a:pt x="10403" y="3741"/>
                    <a:pt x="10632" y="3932"/>
                  </a:cubicBezTo>
                  <a:cubicBezTo>
                    <a:pt x="10654" y="3947"/>
                    <a:pt x="10676" y="3953"/>
                    <a:pt x="10697" y="3953"/>
                  </a:cubicBezTo>
                  <a:cubicBezTo>
                    <a:pt x="10784" y="3953"/>
                    <a:pt x="10847" y="3841"/>
                    <a:pt x="10785" y="3779"/>
                  </a:cubicBezTo>
                  <a:cubicBezTo>
                    <a:pt x="10451" y="3297"/>
                    <a:pt x="9794" y="2707"/>
                    <a:pt x="9161" y="2707"/>
                  </a:cubicBezTo>
                  <a:cubicBezTo>
                    <a:pt x="9141" y="2707"/>
                    <a:pt x="9122" y="2707"/>
                    <a:pt x="9102" y="2708"/>
                  </a:cubicBezTo>
                  <a:cubicBezTo>
                    <a:pt x="8988" y="2708"/>
                    <a:pt x="8988" y="2861"/>
                    <a:pt x="9064" y="2900"/>
                  </a:cubicBezTo>
                  <a:lnTo>
                    <a:pt x="9102" y="2900"/>
                  </a:lnTo>
                  <a:cubicBezTo>
                    <a:pt x="9026" y="3167"/>
                    <a:pt x="8950" y="3435"/>
                    <a:pt x="8911" y="3703"/>
                  </a:cubicBezTo>
                  <a:lnTo>
                    <a:pt x="8835" y="3626"/>
                  </a:lnTo>
                  <a:cubicBezTo>
                    <a:pt x="8835" y="3588"/>
                    <a:pt x="8758" y="3550"/>
                    <a:pt x="8720" y="3550"/>
                  </a:cubicBezTo>
                  <a:cubicBezTo>
                    <a:pt x="8567" y="3550"/>
                    <a:pt x="8414" y="3626"/>
                    <a:pt x="8299" y="3703"/>
                  </a:cubicBezTo>
                  <a:lnTo>
                    <a:pt x="8070" y="3703"/>
                  </a:lnTo>
                  <a:cubicBezTo>
                    <a:pt x="7764" y="3588"/>
                    <a:pt x="7458" y="3512"/>
                    <a:pt x="7190" y="3435"/>
                  </a:cubicBezTo>
                  <a:cubicBezTo>
                    <a:pt x="7114" y="3435"/>
                    <a:pt x="7075" y="3473"/>
                    <a:pt x="7075" y="3512"/>
                  </a:cubicBezTo>
                  <a:cubicBezTo>
                    <a:pt x="7075" y="3435"/>
                    <a:pt x="7075" y="3359"/>
                    <a:pt x="7114" y="3282"/>
                  </a:cubicBezTo>
                  <a:cubicBezTo>
                    <a:pt x="7114" y="3263"/>
                    <a:pt x="7095" y="3253"/>
                    <a:pt x="7075" y="3253"/>
                  </a:cubicBezTo>
                  <a:cubicBezTo>
                    <a:pt x="7056" y="3253"/>
                    <a:pt x="7037" y="3263"/>
                    <a:pt x="7037" y="3282"/>
                  </a:cubicBezTo>
                  <a:cubicBezTo>
                    <a:pt x="5507" y="7298"/>
                    <a:pt x="4666" y="11658"/>
                    <a:pt x="3595" y="15827"/>
                  </a:cubicBezTo>
                  <a:cubicBezTo>
                    <a:pt x="2486" y="19957"/>
                    <a:pt x="1453" y="23973"/>
                    <a:pt x="382" y="28066"/>
                  </a:cubicBezTo>
                  <a:cubicBezTo>
                    <a:pt x="229" y="28333"/>
                    <a:pt x="115" y="28601"/>
                    <a:pt x="0" y="28831"/>
                  </a:cubicBezTo>
                  <a:cubicBezTo>
                    <a:pt x="0" y="28907"/>
                    <a:pt x="38" y="29022"/>
                    <a:pt x="115" y="29060"/>
                  </a:cubicBezTo>
                  <a:cubicBezTo>
                    <a:pt x="3251" y="30360"/>
                    <a:pt x="6464" y="31508"/>
                    <a:pt x="9676" y="32732"/>
                  </a:cubicBezTo>
                  <a:cubicBezTo>
                    <a:pt x="12851" y="33917"/>
                    <a:pt x="15987" y="35447"/>
                    <a:pt x="19238" y="36327"/>
                  </a:cubicBezTo>
                  <a:cubicBezTo>
                    <a:pt x="19253" y="36332"/>
                    <a:pt x="19268" y="36334"/>
                    <a:pt x="19283" y="36334"/>
                  </a:cubicBezTo>
                  <a:cubicBezTo>
                    <a:pt x="19380" y="36334"/>
                    <a:pt x="19457" y="36235"/>
                    <a:pt x="19391" y="36136"/>
                  </a:cubicBezTo>
                  <a:lnTo>
                    <a:pt x="19391" y="36136"/>
                  </a:lnTo>
                  <a:lnTo>
                    <a:pt x="19505" y="36174"/>
                  </a:lnTo>
                  <a:cubicBezTo>
                    <a:pt x="19505" y="36212"/>
                    <a:pt x="19505" y="36212"/>
                    <a:pt x="19505" y="36212"/>
                  </a:cubicBezTo>
                  <a:cubicBezTo>
                    <a:pt x="19697" y="36403"/>
                    <a:pt x="19926" y="36556"/>
                    <a:pt x="20117" y="36709"/>
                  </a:cubicBezTo>
                  <a:cubicBezTo>
                    <a:pt x="20705" y="37780"/>
                    <a:pt x="21791" y="38414"/>
                    <a:pt x="22982" y="38414"/>
                  </a:cubicBezTo>
                  <a:cubicBezTo>
                    <a:pt x="23110" y="38414"/>
                    <a:pt x="23239" y="38407"/>
                    <a:pt x="23368" y="38392"/>
                  </a:cubicBezTo>
                  <a:cubicBezTo>
                    <a:pt x="23483" y="38411"/>
                    <a:pt x="23588" y="38421"/>
                    <a:pt x="23693" y="38421"/>
                  </a:cubicBezTo>
                  <a:cubicBezTo>
                    <a:pt x="23798" y="38421"/>
                    <a:pt x="23904" y="38411"/>
                    <a:pt x="24018" y="38392"/>
                  </a:cubicBezTo>
                  <a:lnTo>
                    <a:pt x="24133" y="38507"/>
                  </a:lnTo>
                  <a:cubicBezTo>
                    <a:pt x="24095" y="38545"/>
                    <a:pt x="24133" y="38621"/>
                    <a:pt x="24210" y="38660"/>
                  </a:cubicBezTo>
                  <a:cubicBezTo>
                    <a:pt x="26543" y="39692"/>
                    <a:pt x="28952" y="40572"/>
                    <a:pt x="31438" y="41299"/>
                  </a:cubicBezTo>
                  <a:lnTo>
                    <a:pt x="31820" y="41413"/>
                  </a:lnTo>
                  <a:lnTo>
                    <a:pt x="36486" y="43020"/>
                  </a:lnTo>
                  <a:cubicBezTo>
                    <a:pt x="38819" y="43861"/>
                    <a:pt x="41152" y="44703"/>
                    <a:pt x="43562" y="45429"/>
                  </a:cubicBezTo>
                  <a:cubicBezTo>
                    <a:pt x="43638" y="45429"/>
                    <a:pt x="43715" y="45391"/>
                    <a:pt x="43753" y="45315"/>
                  </a:cubicBezTo>
                  <a:cubicBezTo>
                    <a:pt x="43830" y="45047"/>
                    <a:pt x="43906" y="44779"/>
                    <a:pt x="43944" y="44511"/>
                  </a:cubicBezTo>
                  <a:cubicBezTo>
                    <a:pt x="45780" y="40687"/>
                    <a:pt x="47578" y="36862"/>
                    <a:pt x="49375" y="33038"/>
                  </a:cubicBezTo>
                  <a:cubicBezTo>
                    <a:pt x="50561" y="30513"/>
                    <a:pt x="51900" y="28027"/>
                    <a:pt x="53085" y="25465"/>
                  </a:cubicBezTo>
                  <a:cubicBezTo>
                    <a:pt x="53123" y="25350"/>
                    <a:pt x="53200" y="25235"/>
                    <a:pt x="53238" y="25121"/>
                  </a:cubicBezTo>
                  <a:cubicBezTo>
                    <a:pt x="53812" y="23859"/>
                    <a:pt x="54386" y="22558"/>
                    <a:pt x="54844" y="21220"/>
                  </a:cubicBezTo>
                  <a:cubicBezTo>
                    <a:pt x="54844" y="21193"/>
                    <a:pt x="54825" y="21165"/>
                    <a:pt x="54801" y="21165"/>
                  </a:cubicBezTo>
                  <a:cubicBezTo>
                    <a:pt x="54790" y="21165"/>
                    <a:pt x="54779" y="21170"/>
                    <a:pt x="54768" y="21181"/>
                  </a:cubicBezTo>
                  <a:cubicBezTo>
                    <a:pt x="54730" y="21220"/>
                    <a:pt x="54691" y="21334"/>
                    <a:pt x="54653" y="21373"/>
                  </a:cubicBezTo>
                  <a:cubicBezTo>
                    <a:pt x="54653" y="21334"/>
                    <a:pt x="54653" y="21296"/>
                    <a:pt x="54615" y="21258"/>
                  </a:cubicBezTo>
                  <a:lnTo>
                    <a:pt x="54538" y="21220"/>
                  </a:lnTo>
                  <a:cubicBezTo>
                    <a:pt x="54538" y="21164"/>
                    <a:pt x="54497" y="21128"/>
                    <a:pt x="54461" y="21128"/>
                  </a:cubicBezTo>
                  <a:cubicBezTo>
                    <a:pt x="54447" y="21128"/>
                    <a:pt x="54434" y="21133"/>
                    <a:pt x="54424" y="21143"/>
                  </a:cubicBezTo>
                  <a:cubicBezTo>
                    <a:pt x="54194" y="21028"/>
                    <a:pt x="53965" y="20990"/>
                    <a:pt x="53774" y="20875"/>
                  </a:cubicBezTo>
                  <a:lnTo>
                    <a:pt x="53582" y="20761"/>
                  </a:lnTo>
                  <a:cubicBezTo>
                    <a:pt x="53544" y="20608"/>
                    <a:pt x="53468" y="20455"/>
                    <a:pt x="53353" y="20340"/>
                  </a:cubicBezTo>
                  <a:cubicBezTo>
                    <a:pt x="53334" y="20321"/>
                    <a:pt x="53315" y="20311"/>
                    <a:pt x="53296" y="20311"/>
                  </a:cubicBezTo>
                  <a:cubicBezTo>
                    <a:pt x="53276" y="20311"/>
                    <a:pt x="53257" y="20321"/>
                    <a:pt x="53238" y="20340"/>
                  </a:cubicBezTo>
                  <a:lnTo>
                    <a:pt x="53123" y="20340"/>
                  </a:lnTo>
                  <a:lnTo>
                    <a:pt x="53506" y="19613"/>
                  </a:lnTo>
                  <a:cubicBezTo>
                    <a:pt x="53621" y="19613"/>
                    <a:pt x="53697" y="19498"/>
                    <a:pt x="53621" y="19422"/>
                  </a:cubicBezTo>
                  <a:cubicBezTo>
                    <a:pt x="53334" y="19160"/>
                    <a:pt x="52855" y="19061"/>
                    <a:pt x="52395" y="19061"/>
                  </a:cubicBezTo>
                  <a:cubicBezTo>
                    <a:pt x="52118" y="19061"/>
                    <a:pt x="51848" y="19097"/>
                    <a:pt x="51632" y="19154"/>
                  </a:cubicBezTo>
                  <a:cubicBezTo>
                    <a:pt x="51517" y="19193"/>
                    <a:pt x="51517" y="19384"/>
                    <a:pt x="51632" y="19384"/>
                  </a:cubicBezTo>
                  <a:lnTo>
                    <a:pt x="52167" y="19384"/>
                  </a:lnTo>
                  <a:cubicBezTo>
                    <a:pt x="51639" y="19950"/>
                    <a:pt x="51074" y="20515"/>
                    <a:pt x="50471" y="21008"/>
                  </a:cubicBezTo>
                  <a:lnTo>
                    <a:pt x="50471" y="21008"/>
                  </a:lnTo>
                  <a:cubicBezTo>
                    <a:pt x="51036" y="19689"/>
                    <a:pt x="51563" y="18370"/>
                    <a:pt x="52091" y="17051"/>
                  </a:cubicBezTo>
                  <a:cubicBezTo>
                    <a:pt x="52234" y="17015"/>
                    <a:pt x="52210" y="16779"/>
                    <a:pt x="52050" y="16779"/>
                  </a:cubicBezTo>
                  <a:cubicBezTo>
                    <a:pt x="52039" y="16779"/>
                    <a:pt x="52027" y="16780"/>
                    <a:pt x="52014" y="16783"/>
                  </a:cubicBezTo>
                  <a:cubicBezTo>
                    <a:pt x="51819" y="16817"/>
                    <a:pt x="51621" y="16835"/>
                    <a:pt x="51422" y="16835"/>
                  </a:cubicBezTo>
                  <a:cubicBezTo>
                    <a:pt x="50958" y="16835"/>
                    <a:pt x="50492" y="16741"/>
                    <a:pt x="50064" y="16554"/>
                  </a:cubicBezTo>
                  <a:cubicBezTo>
                    <a:pt x="50408" y="15750"/>
                    <a:pt x="50752" y="14909"/>
                    <a:pt x="51096" y="14106"/>
                  </a:cubicBezTo>
                  <a:lnTo>
                    <a:pt x="51211" y="14106"/>
                  </a:lnTo>
                  <a:cubicBezTo>
                    <a:pt x="51326" y="14106"/>
                    <a:pt x="51288" y="13915"/>
                    <a:pt x="51211" y="13915"/>
                  </a:cubicBezTo>
                  <a:cubicBezTo>
                    <a:pt x="51238" y="13861"/>
                    <a:pt x="51172" y="13790"/>
                    <a:pt x="51103" y="13790"/>
                  </a:cubicBezTo>
                  <a:cubicBezTo>
                    <a:pt x="51073" y="13790"/>
                    <a:pt x="51043" y="13803"/>
                    <a:pt x="51020" y="13838"/>
                  </a:cubicBezTo>
                  <a:lnTo>
                    <a:pt x="50982" y="13915"/>
                  </a:lnTo>
                  <a:lnTo>
                    <a:pt x="48610" y="13915"/>
                  </a:lnTo>
                  <a:lnTo>
                    <a:pt x="48878" y="13876"/>
                  </a:lnTo>
                  <a:cubicBezTo>
                    <a:pt x="48993" y="13876"/>
                    <a:pt x="48955" y="13723"/>
                    <a:pt x="48840" y="13723"/>
                  </a:cubicBezTo>
                  <a:cubicBezTo>
                    <a:pt x="48226" y="13803"/>
                    <a:pt x="47616" y="13840"/>
                    <a:pt x="47009" y="13840"/>
                  </a:cubicBezTo>
                  <a:cubicBezTo>
                    <a:pt x="44407" y="13840"/>
                    <a:pt x="41875" y="13155"/>
                    <a:pt x="39393" y="12193"/>
                  </a:cubicBezTo>
                  <a:cubicBezTo>
                    <a:pt x="37675" y="11486"/>
                    <a:pt x="35778" y="10125"/>
                    <a:pt x="33861" y="10125"/>
                  </a:cubicBezTo>
                  <a:cubicBezTo>
                    <a:pt x="33601" y="10125"/>
                    <a:pt x="33342" y="10150"/>
                    <a:pt x="33083" y="10205"/>
                  </a:cubicBezTo>
                  <a:cubicBezTo>
                    <a:pt x="32815" y="10205"/>
                    <a:pt x="32547" y="10243"/>
                    <a:pt x="32279" y="10319"/>
                  </a:cubicBezTo>
                  <a:lnTo>
                    <a:pt x="32050" y="10358"/>
                  </a:lnTo>
                  <a:lnTo>
                    <a:pt x="32050" y="10052"/>
                  </a:lnTo>
                  <a:cubicBezTo>
                    <a:pt x="32050" y="10004"/>
                    <a:pt x="32016" y="9982"/>
                    <a:pt x="31977" y="9982"/>
                  </a:cubicBezTo>
                  <a:cubicBezTo>
                    <a:pt x="31923" y="9982"/>
                    <a:pt x="31859" y="10023"/>
                    <a:pt x="31859" y="10090"/>
                  </a:cubicBezTo>
                  <a:cubicBezTo>
                    <a:pt x="31859" y="10071"/>
                    <a:pt x="31849" y="10061"/>
                    <a:pt x="31835" y="10061"/>
                  </a:cubicBezTo>
                  <a:cubicBezTo>
                    <a:pt x="31820" y="10061"/>
                    <a:pt x="31801" y="10071"/>
                    <a:pt x="31782" y="10090"/>
                  </a:cubicBezTo>
                  <a:cubicBezTo>
                    <a:pt x="31668" y="9822"/>
                    <a:pt x="31515" y="9631"/>
                    <a:pt x="31362" y="9402"/>
                  </a:cubicBezTo>
                  <a:cubicBezTo>
                    <a:pt x="31209" y="9210"/>
                    <a:pt x="31056" y="8981"/>
                    <a:pt x="30864" y="8828"/>
                  </a:cubicBezTo>
                  <a:cubicBezTo>
                    <a:pt x="29449" y="7069"/>
                    <a:pt x="26734" y="6954"/>
                    <a:pt x="24707" y="6265"/>
                  </a:cubicBezTo>
                  <a:cubicBezTo>
                    <a:pt x="21571" y="5271"/>
                    <a:pt x="18664" y="3818"/>
                    <a:pt x="16446" y="1446"/>
                  </a:cubicBezTo>
                  <a:cubicBezTo>
                    <a:pt x="16423" y="1424"/>
                    <a:pt x="16398" y="1415"/>
                    <a:pt x="16373" y="1415"/>
                  </a:cubicBezTo>
                  <a:cubicBezTo>
                    <a:pt x="16315" y="1415"/>
                    <a:pt x="16266" y="1469"/>
                    <a:pt x="16293" y="1523"/>
                  </a:cubicBezTo>
                  <a:cubicBezTo>
                    <a:pt x="16369" y="1638"/>
                    <a:pt x="16446" y="1676"/>
                    <a:pt x="16484" y="1714"/>
                  </a:cubicBezTo>
                  <a:cubicBezTo>
                    <a:pt x="15872" y="1217"/>
                    <a:pt x="15260" y="681"/>
                    <a:pt x="14648" y="184"/>
                  </a:cubicBezTo>
                  <a:cubicBezTo>
                    <a:pt x="14648" y="146"/>
                    <a:pt x="14648" y="108"/>
                    <a:pt x="14648" y="108"/>
                  </a:cubicBezTo>
                  <a:cubicBezTo>
                    <a:pt x="14648" y="41"/>
                    <a:pt x="14596" y="0"/>
                    <a:pt x="14546" y="0"/>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0"/>
            <p:cNvSpPr/>
            <p:nvPr/>
          </p:nvSpPr>
          <p:spPr>
            <a:xfrm>
              <a:off x="1612000" y="767825"/>
              <a:ext cx="1450" cy="1375"/>
            </a:xfrm>
            <a:custGeom>
              <a:rect b="b" l="l" r="r" t="t"/>
              <a:pathLst>
                <a:path extrusionOk="0" h="55" w="58">
                  <a:moveTo>
                    <a:pt x="3" y="0"/>
                  </a:moveTo>
                  <a:cubicBezTo>
                    <a:pt x="0" y="0"/>
                    <a:pt x="19" y="27"/>
                    <a:pt x="19" y="54"/>
                  </a:cubicBezTo>
                  <a:cubicBezTo>
                    <a:pt x="19" y="54"/>
                    <a:pt x="58" y="16"/>
                    <a:pt x="19" y="16"/>
                  </a:cubicBezTo>
                  <a:cubicBezTo>
                    <a:pt x="8" y="5"/>
                    <a:pt x="4" y="0"/>
                    <a:pt x="3" y="0"/>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0"/>
            <p:cNvSpPr/>
            <p:nvPr/>
          </p:nvSpPr>
          <p:spPr>
            <a:xfrm>
              <a:off x="1597525" y="766625"/>
              <a:ext cx="46100" cy="43925"/>
            </a:xfrm>
            <a:custGeom>
              <a:rect b="b" l="l" r="r" t="t"/>
              <a:pathLst>
                <a:path extrusionOk="0" h="1757" w="1844">
                  <a:moveTo>
                    <a:pt x="1673" y="1"/>
                  </a:moveTo>
                  <a:cubicBezTo>
                    <a:pt x="1646" y="1"/>
                    <a:pt x="1619" y="8"/>
                    <a:pt x="1593" y="26"/>
                  </a:cubicBezTo>
                  <a:cubicBezTo>
                    <a:pt x="1134" y="599"/>
                    <a:pt x="560" y="1097"/>
                    <a:pt x="63" y="1632"/>
                  </a:cubicBezTo>
                  <a:cubicBezTo>
                    <a:pt x="0" y="1694"/>
                    <a:pt x="40" y="1757"/>
                    <a:pt x="98" y="1757"/>
                  </a:cubicBezTo>
                  <a:cubicBezTo>
                    <a:pt x="111" y="1757"/>
                    <a:pt x="125" y="1754"/>
                    <a:pt x="139" y="1747"/>
                  </a:cubicBezTo>
                  <a:cubicBezTo>
                    <a:pt x="751" y="1250"/>
                    <a:pt x="1287" y="752"/>
                    <a:pt x="1784" y="179"/>
                  </a:cubicBezTo>
                  <a:cubicBezTo>
                    <a:pt x="1843" y="90"/>
                    <a:pt x="1765" y="1"/>
                    <a:pt x="1673" y="1"/>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0"/>
            <p:cNvSpPr/>
            <p:nvPr/>
          </p:nvSpPr>
          <p:spPr>
            <a:xfrm>
              <a:off x="1495825" y="1006450"/>
              <a:ext cx="34175" cy="49425"/>
            </a:xfrm>
            <a:custGeom>
              <a:rect b="b" l="l" r="r" t="t"/>
              <a:pathLst>
                <a:path extrusionOk="0" h="1977" w="1367">
                  <a:moveTo>
                    <a:pt x="1258" y="1"/>
                  </a:moveTo>
                  <a:cubicBezTo>
                    <a:pt x="1234" y="1"/>
                    <a:pt x="1208" y="10"/>
                    <a:pt x="1186" y="32"/>
                  </a:cubicBezTo>
                  <a:cubicBezTo>
                    <a:pt x="727" y="606"/>
                    <a:pt x="345" y="1218"/>
                    <a:pt x="0" y="1868"/>
                  </a:cubicBezTo>
                  <a:cubicBezTo>
                    <a:pt x="0" y="1922"/>
                    <a:pt x="39" y="1976"/>
                    <a:pt x="75" y="1976"/>
                  </a:cubicBezTo>
                  <a:cubicBezTo>
                    <a:pt x="89" y="1976"/>
                    <a:pt x="104" y="1967"/>
                    <a:pt x="115" y="1945"/>
                  </a:cubicBezTo>
                  <a:cubicBezTo>
                    <a:pt x="574" y="1371"/>
                    <a:pt x="995" y="759"/>
                    <a:pt x="1339" y="109"/>
                  </a:cubicBezTo>
                  <a:cubicBezTo>
                    <a:pt x="1366" y="55"/>
                    <a:pt x="1317" y="1"/>
                    <a:pt x="1258" y="1"/>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0"/>
            <p:cNvSpPr/>
            <p:nvPr/>
          </p:nvSpPr>
          <p:spPr>
            <a:xfrm>
              <a:off x="1459500" y="1088650"/>
              <a:ext cx="27450" cy="34700"/>
            </a:xfrm>
            <a:custGeom>
              <a:rect b="b" l="l" r="r" t="t"/>
              <a:pathLst>
                <a:path extrusionOk="0" h="1388" w="1098">
                  <a:moveTo>
                    <a:pt x="1007" y="1"/>
                  </a:moveTo>
                  <a:cubicBezTo>
                    <a:pt x="987" y="1"/>
                    <a:pt x="968" y="10"/>
                    <a:pt x="956" y="34"/>
                  </a:cubicBezTo>
                  <a:cubicBezTo>
                    <a:pt x="612" y="416"/>
                    <a:pt x="306" y="837"/>
                    <a:pt x="0" y="1296"/>
                  </a:cubicBezTo>
                  <a:cubicBezTo>
                    <a:pt x="0" y="1352"/>
                    <a:pt x="41" y="1387"/>
                    <a:pt x="78" y="1387"/>
                  </a:cubicBezTo>
                  <a:cubicBezTo>
                    <a:pt x="92" y="1387"/>
                    <a:pt x="105" y="1382"/>
                    <a:pt x="115" y="1372"/>
                  </a:cubicBezTo>
                  <a:cubicBezTo>
                    <a:pt x="382" y="913"/>
                    <a:pt x="727" y="493"/>
                    <a:pt x="1071" y="72"/>
                  </a:cubicBezTo>
                  <a:cubicBezTo>
                    <a:pt x="1097" y="45"/>
                    <a:pt x="1051" y="1"/>
                    <a:pt x="1007" y="1"/>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0"/>
            <p:cNvSpPr/>
            <p:nvPr/>
          </p:nvSpPr>
          <p:spPr>
            <a:xfrm>
              <a:off x="1038200" y="842525"/>
              <a:ext cx="23200" cy="14625"/>
            </a:xfrm>
            <a:custGeom>
              <a:rect b="b" l="l" r="r" t="t"/>
              <a:pathLst>
                <a:path extrusionOk="0" h="585" w="928">
                  <a:moveTo>
                    <a:pt x="852" y="1"/>
                  </a:moveTo>
                  <a:cubicBezTo>
                    <a:pt x="843" y="1"/>
                    <a:pt x="834" y="4"/>
                    <a:pt x="827" y="11"/>
                  </a:cubicBezTo>
                  <a:cubicBezTo>
                    <a:pt x="559" y="164"/>
                    <a:pt x="292" y="355"/>
                    <a:pt x="24" y="547"/>
                  </a:cubicBezTo>
                  <a:cubicBezTo>
                    <a:pt x="16" y="539"/>
                    <a:pt x="12" y="536"/>
                    <a:pt x="10" y="536"/>
                  </a:cubicBezTo>
                  <a:cubicBezTo>
                    <a:pt x="1" y="536"/>
                    <a:pt x="32" y="585"/>
                    <a:pt x="62" y="585"/>
                  </a:cubicBezTo>
                  <a:cubicBezTo>
                    <a:pt x="330" y="394"/>
                    <a:pt x="598" y="241"/>
                    <a:pt x="865" y="88"/>
                  </a:cubicBezTo>
                  <a:cubicBezTo>
                    <a:pt x="927" y="57"/>
                    <a:pt x="889" y="1"/>
                    <a:pt x="852" y="1"/>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0"/>
            <p:cNvSpPr/>
            <p:nvPr/>
          </p:nvSpPr>
          <p:spPr>
            <a:xfrm>
              <a:off x="947000" y="1020625"/>
              <a:ext cx="25" cy="25"/>
            </a:xfrm>
            <a:custGeom>
              <a:rect b="b" l="l" r="r" t="t"/>
              <a:pathLst>
                <a:path extrusionOk="0" h="1" w="1">
                  <a:moveTo>
                    <a:pt x="0" y="1"/>
                  </a:moveTo>
                  <a:lnTo>
                    <a:pt x="0" y="1"/>
                  </a:lnTo>
                  <a:cubicBezTo>
                    <a:pt x="0" y="1"/>
                    <a:pt x="0" y="1"/>
                    <a:pt x="0" y="1"/>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 name="Google Shape;816;p30"/>
          <p:cNvGrpSpPr/>
          <p:nvPr/>
        </p:nvGrpSpPr>
        <p:grpSpPr>
          <a:xfrm flipH="1">
            <a:off x="880109" y="3144630"/>
            <a:ext cx="1073595" cy="1271881"/>
            <a:chOff x="1085625" y="2746025"/>
            <a:chExt cx="970525" cy="1149775"/>
          </a:xfrm>
        </p:grpSpPr>
        <p:sp>
          <p:nvSpPr>
            <p:cNvPr id="817" name="Google Shape;817;p30"/>
            <p:cNvSpPr/>
            <p:nvPr/>
          </p:nvSpPr>
          <p:spPr>
            <a:xfrm>
              <a:off x="1085625" y="2746025"/>
              <a:ext cx="970525" cy="1149775"/>
            </a:xfrm>
            <a:custGeom>
              <a:rect b="b" l="l" r="r" t="t"/>
              <a:pathLst>
                <a:path extrusionOk="0" h="45991" w="38821">
                  <a:moveTo>
                    <a:pt x="15032" y="1472"/>
                  </a:moveTo>
                  <a:lnTo>
                    <a:pt x="15032" y="1472"/>
                  </a:lnTo>
                  <a:cubicBezTo>
                    <a:pt x="15146" y="1511"/>
                    <a:pt x="15299" y="1549"/>
                    <a:pt x="15414" y="1587"/>
                  </a:cubicBezTo>
                  <a:cubicBezTo>
                    <a:pt x="15376" y="1587"/>
                    <a:pt x="15376" y="1625"/>
                    <a:pt x="15414" y="1664"/>
                  </a:cubicBezTo>
                  <a:cubicBezTo>
                    <a:pt x="15452" y="1817"/>
                    <a:pt x="15452" y="1970"/>
                    <a:pt x="15490" y="2123"/>
                  </a:cubicBezTo>
                  <a:lnTo>
                    <a:pt x="15452" y="2046"/>
                  </a:lnTo>
                  <a:cubicBezTo>
                    <a:pt x="15376" y="1893"/>
                    <a:pt x="15299" y="1702"/>
                    <a:pt x="15223" y="1549"/>
                  </a:cubicBezTo>
                  <a:cubicBezTo>
                    <a:pt x="15204" y="1530"/>
                    <a:pt x="15175" y="1520"/>
                    <a:pt x="15151" y="1520"/>
                  </a:cubicBezTo>
                  <a:cubicBezTo>
                    <a:pt x="15127" y="1520"/>
                    <a:pt x="15108" y="1530"/>
                    <a:pt x="15108" y="1549"/>
                  </a:cubicBezTo>
                  <a:lnTo>
                    <a:pt x="15032" y="1472"/>
                  </a:lnTo>
                  <a:close/>
                  <a:moveTo>
                    <a:pt x="15567" y="1549"/>
                  </a:moveTo>
                  <a:cubicBezTo>
                    <a:pt x="15638" y="1566"/>
                    <a:pt x="15708" y="1584"/>
                    <a:pt x="15779" y="1598"/>
                  </a:cubicBezTo>
                  <a:lnTo>
                    <a:pt x="15779" y="1598"/>
                  </a:lnTo>
                  <a:cubicBezTo>
                    <a:pt x="15756" y="1612"/>
                    <a:pt x="15744" y="1635"/>
                    <a:pt x="15758" y="1664"/>
                  </a:cubicBezTo>
                  <a:cubicBezTo>
                    <a:pt x="15796" y="2046"/>
                    <a:pt x="15873" y="2428"/>
                    <a:pt x="15911" y="2811"/>
                  </a:cubicBezTo>
                  <a:cubicBezTo>
                    <a:pt x="15873" y="2734"/>
                    <a:pt x="15796" y="2620"/>
                    <a:pt x="15720" y="2505"/>
                  </a:cubicBezTo>
                  <a:cubicBezTo>
                    <a:pt x="15682" y="2161"/>
                    <a:pt x="15605" y="1855"/>
                    <a:pt x="15567" y="1549"/>
                  </a:cubicBezTo>
                  <a:close/>
                  <a:moveTo>
                    <a:pt x="17391" y="2566"/>
                  </a:moveTo>
                  <a:lnTo>
                    <a:pt x="17391" y="2566"/>
                  </a:lnTo>
                  <a:cubicBezTo>
                    <a:pt x="17420" y="2672"/>
                    <a:pt x="17450" y="2761"/>
                    <a:pt x="17479" y="2849"/>
                  </a:cubicBezTo>
                  <a:cubicBezTo>
                    <a:pt x="17479" y="2849"/>
                    <a:pt x="17479" y="2887"/>
                    <a:pt x="17479" y="2926"/>
                  </a:cubicBezTo>
                  <a:lnTo>
                    <a:pt x="17556" y="3346"/>
                  </a:lnTo>
                  <a:cubicBezTo>
                    <a:pt x="17556" y="3379"/>
                    <a:pt x="17556" y="3410"/>
                    <a:pt x="17557" y="3439"/>
                  </a:cubicBezTo>
                  <a:lnTo>
                    <a:pt x="17557" y="3439"/>
                  </a:lnTo>
                  <a:cubicBezTo>
                    <a:pt x="17519" y="3148"/>
                    <a:pt x="17463" y="2850"/>
                    <a:pt x="17391" y="2566"/>
                  </a:cubicBezTo>
                  <a:close/>
                  <a:moveTo>
                    <a:pt x="17823" y="3538"/>
                  </a:moveTo>
                  <a:lnTo>
                    <a:pt x="17900" y="3691"/>
                  </a:lnTo>
                  <a:lnTo>
                    <a:pt x="17823" y="3691"/>
                  </a:lnTo>
                  <a:cubicBezTo>
                    <a:pt x="17823" y="3652"/>
                    <a:pt x="17823" y="3614"/>
                    <a:pt x="17823" y="3538"/>
                  </a:cubicBezTo>
                  <a:close/>
                  <a:moveTo>
                    <a:pt x="17568" y="3523"/>
                  </a:moveTo>
                  <a:cubicBezTo>
                    <a:pt x="17584" y="3591"/>
                    <a:pt x="17622" y="3647"/>
                    <a:pt x="17709" y="3691"/>
                  </a:cubicBezTo>
                  <a:cubicBezTo>
                    <a:pt x="17709" y="3698"/>
                    <a:pt x="17710" y="3704"/>
                    <a:pt x="17712" y="3708"/>
                  </a:cubicBezTo>
                  <a:lnTo>
                    <a:pt x="17712" y="3708"/>
                  </a:lnTo>
                  <a:lnTo>
                    <a:pt x="17594" y="3767"/>
                  </a:lnTo>
                  <a:cubicBezTo>
                    <a:pt x="17587" y="3687"/>
                    <a:pt x="17578" y="3605"/>
                    <a:pt x="17568" y="3523"/>
                  </a:cubicBezTo>
                  <a:close/>
                  <a:moveTo>
                    <a:pt x="16982" y="1664"/>
                  </a:moveTo>
                  <a:lnTo>
                    <a:pt x="16982" y="1664"/>
                  </a:lnTo>
                  <a:cubicBezTo>
                    <a:pt x="17059" y="1817"/>
                    <a:pt x="17135" y="1970"/>
                    <a:pt x="17173" y="2123"/>
                  </a:cubicBezTo>
                  <a:cubicBezTo>
                    <a:pt x="17173" y="2123"/>
                    <a:pt x="17135" y="2161"/>
                    <a:pt x="17135" y="2199"/>
                  </a:cubicBezTo>
                  <a:cubicBezTo>
                    <a:pt x="17250" y="2773"/>
                    <a:pt x="17288" y="3346"/>
                    <a:pt x="17365" y="3920"/>
                  </a:cubicBezTo>
                  <a:lnTo>
                    <a:pt x="17288" y="3958"/>
                  </a:lnTo>
                  <a:cubicBezTo>
                    <a:pt x="17212" y="3193"/>
                    <a:pt x="17135" y="2428"/>
                    <a:pt x="16982" y="1664"/>
                  </a:cubicBezTo>
                  <a:close/>
                  <a:moveTo>
                    <a:pt x="16561" y="325"/>
                  </a:moveTo>
                  <a:cubicBezTo>
                    <a:pt x="16561" y="516"/>
                    <a:pt x="16600" y="746"/>
                    <a:pt x="16676" y="975"/>
                  </a:cubicBezTo>
                  <a:cubicBezTo>
                    <a:pt x="16753" y="2008"/>
                    <a:pt x="16867" y="3040"/>
                    <a:pt x="17059" y="4073"/>
                  </a:cubicBezTo>
                  <a:lnTo>
                    <a:pt x="16982" y="4111"/>
                  </a:lnTo>
                  <a:lnTo>
                    <a:pt x="16944" y="4111"/>
                  </a:lnTo>
                  <a:cubicBezTo>
                    <a:pt x="16829" y="2964"/>
                    <a:pt x="16714" y="1817"/>
                    <a:pt x="16523" y="669"/>
                  </a:cubicBezTo>
                  <a:lnTo>
                    <a:pt x="16485" y="669"/>
                  </a:lnTo>
                  <a:cubicBezTo>
                    <a:pt x="16485" y="1358"/>
                    <a:pt x="16523" y="2008"/>
                    <a:pt x="16561" y="2696"/>
                  </a:cubicBezTo>
                  <a:cubicBezTo>
                    <a:pt x="16523" y="2314"/>
                    <a:pt x="16447" y="1931"/>
                    <a:pt x="16370" y="1587"/>
                  </a:cubicBezTo>
                  <a:cubicBezTo>
                    <a:pt x="16370" y="1549"/>
                    <a:pt x="16322" y="1530"/>
                    <a:pt x="16279" y="1530"/>
                  </a:cubicBezTo>
                  <a:cubicBezTo>
                    <a:pt x="16236" y="1530"/>
                    <a:pt x="16198" y="1549"/>
                    <a:pt x="16217" y="1587"/>
                  </a:cubicBezTo>
                  <a:cubicBezTo>
                    <a:pt x="16255" y="2046"/>
                    <a:pt x="16332" y="2581"/>
                    <a:pt x="16370" y="3079"/>
                  </a:cubicBezTo>
                  <a:cubicBezTo>
                    <a:pt x="16370" y="3346"/>
                    <a:pt x="16370" y="3652"/>
                    <a:pt x="16408" y="3920"/>
                  </a:cubicBezTo>
                  <a:cubicBezTo>
                    <a:pt x="16332" y="3805"/>
                    <a:pt x="16294" y="3652"/>
                    <a:pt x="16255" y="3538"/>
                  </a:cubicBezTo>
                  <a:cubicBezTo>
                    <a:pt x="16217" y="2887"/>
                    <a:pt x="16102" y="2237"/>
                    <a:pt x="15911" y="1625"/>
                  </a:cubicBezTo>
                  <a:cubicBezTo>
                    <a:pt x="15910" y="1623"/>
                    <a:pt x="15909" y="1621"/>
                    <a:pt x="15907" y="1618"/>
                  </a:cubicBezTo>
                  <a:lnTo>
                    <a:pt x="15907" y="1618"/>
                  </a:lnTo>
                  <a:cubicBezTo>
                    <a:pt x="15947" y="1623"/>
                    <a:pt x="15986" y="1625"/>
                    <a:pt x="16026" y="1625"/>
                  </a:cubicBezTo>
                  <a:cubicBezTo>
                    <a:pt x="16045" y="1664"/>
                    <a:pt x="16083" y="1683"/>
                    <a:pt x="16117" y="1683"/>
                  </a:cubicBezTo>
                  <a:cubicBezTo>
                    <a:pt x="16150" y="1683"/>
                    <a:pt x="16179" y="1664"/>
                    <a:pt x="16179" y="1625"/>
                  </a:cubicBezTo>
                  <a:cubicBezTo>
                    <a:pt x="16255" y="1358"/>
                    <a:pt x="16294" y="1128"/>
                    <a:pt x="16370" y="860"/>
                  </a:cubicBezTo>
                  <a:cubicBezTo>
                    <a:pt x="16447" y="593"/>
                    <a:pt x="16485" y="478"/>
                    <a:pt x="16561" y="325"/>
                  </a:cubicBezTo>
                  <a:close/>
                  <a:moveTo>
                    <a:pt x="16638" y="3805"/>
                  </a:moveTo>
                  <a:cubicBezTo>
                    <a:pt x="16676" y="3958"/>
                    <a:pt x="16676" y="4111"/>
                    <a:pt x="16676" y="4226"/>
                  </a:cubicBezTo>
                  <a:lnTo>
                    <a:pt x="16600" y="4264"/>
                  </a:lnTo>
                  <a:cubicBezTo>
                    <a:pt x="16638" y="4111"/>
                    <a:pt x="16676" y="3958"/>
                    <a:pt x="16638" y="3805"/>
                  </a:cubicBezTo>
                  <a:close/>
                  <a:moveTo>
                    <a:pt x="5891" y="8701"/>
                  </a:moveTo>
                  <a:cubicBezTo>
                    <a:pt x="6006" y="9236"/>
                    <a:pt x="6159" y="9733"/>
                    <a:pt x="6273" y="10269"/>
                  </a:cubicBezTo>
                  <a:cubicBezTo>
                    <a:pt x="6235" y="10269"/>
                    <a:pt x="6197" y="10269"/>
                    <a:pt x="6197" y="10345"/>
                  </a:cubicBezTo>
                  <a:cubicBezTo>
                    <a:pt x="6235" y="11072"/>
                    <a:pt x="6197" y="11799"/>
                    <a:pt x="6311" y="12525"/>
                  </a:cubicBezTo>
                  <a:lnTo>
                    <a:pt x="5967" y="11646"/>
                  </a:lnTo>
                  <a:cubicBezTo>
                    <a:pt x="6044" y="10881"/>
                    <a:pt x="6006" y="10116"/>
                    <a:pt x="5853" y="9351"/>
                  </a:cubicBezTo>
                  <a:cubicBezTo>
                    <a:pt x="5853" y="9322"/>
                    <a:pt x="5825" y="9309"/>
                    <a:pt x="5792" y="9309"/>
                  </a:cubicBezTo>
                  <a:cubicBezTo>
                    <a:pt x="5740" y="9309"/>
                    <a:pt x="5676" y="9342"/>
                    <a:pt x="5700" y="9389"/>
                  </a:cubicBezTo>
                  <a:cubicBezTo>
                    <a:pt x="5776" y="10039"/>
                    <a:pt x="5814" y="10690"/>
                    <a:pt x="5814" y="11302"/>
                  </a:cubicBezTo>
                  <a:cubicBezTo>
                    <a:pt x="5547" y="10575"/>
                    <a:pt x="5241" y="9810"/>
                    <a:pt x="4896" y="9045"/>
                  </a:cubicBezTo>
                  <a:lnTo>
                    <a:pt x="5432" y="8854"/>
                  </a:lnTo>
                  <a:cubicBezTo>
                    <a:pt x="5432" y="8892"/>
                    <a:pt x="5432" y="8892"/>
                    <a:pt x="5432" y="8892"/>
                  </a:cubicBezTo>
                  <a:cubicBezTo>
                    <a:pt x="5508" y="9389"/>
                    <a:pt x="5547" y="9886"/>
                    <a:pt x="5585" y="10384"/>
                  </a:cubicBezTo>
                  <a:cubicBezTo>
                    <a:pt x="5566" y="10403"/>
                    <a:pt x="5585" y="10412"/>
                    <a:pt x="5609" y="10412"/>
                  </a:cubicBezTo>
                  <a:cubicBezTo>
                    <a:pt x="5633" y="10412"/>
                    <a:pt x="5661" y="10403"/>
                    <a:pt x="5661" y="10384"/>
                  </a:cubicBezTo>
                  <a:cubicBezTo>
                    <a:pt x="5661" y="9886"/>
                    <a:pt x="5623" y="9351"/>
                    <a:pt x="5547" y="8892"/>
                  </a:cubicBezTo>
                  <a:cubicBezTo>
                    <a:pt x="5547" y="8892"/>
                    <a:pt x="5547" y="8854"/>
                    <a:pt x="5508" y="8854"/>
                  </a:cubicBezTo>
                  <a:lnTo>
                    <a:pt x="5891" y="8701"/>
                  </a:lnTo>
                  <a:close/>
                  <a:moveTo>
                    <a:pt x="36455" y="32536"/>
                  </a:moveTo>
                  <a:cubicBezTo>
                    <a:pt x="36461" y="32536"/>
                    <a:pt x="36470" y="32578"/>
                    <a:pt x="36487" y="32681"/>
                  </a:cubicBezTo>
                  <a:lnTo>
                    <a:pt x="36449" y="32681"/>
                  </a:lnTo>
                  <a:cubicBezTo>
                    <a:pt x="36449" y="32597"/>
                    <a:pt x="36449" y="32536"/>
                    <a:pt x="36455" y="32536"/>
                  </a:cubicBezTo>
                  <a:close/>
                  <a:moveTo>
                    <a:pt x="36717" y="35550"/>
                  </a:moveTo>
                  <a:lnTo>
                    <a:pt x="36870" y="35741"/>
                  </a:lnTo>
                  <a:cubicBezTo>
                    <a:pt x="36793" y="35703"/>
                    <a:pt x="36717" y="35626"/>
                    <a:pt x="36679" y="35550"/>
                  </a:cubicBezTo>
                  <a:close/>
                  <a:moveTo>
                    <a:pt x="38208" y="36353"/>
                  </a:moveTo>
                  <a:lnTo>
                    <a:pt x="38208" y="36391"/>
                  </a:lnTo>
                  <a:lnTo>
                    <a:pt x="38132" y="36353"/>
                  </a:lnTo>
                  <a:close/>
                  <a:moveTo>
                    <a:pt x="25090" y="1472"/>
                  </a:moveTo>
                  <a:lnTo>
                    <a:pt x="36487" y="31763"/>
                  </a:lnTo>
                  <a:lnTo>
                    <a:pt x="16906" y="39183"/>
                  </a:lnTo>
                  <a:cubicBezTo>
                    <a:pt x="14955" y="34134"/>
                    <a:pt x="13081" y="29086"/>
                    <a:pt x="11283" y="24037"/>
                  </a:cubicBezTo>
                  <a:cubicBezTo>
                    <a:pt x="9448" y="18951"/>
                    <a:pt x="7956" y="13673"/>
                    <a:pt x="5929" y="8663"/>
                  </a:cubicBezTo>
                  <a:lnTo>
                    <a:pt x="16829" y="4570"/>
                  </a:lnTo>
                  <a:cubicBezTo>
                    <a:pt x="16867" y="4570"/>
                    <a:pt x="16906" y="4532"/>
                    <a:pt x="16944" y="4532"/>
                  </a:cubicBezTo>
                  <a:lnTo>
                    <a:pt x="17403" y="4341"/>
                  </a:lnTo>
                  <a:cubicBezTo>
                    <a:pt x="17430" y="4368"/>
                    <a:pt x="17462" y="4381"/>
                    <a:pt x="17492" y="4381"/>
                  </a:cubicBezTo>
                  <a:cubicBezTo>
                    <a:pt x="17546" y="4381"/>
                    <a:pt x="17594" y="4338"/>
                    <a:pt x="17594" y="4264"/>
                  </a:cubicBezTo>
                  <a:lnTo>
                    <a:pt x="18168" y="4073"/>
                  </a:lnTo>
                  <a:lnTo>
                    <a:pt x="18206" y="4111"/>
                  </a:lnTo>
                  <a:cubicBezTo>
                    <a:pt x="18216" y="4122"/>
                    <a:pt x="18229" y="4126"/>
                    <a:pt x="18243" y="4126"/>
                  </a:cubicBezTo>
                  <a:cubicBezTo>
                    <a:pt x="18280" y="4126"/>
                    <a:pt x="18321" y="4091"/>
                    <a:pt x="18321" y="4035"/>
                  </a:cubicBezTo>
                  <a:cubicBezTo>
                    <a:pt x="18321" y="4035"/>
                    <a:pt x="18321" y="4035"/>
                    <a:pt x="18321" y="3997"/>
                  </a:cubicBezTo>
                  <a:lnTo>
                    <a:pt x="25090" y="1472"/>
                  </a:lnTo>
                  <a:close/>
                  <a:moveTo>
                    <a:pt x="6408" y="10777"/>
                  </a:moveTo>
                  <a:cubicBezTo>
                    <a:pt x="6513" y="11121"/>
                    <a:pt x="6636" y="11446"/>
                    <a:pt x="6732" y="11799"/>
                  </a:cubicBezTo>
                  <a:cubicBezTo>
                    <a:pt x="6732" y="11799"/>
                    <a:pt x="6732" y="11837"/>
                    <a:pt x="6732" y="11837"/>
                  </a:cubicBezTo>
                  <a:cubicBezTo>
                    <a:pt x="6885" y="12564"/>
                    <a:pt x="6962" y="13329"/>
                    <a:pt x="6962" y="14094"/>
                  </a:cubicBezTo>
                  <a:lnTo>
                    <a:pt x="7000" y="14094"/>
                  </a:lnTo>
                  <a:cubicBezTo>
                    <a:pt x="7000" y="13520"/>
                    <a:pt x="7000" y="12946"/>
                    <a:pt x="6923" y="12372"/>
                  </a:cubicBezTo>
                  <a:lnTo>
                    <a:pt x="6923" y="12372"/>
                  </a:lnTo>
                  <a:lnTo>
                    <a:pt x="7153" y="13176"/>
                  </a:lnTo>
                  <a:cubicBezTo>
                    <a:pt x="7268" y="13902"/>
                    <a:pt x="7306" y="14591"/>
                    <a:pt x="7459" y="15279"/>
                  </a:cubicBezTo>
                  <a:cubicBezTo>
                    <a:pt x="7459" y="15317"/>
                    <a:pt x="7497" y="15337"/>
                    <a:pt x="7535" y="15337"/>
                  </a:cubicBezTo>
                  <a:cubicBezTo>
                    <a:pt x="7574" y="15337"/>
                    <a:pt x="7612" y="15317"/>
                    <a:pt x="7612" y="15279"/>
                  </a:cubicBezTo>
                  <a:cubicBezTo>
                    <a:pt x="7612" y="14935"/>
                    <a:pt x="7535" y="14591"/>
                    <a:pt x="7497" y="14246"/>
                  </a:cubicBezTo>
                  <a:lnTo>
                    <a:pt x="7497" y="14246"/>
                  </a:lnTo>
                  <a:cubicBezTo>
                    <a:pt x="7612" y="14514"/>
                    <a:pt x="7688" y="14820"/>
                    <a:pt x="7803" y="15088"/>
                  </a:cubicBezTo>
                  <a:cubicBezTo>
                    <a:pt x="7880" y="15623"/>
                    <a:pt x="7956" y="16159"/>
                    <a:pt x="8033" y="16656"/>
                  </a:cubicBezTo>
                  <a:cubicBezTo>
                    <a:pt x="8033" y="16694"/>
                    <a:pt x="8061" y="16713"/>
                    <a:pt x="8090" y="16713"/>
                  </a:cubicBezTo>
                  <a:cubicBezTo>
                    <a:pt x="8119" y="16713"/>
                    <a:pt x="8147" y="16694"/>
                    <a:pt x="8147" y="16656"/>
                  </a:cubicBezTo>
                  <a:cubicBezTo>
                    <a:pt x="8147" y="16465"/>
                    <a:pt x="8109" y="16235"/>
                    <a:pt x="8071" y="16006"/>
                  </a:cubicBezTo>
                  <a:lnTo>
                    <a:pt x="8071" y="16006"/>
                  </a:lnTo>
                  <a:cubicBezTo>
                    <a:pt x="8147" y="16159"/>
                    <a:pt x="8224" y="16350"/>
                    <a:pt x="8262" y="16541"/>
                  </a:cubicBezTo>
                  <a:cubicBezTo>
                    <a:pt x="8300" y="16924"/>
                    <a:pt x="8377" y="17306"/>
                    <a:pt x="8415" y="17689"/>
                  </a:cubicBezTo>
                  <a:cubicBezTo>
                    <a:pt x="8415" y="17708"/>
                    <a:pt x="8434" y="17717"/>
                    <a:pt x="8453" y="17717"/>
                  </a:cubicBezTo>
                  <a:cubicBezTo>
                    <a:pt x="8472" y="17717"/>
                    <a:pt x="8492" y="17708"/>
                    <a:pt x="8492" y="17689"/>
                  </a:cubicBezTo>
                  <a:lnTo>
                    <a:pt x="8492" y="17115"/>
                  </a:lnTo>
                  <a:cubicBezTo>
                    <a:pt x="8606" y="17612"/>
                    <a:pt x="8644" y="18071"/>
                    <a:pt x="8759" y="18568"/>
                  </a:cubicBezTo>
                  <a:cubicBezTo>
                    <a:pt x="8778" y="18587"/>
                    <a:pt x="8807" y="18597"/>
                    <a:pt x="8831" y="18597"/>
                  </a:cubicBezTo>
                  <a:cubicBezTo>
                    <a:pt x="8855" y="18597"/>
                    <a:pt x="8874" y="18587"/>
                    <a:pt x="8874" y="18568"/>
                  </a:cubicBezTo>
                  <a:cubicBezTo>
                    <a:pt x="8874" y="18454"/>
                    <a:pt x="8874" y="18301"/>
                    <a:pt x="8874" y="18224"/>
                  </a:cubicBezTo>
                  <a:lnTo>
                    <a:pt x="9027" y="18607"/>
                  </a:lnTo>
                  <a:cubicBezTo>
                    <a:pt x="9016" y="18595"/>
                    <a:pt x="9005" y="18591"/>
                    <a:pt x="8994" y="18591"/>
                  </a:cubicBezTo>
                  <a:cubicBezTo>
                    <a:pt x="8970" y="18591"/>
                    <a:pt x="8950" y="18618"/>
                    <a:pt x="8950" y="18645"/>
                  </a:cubicBezTo>
                  <a:cubicBezTo>
                    <a:pt x="8989" y="18951"/>
                    <a:pt x="9027" y="19295"/>
                    <a:pt x="9103" y="19601"/>
                  </a:cubicBezTo>
                  <a:cubicBezTo>
                    <a:pt x="9103" y="19620"/>
                    <a:pt x="9113" y="19630"/>
                    <a:pt x="9127" y="19630"/>
                  </a:cubicBezTo>
                  <a:cubicBezTo>
                    <a:pt x="9142" y="19630"/>
                    <a:pt x="9161" y="19620"/>
                    <a:pt x="9180" y="19601"/>
                  </a:cubicBezTo>
                  <a:cubicBezTo>
                    <a:pt x="9180" y="19333"/>
                    <a:pt x="9103" y="19027"/>
                    <a:pt x="9065" y="18760"/>
                  </a:cubicBezTo>
                  <a:lnTo>
                    <a:pt x="9065" y="18760"/>
                  </a:lnTo>
                  <a:cubicBezTo>
                    <a:pt x="9715" y="20557"/>
                    <a:pt x="10404" y="22355"/>
                    <a:pt x="11016" y="24152"/>
                  </a:cubicBezTo>
                  <a:cubicBezTo>
                    <a:pt x="12813" y="29239"/>
                    <a:pt x="14687" y="34326"/>
                    <a:pt x="16638" y="39336"/>
                  </a:cubicBezTo>
                  <a:lnTo>
                    <a:pt x="16408" y="39412"/>
                  </a:lnTo>
                  <a:cubicBezTo>
                    <a:pt x="14420" y="34211"/>
                    <a:pt x="12469" y="29048"/>
                    <a:pt x="10519" y="23885"/>
                  </a:cubicBezTo>
                  <a:cubicBezTo>
                    <a:pt x="9142" y="20213"/>
                    <a:pt x="7841" y="16503"/>
                    <a:pt x="6426" y="12831"/>
                  </a:cubicBezTo>
                  <a:cubicBezTo>
                    <a:pt x="6464" y="12831"/>
                    <a:pt x="6464" y="12793"/>
                    <a:pt x="6464" y="12755"/>
                  </a:cubicBezTo>
                  <a:cubicBezTo>
                    <a:pt x="6499" y="12096"/>
                    <a:pt x="6471" y="11436"/>
                    <a:pt x="6408" y="10777"/>
                  </a:cubicBezTo>
                  <a:close/>
                  <a:moveTo>
                    <a:pt x="13808" y="40713"/>
                  </a:moveTo>
                  <a:lnTo>
                    <a:pt x="13693" y="40789"/>
                  </a:lnTo>
                  <a:lnTo>
                    <a:pt x="13540" y="40866"/>
                  </a:lnTo>
                  <a:cubicBezTo>
                    <a:pt x="13616" y="40828"/>
                    <a:pt x="13693" y="40789"/>
                    <a:pt x="13808" y="40713"/>
                  </a:cubicBezTo>
                  <a:close/>
                  <a:moveTo>
                    <a:pt x="36067" y="32413"/>
                  </a:moveTo>
                  <a:cubicBezTo>
                    <a:pt x="35952" y="32605"/>
                    <a:pt x="35914" y="32758"/>
                    <a:pt x="35875" y="32949"/>
                  </a:cubicBezTo>
                  <a:cubicBezTo>
                    <a:pt x="28379" y="35894"/>
                    <a:pt x="20768" y="38571"/>
                    <a:pt x="13387" y="41784"/>
                  </a:cubicBezTo>
                  <a:cubicBezTo>
                    <a:pt x="13540" y="41401"/>
                    <a:pt x="13808" y="41095"/>
                    <a:pt x="14114" y="40827"/>
                  </a:cubicBezTo>
                  <a:cubicBezTo>
                    <a:pt x="21495" y="38265"/>
                    <a:pt x="28762" y="35205"/>
                    <a:pt x="36067" y="32413"/>
                  </a:cubicBezTo>
                  <a:close/>
                  <a:moveTo>
                    <a:pt x="13502" y="41019"/>
                  </a:moveTo>
                  <a:cubicBezTo>
                    <a:pt x="13310" y="41325"/>
                    <a:pt x="13157" y="41631"/>
                    <a:pt x="13043" y="41937"/>
                  </a:cubicBezTo>
                  <a:lnTo>
                    <a:pt x="13005" y="41937"/>
                  </a:lnTo>
                  <a:lnTo>
                    <a:pt x="12966" y="41898"/>
                  </a:lnTo>
                  <a:cubicBezTo>
                    <a:pt x="12966" y="41898"/>
                    <a:pt x="13005" y="41898"/>
                    <a:pt x="13005" y="41860"/>
                  </a:cubicBezTo>
                  <a:cubicBezTo>
                    <a:pt x="13043" y="41784"/>
                    <a:pt x="13081" y="41707"/>
                    <a:pt x="13081" y="41631"/>
                  </a:cubicBezTo>
                  <a:cubicBezTo>
                    <a:pt x="13081" y="41575"/>
                    <a:pt x="13061" y="41539"/>
                    <a:pt x="13035" y="41539"/>
                  </a:cubicBezTo>
                  <a:cubicBezTo>
                    <a:pt x="13025" y="41539"/>
                    <a:pt x="13015" y="41544"/>
                    <a:pt x="13005" y="41554"/>
                  </a:cubicBezTo>
                  <a:cubicBezTo>
                    <a:pt x="12966" y="41631"/>
                    <a:pt x="12928" y="41707"/>
                    <a:pt x="12890" y="41784"/>
                  </a:cubicBezTo>
                  <a:cubicBezTo>
                    <a:pt x="12852" y="41822"/>
                    <a:pt x="12852" y="41860"/>
                    <a:pt x="12890" y="41860"/>
                  </a:cubicBezTo>
                  <a:cubicBezTo>
                    <a:pt x="12852" y="41860"/>
                    <a:pt x="12813" y="41937"/>
                    <a:pt x="12852" y="41975"/>
                  </a:cubicBezTo>
                  <a:cubicBezTo>
                    <a:pt x="12890" y="42013"/>
                    <a:pt x="12928" y="42051"/>
                    <a:pt x="12966" y="42090"/>
                  </a:cubicBezTo>
                  <a:cubicBezTo>
                    <a:pt x="12966" y="42204"/>
                    <a:pt x="12928" y="42281"/>
                    <a:pt x="12928" y="42357"/>
                  </a:cubicBezTo>
                  <a:cubicBezTo>
                    <a:pt x="12775" y="42319"/>
                    <a:pt x="12622" y="42243"/>
                    <a:pt x="12469" y="42204"/>
                  </a:cubicBezTo>
                  <a:lnTo>
                    <a:pt x="12546" y="42051"/>
                  </a:lnTo>
                  <a:cubicBezTo>
                    <a:pt x="12699" y="41707"/>
                    <a:pt x="12928" y="41401"/>
                    <a:pt x="13234" y="41133"/>
                  </a:cubicBezTo>
                  <a:lnTo>
                    <a:pt x="13502" y="41019"/>
                  </a:lnTo>
                  <a:close/>
                  <a:moveTo>
                    <a:pt x="35799" y="33370"/>
                  </a:moveTo>
                  <a:lnTo>
                    <a:pt x="35799" y="33370"/>
                  </a:lnTo>
                  <a:cubicBezTo>
                    <a:pt x="35761" y="33523"/>
                    <a:pt x="35761" y="33675"/>
                    <a:pt x="35723" y="33828"/>
                  </a:cubicBezTo>
                  <a:cubicBezTo>
                    <a:pt x="28303" y="36773"/>
                    <a:pt x="20692" y="39451"/>
                    <a:pt x="13387" y="42625"/>
                  </a:cubicBezTo>
                  <a:cubicBezTo>
                    <a:pt x="13387" y="42625"/>
                    <a:pt x="13387" y="42587"/>
                    <a:pt x="13387" y="42587"/>
                  </a:cubicBezTo>
                  <a:cubicBezTo>
                    <a:pt x="13310" y="42549"/>
                    <a:pt x="13272" y="42510"/>
                    <a:pt x="13234" y="42510"/>
                  </a:cubicBezTo>
                  <a:cubicBezTo>
                    <a:pt x="13234" y="42281"/>
                    <a:pt x="13272" y="42090"/>
                    <a:pt x="13349" y="41937"/>
                  </a:cubicBezTo>
                  <a:cubicBezTo>
                    <a:pt x="20921" y="39336"/>
                    <a:pt x="28303" y="36200"/>
                    <a:pt x="35799" y="33370"/>
                  </a:cubicBezTo>
                  <a:close/>
                  <a:moveTo>
                    <a:pt x="12431" y="42319"/>
                  </a:moveTo>
                  <a:cubicBezTo>
                    <a:pt x="12584" y="42396"/>
                    <a:pt x="12737" y="42472"/>
                    <a:pt x="12928" y="42549"/>
                  </a:cubicBezTo>
                  <a:lnTo>
                    <a:pt x="12928" y="42855"/>
                  </a:lnTo>
                  <a:lnTo>
                    <a:pt x="12852" y="42855"/>
                  </a:lnTo>
                  <a:cubicBezTo>
                    <a:pt x="12737" y="42778"/>
                    <a:pt x="12584" y="42663"/>
                    <a:pt x="12507" y="42549"/>
                  </a:cubicBezTo>
                  <a:lnTo>
                    <a:pt x="12431" y="42549"/>
                  </a:lnTo>
                  <a:cubicBezTo>
                    <a:pt x="12393" y="42434"/>
                    <a:pt x="12431" y="42396"/>
                    <a:pt x="12431" y="42319"/>
                  </a:cubicBezTo>
                  <a:close/>
                  <a:moveTo>
                    <a:pt x="4743" y="9122"/>
                  </a:moveTo>
                  <a:cubicBezTo>
                    <a:pt x="6388" y="14246"/>
                    <a:pt x="8415" y="19257"/>
                    <a:pt x="10327" y="24305"/>
                  </a:cubicBezTo>
                  <a:cubicBezTo>
                    <a:pt x="12201" y="29354"/>
                    <a:pt x="14152" y="34440"/>
                    <a:pt x="16064" y="39489"/>
                  </a:cubicBezTo>
                  <a:lnTo>
                    <a:pt x="14037" y="40254"/>
                  </a:lnTo>
                  <a:cubicBezTo>
                    <a:pt x="13234" y="40522"/>
                    <a:pt x="12584" y="41133"/>
                    <a:pt x="12240" y="41937"/>
                  </a:cubicBezTo>
                  <a:cubicBezTo>
                    <a:pt x="12087" y="42243"/>
                    <a:pt x="12010" y="42549"/>
                    <a:pt x="11972" y="42893"/>
                  </a:cubicBezTo>
                  <a:lnTo>
                    <a:pt x="919" y="13596"/>
                  </a:lnTo>
                  <a:cubicBezTo>
                    <a:pt x="383" y="12105"/>
                    <a:pt x="1148" y="10498"/>
                    <a:pt x="2602" y="9925"/>
                  </a:cubicBezTo>
                  <a:lnTo>
                    <a:pt x="4743" y="9122"/>
                  </a:lnTo>
                  <a:close/>
                  <a:moveTo>
                    <a:pt x="12354" y="42663"/>
                  </a:moveTo>
                  <a:cubicBezTo>
                    <a:pt x="12507" y="42816"/>
                    <a:pt x="12699" y="42931"/>
                    <a:pt x="12890" y="43046"/>
                  </a:cubicBezTo>
                  <a:lnTo>
                    <a:pt x="12890" y="43199"/>
                  </a:lnTo>
                  <a:lnTo>
                    <a:pt x="12890" y="43390"/>
                  </a:lnTo>
                  <a:cubicBezTo>
                    <a:pt x="12852" y="43390"/>
                    <a:pt x="12775" y="43352"/>
                    <a:pt x="12699" y="43313"/>
                  </a:cubicBezTo>
                  <a:cubicBezTo>
                    <a:pt x="12546" y="43237"/>
                    <a:pt x="12393" y="43122"/>
                    <a:pt x="12278" y="43008"/>
                  </a:cubicBezTo>
                  <a:cubicBezTo>
                    <a:pt x="12278" y="42893"/>
                    <a:pt x="12316" y="42778"/>
                    <a:pt x="12354" y="42663"/>
                  </a:cubicBezTo>
                  <a:close/>
                  <a:moveTo>
                    <a:pt x="12278" y="43199"/>
                  </a:moveTo>
                  <a:cubicBezTo>
                    <a:pt x="12393" y="43313"/>
                    <a:pt x="12507" y="43390"/>
                    <a:pt x="12660" y="43466"/>
                  </a:cubicBezTo>
                  <a:cubicBezTo>
                    <a:pt x="12737" y="43505"/>
                    <a:pt x="12852" y="43543"/>
                    <a:pt x="12928" y="43581"/>
                  </a:cubicBezTo>
                  <a:cubicBezTo>
                    <a:pt x="12966" y="43658"/>
                    <a:pt x="13005" y="43734"/>
                    <a:pt x="13005" y="43811"/>
                  </a:cubicBezTo>
                  <a:lnTo>
                    <a:pt x="12852" y="43772"/>
                  </a:lnTo>
                  <a:cubicBezTo>
                    <a:pt x="12660" y="43658"/>
                    <a:pt x="12469" y="43543"/>
                    <a:pt x="12278" y="43428"/>
                  </a:cubicBezTo>
                  <a:cubicBezTo>
                    <a:pt x="12278" y="43352"/>
                    <a:pt x="12278" y="43275"/>
                    <a:pt x="12278" y="43199"/>
                  </a:cubicBezTo>
                  <a:close/>
                  <a:moveTo>
                    <a:pt x="12316" y="43619"/>
                  </a:moveTo>
                  <a:lnTo>
                    <a:pt x="12316" y="43619"/>
                  </a:lnTo>
                  <a:cubicBezTo>
                    <a:pt x="12469" y="43734"/>
                    <a:pt x="12660" y="43849"/>
                    <a:pt x="12813" y="43925"/>
                  </a:cubicBezTo>
                  <a:lnTo>
                    <a:pt x="13043" y="44040"/>
                  </a:lnTo>
                  <a:cubicBezTo>
                    <a:pt x="13119" y="44155"/>
                    <a:pt x="13196" y="44308"/>
                    <a:pt x="13272" y="44423"/>
                  </a:cubicBezTo>
                  <a:cubicBezTo>
                    <a:pt x="13043" y="44346"/>
                    <a:pt x="12775" y="44231"/>
                    <a:pt x="12546" y="44155"/>
                  </a:cubicBezTo>
                  <a:cubicBezTo>
                    <a:pt x="12546" y="44144"/>
                    <a:pt x="12539" y="44139"/>
                    <a:pt x="12530" y="44139"/>
                  </a:cubicBezTo>
                  <a:cubicBezTo>
                    <a:pt x="12507" y="44139"/>
                    <a:pt x="12469" y="44166"/>
                    <a:pt x="12469" y="44193"/>
                  </a:cubicBezTo>
                  <a:lnTo>
                    <a:pt x="12431" y="44193"/>
                  </a:lnTo>
                  <a:cubicBezTo>
                    <a:pt x="12393" y="44002"/>
                    <a:pt x="12316" y="43811"/>
                    <a:pt x="12316" y="43619"/>
                  </a:cubicBezTo>
                  <a:close/>
                  <a:moveTo>
                    <a:pt x="35723" y="34211"/>
                  </a:moveTo>
                  <a:cubicBezTo>
                    <a:pt x="35723" y="34326"/>
                    <a:pt x="35723" y="34440"/>
                    <a:pt x="35723" y="34517"/>
                  </a:cubicBezTo>
                  <a:cubicBezTo>
                    <a:pt x="35723" y="34555"/>
                    <a:pt x="35761" y="34593"/>
                    <a:pt x="35761" y="34670"/>
                  </a:cubicBezTo>
                  <a:cubicBezTo>
                    <a:pt x="28341" y="37577"/>
                    <a:pt x="20807" y="40216"/>
                    <a:pt x="13540" y="43428"/>
                  </a:cubicBezTo>
                  <a:cubicBezTo>
                    <a:pt x="13502" y="43428"/>
                    <a:pt x="13502" y="43466"/>
                    <a:pt x="13540" y="43466"/>
                  </a:cubicBezTo>
                  <a:cubicBezTo>
                    <a:pt x="21074" y="40942"/>
                    <a:pt x="28456" y="37844"/>
                    <a:pt x="35875" y="34976"/>
                  </a:cubicBezTo>
                  <a:cubicBezTo>
                    <a:pt x="35952" y="35129"/>
                    <a:pt x="36028" y="35244"/>
                    <a:pt x="36105" y="35358"/>
                  </a:cubicBezTo>
                  <a:cubicBezTo>
                    <a:pt x="28685" y="38265"/>
                    <a:pt x="21113" y="40942"/>
                    <a:pt x="13808" y="44155"/>
                  </a:cubicBezTo>
                  <a:cubicBezTo>
                    <a:pt x="13769" y="44155"/>
                    <a:pt x="13808" y="44193"/>
                    <a:pt x="13846" y="44193"/>
                  </a:cubicBezTo>
                  <a:cubicBezTo>
                    <a:pt x="21419" y="41631"/>
                    <a:pt x="28877" y="38494"/>
                    <a:pt x="36373" y="35626"/>
                  </a:cubicBezTo>
                  <a:cubicBezTo>
                    <a:pt x="36449" y="35703"/>
                    <a:pt x="36526" y="35779"/>
                    <a:pt x="36640" y="35856"/>
                  </a:cubicBezTo>
                  <a:cubicBezTo>
                    <a:pt x="32892" y="37232"/>
                    <a:pt x="29182" y="38647"/>
                    <a:pt x="25473" y="40063"/>
                  </a:cubicBezTo>
                  <a:cubicBezTo>
                    <a:pt x="21648" y="41516"/>
                    <a:pt x="17632" y="42893"/>
                    <a:pt x="13961" y="44690"/>
                  </a:cubicBezTo>
                  <a:cubicBezTo>
                    <a:pt x="13731" y="44537"/>
                    <a:pt x="13578" y="44346"/>
                    <a:pt x="13425" y="44117"/>
                  </a:cubicBezTo>
                  <a:cubicBezTo>
                    <a:pt x="13463" y="44078"/>
                    <a:pt x="13463" y="44040"/>
                    <a:pt x="13425" y="44040"/>
                  </a:cubicBezTo>
                  <a:lnTo>
                    <a:pt x="13387" y="44002"/>
                  </a:lnTo>
                  <a:cubicBezTo>
                    <a:pt x="13349" y="43887"/>
                    <a:pt x="13272" y="43734"/>
                    <a:pt x="13272" y="43619"/>
                  </a:cubicBezTo>
                  <a:cubicBezTo>
                    <a:pt x="13272" y="43581"/>
                    <a:pt x="13272" y="43543"/>
                    <a:pt x="13272" y="43543"/>
                  </a:cubicBezTo>
                  <a:cubicBezTo>
                    <a:pt x="13234" y="43505"/>
                    <a:pt x="13234" y="43505"/>
                    <a:pt x="13272" y="43505"/>
                  </a:cubicBezTo>
                  <a:cubicBezTo>
                    <a:pt x="13234" y="43352"/>
                    <a:pt x="13196" y="43237"/>
                    <a:pt x="13196" y="43122"/>
                  </a:cubicBezTo>
                  <a:cubicBezTo>
                    <a:pt x="13272" y="43122"/>
                    <a:pt x="13310" y="43008"/>
                    <a:pt x="13234" y="42969"/>
                  </a:cubicBezTo>
                  <a:lnTo>
                    <a:pt x="13196" y="42969"/>
                  </a:lnTo>
                  <a:cubicBezTo>
                    <a:pt x="13157" y="42855"/>
                    <a:pt x="13157" y="42778"/>
                    <a:pt x="13196" y="42663"/>
                  </a:cubicBezTo>
                  <a:lnTo>
                    <a:pt x="13272" y="42702"/>
                  </a:lnTo>
                  <a:cubicBezTo>
                    <a:pt x="13234" y="42702"/>
                    <a:pt x="13272" y="42740"/>
                    <a:pt x="13310" y="42740"/>
                  </a:cubicBezTo>
                  <a:cubicBezTo>
                    <a:pt x="20883" y="40216"/>
                    <a:pt x="28265" y="37079"/>
                    <a:pt x="35723" y="34211"/>
                  </a:cubicBezTo>
                  <a:close/>
                  <a:moveTo>
                    <a:pt x="12507" y="44308"/>
                  </a:moveTo>
                  <a:cubicBezTo>
                    <a:pt x="12852" y="44461"/>
                    <a:pt x="13234" y="44652"/>
                    <a:pt x="13616" y="44805"/>
                  </a:cubicBezTo>
                  <a:cubicBezTo>
                    <a:pt x="13272" y="44690"/>
                    <a:pt x="12928" y="44576"/>
                    <a:pt x="12584" y="44499"/>
                  </a:cubicBezTo>
                  <a:cubicBezTo>
                    <a:pt x="12584" y="44423"/>
                    <a:pt x="12546" y="44384"/>
                    <a:pt x="12507" y="44308"/>
                  </a:cubicBezTo>
                  <a:close/>
                  <a:moveTo>
                    <a:pt x="37061" y="36161"/>
                  </a:moveTo>
                  <a:cubicBezTo>
                    <a:pt x="37214" y="36276"/>
                    <a:pt x="37405" y="36353"/>
                    <a:pt x="37558" y="36467"/>
                  </a:cubicBezTo>
                  <a:lnTo>
                    <a:pt x="37673" y="36582"/>
                  </a:lnTo>
                  <a:cubicBezTo>
                    <a:pt x="37711" y="36601"/>
                    <a:pt x="37750" y="36611"/>
                    <a:pt x="37788" y="36611"/>
                  </a:cubicBezTo>
                  <a:cubicBezTo>
                    <a:pt x="37826" y="36611"/>
                    <a:pt x="37864" y="36601"/>
                    <a:pt x="37903" y="36582"/>
                  </a:cubicBezTo>
                  <a:lnTo>
                    <a:pt x="38055" y="36620"/>
                  </a:lnTo>
                  <a:cubicBezTo>
                    <a:pt x="34040" y="37997"/>
                    <a:pt x="30024" y="39451"/>
                    <a:pt x="26008" y="40866"/>
                  </a:cubicBezTo>
                  <a:cubicBezTo>
                    <a:pt x="22413" y="42204"/>
                    <a:pt x="18435" y="43275"/>
                    <a:pt x="15032" y="45111"/>
                  </a:cubicBezTo>
                  <a:cubicBezTo>
                    <a:pt x="14764" y="45073"/>
                    <a:pt x="14496" y="44996"/>
                    <a:pt x="14228" y="44843"/>
                  </a:cubicBezTo>
                  <a:cubicBezTo>
                    <a:pt x="14190" y="44843"/>
                    <a:pt x="14152" y="44805"/>
                    <a:pt x="14075" y="44805"/>
                  </a:cubicBezTo>
                  <a:cubicBezTo>
                    <a:pt x="18091" y="43466"/>
                    <a:pt x="21954" y="41669"/>
                    <a:pt x="25893" y="40177"/>
                  </a:cubicBezTo>
                  <a:cubicBezTo>
                    <a:pt x="29565" y="38762"/>
                    <a:pt x="33313" y="37462"/>
                    <a:pt x="37061" y="36161"/>
                  </a:cubicBezTo>
                  <a:close/>
                  <a:moveTo>
                    <a:pt x="35684" y="37768"/>
                  </a:moveTo>
                  <a:lnTo>
                    <a:pt x="15758" y="45264"/>
                  </a:lnTo>
                  <a:lnTo>
                    <a:pt x="15337" y="45188"/>
                  </a:lnTo>
                  <a:cubicBezTo>
                    <a:pt x="19086" y="44078"/>
                    <a:pt x="22681" y="42204"/>
                    <a:pt x="26352" y="40827"/>
                  </a:cubicBezTo>
                  <a:cubicBezTo>
                    <a:pt x="29412" y="39718"/>
                    <a:pt x="32548" y="38724"/>
                    <a:pt x="35684" y="37768"/>
                  </a:cubicBezTo>
                  <a:close/>
                  <a:moveTo>
                    <a:pt x="12775" y="44767"/>
                  </a:moveTo>
                  <a:lnTo>
                    <a:pt x="12775" y="44767"/>
                  </a:lnTo>
                  <a:cubicBezTo>
                    <a:pt x="13005" y="44843"/>
                    <a:pt x="13234" y="44920"/>
                    <a:pt x="13502" y="44996"/>
                  </a:cubicBezTo>
                  <a:cubicBezTo>
                    <a:pt x="13846" y="45188"/>
                    <a:pt x="14228" y="45341"/>
                    <a:pt x="14611" y="45417"/>
                  </a:cubicBezTo>
                  <a:cubicBezTo>
                    <a:pt x="14649" y="45417"/>
                    <a:pt x="14687" y="45417"/>
                    <a:pt x="14726" y="45379"/>
                  </a:cubicBezTo>
                  <a:cubicBezTo>
                    <a:pt x="14879" y="45417"/>
                    <a:pt x="15032" y="45455"/>
                    <a:pt x="15185" y="45494"/>
                  </a:cubicBezTo>
                  <a:cubicBezTo>
                    <a:pt x="14993" y="45532"/>
                    <a:pt x="14802" y="45608"/>
                    <a:pt x="14611" y="45608"/>
                  </a:cubicBezTo>
                  <a:cubicBezTo>
                    <a:pt x="14420" y="45570"/>
                    <a:pt x="14267" y="45532"/>
                    <a:pt x="14075" y="45494"/>
                  </a:cubicBezTo>
                  <a:lnTo>
                    <a:pt x="13310" y="45264"/>
                  </a:lnTo>
                  <a:cubicBezTo>
                    <a:pt x="13119" y="45149"/>
                    <a:pt x="12928" y="44958"/>
                    <a:pt x="12775" y="44767"/>
                  </a:cubicBezTo>
                  <a:close/>
                  <a:moveTo>
                    <a:pt x="16477" y="0"/>
                  </a:moveTo>
                  <a:cubicBezTo>
                    <a:pt x="16437" y="0"/>
                    <a:pt x="16397" y="17"/>
                    <a:pt x="16370" y="57"/>
                  </a:cubicBezTo>
                  <a:cubicBezTo>
                    <a:pt x="16141" y="478"/>
                    <a:pt x="16026" y="937"/>
                    <a:pt x="16026" y="1434"/>
                  </a:cubicBezTo>
                  <a:cubicBezTo>
                    <a:pt x="15643" y="1281"/>
                    <a:pt x="15223" y="1205"/>
                    <a:pt x="14802" y="1205"/>
                  </a:cubicBezTo>
                  <a:cubicBezTo>
                    <a:pt x="14687" y="1205"/>
                    <a:pt x="14687" y="1358"/>
                    <a:pt x="14764" y="1396"/>
                  </a:cubicBezTo>
                  <a:cubicBezTo>
                    <a:pt x="14726" y="1434"/>
                    <a:pt x="14726" y="1511"/>
                    <a:pt x="14764" y="1549"/>
                  </a:cubicBezTo>
                  <a:cubicBezTo>
                    <a:pt x="14955" y="1931"/>
                    <a:pt x="15146" y="2275"/>
                    <a:pt x="15376" y="2658"/>
                  </a:cubicBezTo>
                  <a:cubicBezTo>
                    <a:pt x="15376" y="2734"/>
                    <a:pt x="15376" y="2773"/>
                    <a:pt x="15414" y="2811"/>
                  </a:cubicBezTo>
                  <a:cubicBezTo>
                    <a:pt x="15414" y="2849"/>
                    <a:pt x="15452" y="2887"/>
                    <a:pt x="15452" y="2887"/>
                  </a:cubicBezTo>
                  <a:cubicBezTo>
                    <a:pt x="15529" y="3002"/>
                    <a:pt x="15605" y="3117"/>
                    <a:pt x="15682" y="3270"/>
                  </a:cubicBezTo>
                  <a:lnTo>
                    <a:pt x="15682" y="3308"/>
                  </a:lnTo>
                  <a:cubicBezTo>
                    <a:pt x="15682" y="3346"/>
                    <a:pt x="15682" y="3346"/>
                    <a:pt x="15720" y="3346"/>
                  </a:cubicBezTo>
                  <a:cubicBezTo>
                    <a:pt x="15835" y="3576"/>
                    <a:pt x="15949" y="3767"/>
                    <a:pt x="16064" y="3958"/>
                  </a:cubicBezTo>
                  <a:lnTo>
                    <a:pt x="16064" y="4073"/>
                  </a:lnTo>
                  <a:cubicBezTo>
                    <a:pt x="16102" y="4111"/>
                    <a:pt x="16141" y="4111"/>
                    <a:pt x="16179" y="4111"/>
                  </a:cubicBezTo>
                  <a:cubicBezTo>
                    <a:pt x="16217" y="4226"/>
                    <a:pt x="16255" y="4303"/>
                    <a:pt x="16332" y="4417"/>
                  </a:cubicBezTo>
                  <a:lnTo>
                    <a:pt x="2487" y="9619"/>
                  </a:lnTo>
                  <a:cubicBezTo>
                    <a:pt x="804" y="10231"/>
                    <a:pt x="1" y="12066"/>
                    <a:pt x="613" y="13749"/>
                  </a:cubicBezTo>
                  <a:lnTo>
                    <a:pt x="12163" y="44384"/>
                  </a:lnTo>
                  <a:cubicBezTo>
                    <a:pt x="12507" y="45341"/>
                    <a:pt x="13425" y="45952"/>
                    <a:pt x="14458" y="45991"/>
                  </a:cubicBezTo>
                  <a:cubicBezTo>
                    <a:pt x="14726" y="45952"/>
                    <a:pt x="15032" y="45914"/>
                    <a:pt x="15299" y="45799"/>
                  </a:cubicBezTo>
                  <a:lnTo>
                    <a:pt x="38667" y="37041"/>
                  </a:lnTo>
                  <a:lnTo>
                    <a:pt x="38820" y="36965"/>
                  </a:lnTo>
                  <a:lnTo>
                    <a:pt x="38476" y="35970"/>
                  </a:lnTo>
                  <a:cubicBezTo>
                    <a:pt x="38476" y="35970"/>
                    <a:pt x="38438" y="35932"/>
                    <a:pt x="38438" y="35932"/>
                  </a:cubicBezTo>
                  <a:lnTo>
                    <a:pt x="25358" y="1205"/>
                  </a:lnTo>
                  <a:lnTo>
                    <a:pt x="25320" y="1052"/>
                  </a:lnTo>
                  <a:lnTo>
                    <a:pt x="18244" y="3691"/>
                  </a:lnTo>
                  <a:cubicBezTo>
                    <a:pt x="18053" y="3155"/>
                    <a:pt x="17747" y="2658"/>
                    <a:pt x="17518" y="2161"/>
                  </a:cubicBezTo>
                  <a:cubicBezTo>
                    <a:pt x="17288" y="1472"/>
                    <a:pt x="16982" y="822"/>
                    <a:pt x="16600" y="248"/>
                  </a:cubicBezTo>
                  <a:lnTo>
                    <a:pt x="16600" y="134"/>
                  </a:lnTo>
                  <a:cubicBezTo>
                    <a:pt x="16625" y="59"/>
                    <a:pt x="16552" y="0"/>
                    <a:pt x="16477" y="0"/>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0"/>
            <p:cNvSpPr/>
            <p:nvPr/>
          </p:nvSpPr>
          <p:spPr>
            <a:xfrm>
              <a:off x="1362375" y="2954700"/>
              <a:ext cx="365575" cy="292350"/>
            </a:xfrm>
            <a:custGeom>
              <a:rect b="b" l="l" r="r" t="t"/>
              <a:pathLst>
                <a:path extrusionOk="0" h="11694" w="14623">
                  <a:moveTo>
                    <a:pt x="12146" y="469"/>
                  </a:moveTo>
                  <a:cubicBezTo>
                    <a:pt x="12490" y="2649"/>
                    <a:pt x="13408" y="4790"/>
                    <a:pt x="14288" y="6779"/>
                  </a:cubicBezTo>
                  <a:cubicBezTo>
                    <a:pt x="12299" y="7429"/>
                    <a:pt x="10387" y="8385"/>
                    <a:pt x="8436" y="9150"/>
                  </a:cubicBezTo>
                  <a:cubicBezTo>
                    <a:pt x="6448" y="9915"/>
                    <a:pt x="4459" y="10489"/>
                    <a:pt x="2508" y="11216"/>
                  </a:cubicBezTo>
                  <a:cubicBezTo>
                    <a:pt x="2126" y="9074"/>
                    <a:pt x="1208" y="6932"/>
                    <a:pt x="328" y="4943"/>
                  </a:cubicBezTo>
                  <a:cubicBezTo>
                    <a:pt x="2355" y="4255"/>
                    <a:pt x="4229" y="3299"/>
                    <a:pt x="6218" y="2534"/>
                  </a:cubicBezTo>
                  <a:cubicBezTo>
                    <a:pt x="8207" y="1769"/>
                    <a:pt x="10157" y="1195"/>
                    <a:pt x="12146" y="469"/>
                  </a:cubicBezTo>
                  <a:close/>
                  <a:moveTo>
                    <a:pt x="12166" y="0"/>
                  </a:moveTo>
                  <a:cubicBezTo>
                    <a:pt x="12106" y="0"/>
                    <a:pt x="12047" y="56"/>
                    <a:pt x="12070" y="124"/>
                  </a:cubicBezTo>
                  <a:cubicBezTo>
                    <a:pt x="12070" y="163"/>
                    <a:pt x="12070" y="163"/>
                    <a:pt x="12070" y="163"/>
                  </a:cubicBezTo>
                  <a:cubicBezTo>
                    <a:pt x="8169" y="1157"/>
                    <a:pt x="3732" y="2687"/>
                    <a:pt x="290" y="4829"/>
                  </a:cubicBezTo>
                  <a:cubicBezTo>
                    <a:pt x="265" y="4812"/>
                    <a:pt x="236" y="4804"/>
                    <a:pt x="207" y="4804"/>
                  </a:cubicBezTo>
                  <a:cubicBezTo>
                    <a:pt x="104" y="4804"/>
                    <a:pt x="1" y="4900"/>
                    <a:pt x="60" y="5020"/>
                  </a:cubicBezTo>
                  <a:cubicBezTo>
                    <a:pt x="978" y="7085"/>
                    <a:pt x="1514" y="9227"/>
                    <a:pt x="2279" y="11330"/>
                  </a:cubicBezTo>
                  <a:cubicBezTo>
                    <a:pt x="2240" y="11407"/>
                    <a:pt x="2240" y="11522"/>
                    <a:pt x="2355" y="11560"/>
                  </a:cubicBezTo>
                  <a:lnTo>
                    <a:pt x="2355" y="11636"/>
                  </a:lnTo>
                  <a:cubicBezTo>
                    <a:pt x="2382" y="11676"/>
                    <a:pt x="2418" y="11693"/>
                    <a:pt x="2453" y="11693"/>
                  </a:cubicBezTo>
                  <a:cubicBezTo>
                    <a:pt x="2520" y="11693"/>
                    <a:pt x="2585" y="11635"/>
                    <a:pt x="2585" y="11560"/>
                  </a:cubicBezTo>
                  <a:cubicBezTo>
                    <a:pt x="2585" y="11560"/>
                    <a:pt x="2585" y="11560"/>
                    <a:pt x="2585" y="11522"/>
                  </a:cubicBezTo>
                  <a:cubicBezTo>
                    <a:pt x="6486" y="10566"/>
                    <a:pt x="10922" y="9036"/>
                    <a:pt x="14364" y="6856"/>
                  </a:cubicBezTo>
                  <a:cubicBezTo>
                    <a:pt x="14392" y="6884"/>
                    <a:pt x="14423" y="6896"/>
                    <a:pt x="14452" y="6896"/>
                  </a:cubicBezTo>
                  <a:cubicBezTo>
                    <a:pt x="14542" y="6896"/>
                    <a:pt x="14623" y="6780"/>
                    <a:pt x="14594" y="6664"/>
                  </a:cubicBezTo>
                  <a:cubicBezTo>
                    <a:pt x="13676" y="4599"/>
                    <a:pt x="13141" y="2457"/>
                    <a:pt x="12376" y="354"/>
                  </a:cubicBezTo>
                  <a:cubicBezTo>
                    <a:pt x="12414" y="277"/>
                    <a:pt x="12376" y="201"/>
                    <a:pt x="12299" y="163"/>
                  </a:cubicBezTo>
                  <a:lnTo>
                    <a:pt x="12261" y="86"/>
                  </a:lnTo>
                  <a:cubicBezTo>
                    <a:pt x="12246" y="25"/>
                    <a:pt x="12206" y="0"/>
                    <a:pt x="12166" y="0"/>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0"/>
            <p:cNvSpPr/>
            <p:nvPr/>
          </p:nvSpPr>
          <p:spPr>
            <a:xfrm>
              <a:off x="1441075" y="3169900"/>
              <a:ext cx="321800" cy="162875"/>
            </a:xfrm>
            <a:custGeom>
              <a:rect b="b" l="l" r="r" t="t"/>
              <a:pathLst>
                <a:path extrusionOk="0" h="6515" w="12872">
                  <a:moveTo>
                    <a:pt x="12096" y="389"/>
                  </a:moveTo>
                  <a:lnTo>
                    <a:pt x="12096" y="389"/>
                  </a:lnTo>
                  <a:cubicBezTo>
                    <a:pt x="12058" y="581"/>
                    <a:pt x="12096" y="772"/>
                    <a:pt x="12134" y="963"/>
                  </a:cubicBezTo>
                  <a:cubicBezTo>
                    <a:pt x="12211" y="1231"/>
                    <a:pt x="12326" y="1537"/>
                    <a:pt x="12517" y="1805"/>
                  </a:cubicBezTo>
                  <a:cubicBezTo>
                    <a:pt x="10490" y="2340"/>
                    <a:pt x="8539" y="3220"/>
                    <a:pt x="6550" y="3985"/>
                  </a:cubicBezTo>
                  <a:cubicBezTo>
                    <a:pt x="4600" y="4711"/>
                    <a:pt x="2688" y="5323"/>
                    <a:pt x="775" y="6126"/>
                  </a:cubicBezTo>
                  <a:cubicBezTo>
                    <a:pt x="775" y="5935"/>
                    <a:pt x="775" y="5744"/>
                    <a:pt x="737" y="5591"/>
                  </a:cubicBezTo>
                  <a:cubicBezTo>
                    <a:pt x="661" y="5285"/>
                    <a:pt x="546" y="4979"/>
                    <a:pt x="355" y="4711"/>
                  </a:cubicBezTo>
                  <a:cubicBezTo>
                    <a:pt x="2382" y="4176"/>
                    <a:pt x="4332" y="3296"/>
                    <a:pt x="6321" y="2531"/>
                  </a:cubicBezTo>
                  <a:cubicBezTo>
                    <a:pt x="8271" y="1805"/>
                    <a:pt x="10184" y="1193"/>
                    <a:pt x="12096" y="389"/>
                  </a:cubicBezTo>
                  <a:close/>
                  <a:moveTo>
                    <a:pt x="12294" y="1"/>
                  </a:moveTo>
                  <a:cubicBezTo>
                    <a:pt x="12280" y="1"/>
                    <a:pt x="12265" y="3"/>
                    <a:pt x="12249" y="7"/>
                  </a:cubicBezTo>
                  <a:cubicBezTo>
                    <a:pt x="10107" y="657"/>
                    <a:pt x="8004" y="1499"/>
                    <a:pt x="5900" y="2302"/>
                  </a:cubicBezTo>
                  <a:cubicBezTo>
                    <a:pt x="3988" y="2952"/>
                    <a:pt x="2114" y="3717"/>
                    <a:pt x="316" y="4635"/>
                  </a:cubicBezTo>
                  <a:cubicBezTo>
                    <a:pt x="288" y="4606"/>
                    <a:pt x="252" y="4594"/>
                    <a:pt x="216" y="4594"/>
                  </a:cubicBezTo>
                  <a:cubicBezTo>
                    <a:pt x="108" y="4594"/>
                    <a:pt x="1" y="4702"/>
                    <a:pt x="87" y="4788"/>
                  </a:cubicBezTo>
                  <a:cubicBezTo>
                    <a:pt x="125" y="5094"/>
                    <a:pt x="240" y="5400"/>
                    <a:pt x="431" y="5667"/>
                  </a:cubicBezTo>
                  <a:cubicBezTo>
                    <a:pt x="469" y="5859"/>
                    <a:pt x="431" y="6088"/>
                    <a:pt x="469" y="6279"/>
                  </a:cubicBezTo>
                  <a:cubicBezTo>
                    <a:pt x="401" y="6382"/>
                    <a:pt x="455" y="6515"/>
                    <a:pt x="576" y="6515"/>
                  </a:cubicBezTo>
                  <a:cubicBezTo>
                    <a:pt x="590" y="6515"/>
                    <a:pt x="606" y="6513"/>
                    <a:pt x="622" y="6509"/>
                  </a:cubicBezTo>
                  <a:cubicBezTo>
                    <a:pt x="2764" y="5859"/>
                    <a:pt x="4868" y="5017"/>
                    <a:pt x="6971" y="4214"/>
                  </a:cubicBezTo>
                  <a:cubicBezTo>
                    <a:pt x="8883" y="3564"/>
                    <a:pt x="10757" y="2761"/>
                    <a:pt x="12555" y="1881"/>
                  </a:cubicBezTo>
                  <a:cubicBezTo>
                    <a:pt x="12583" y="1909"/>
                    <a:pt x="12618" y="1921"/>
                    <a:pt x="12653" y="1921"/>
                  </a:cubicBezTo>
                  <a:cubicBezTo>
                    <a:pt x="12761" y="1921"/>
                    <a:pt x="12871" y="1805"/>
                    <a:pt x="12784" y="1690"/>
                  </a:cubicBezTo>
                  <a:cubicBezTo>
                    <a:pt x="12631" y="1460"/>
                    <a:pt x="12517" y="1193"/>
                    <a:pt x="12440" y="925"/>
                  </a:cubicBezTo>
                  <a:cubicBezTo>
                    <a:pt x="12402" y="695"/>
                    <a:pt x="12440" y="428"/>
                    <a:pt x="12402" y="236"/>
                  </a:cubicBezTo>
                  <a:cubicBezTo>
                    <a:pt x="12436" y="134"/>
                    <a:pt x="12409" y="1"/>
                    <a:pt x="12294" y="1"/>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0"/>
            <p:cNvSpPr/>
            <p:nvPr/>
          </p:nvSpPr>
          <p:spPr>
            <a:xfrm>
              <a:off x="1142375" y="3049125"/>
              <a:ext cx="234900" cy="613775"/>
            </a:xfrm>
            <a:custGeom>
              <a:rect b="b" l="l" r="r" t="t"/>
              <a:pathLst>
                <a:path extrusionOk="0" h="24551" w="9396">
                  <a:moveTo>
                    <a:pt x="148" y="0"/>
                  </a:moveTo>
                  <a:cubicBezTo>
                    <a:pt x="73" y="0"/>
                    <a:pt x="1" y="59"/>
                    <a:pt x="26" y="134"/>
                  </a:cubicBezTo>
                  <a:cubicBezTo>
                    <a:pt x="2741" y="8357"/>
                    <a:pt x="5916" y="16580"/>
                    <a:pt x="9281" y="24535"/>
                  </a:cubicBezTo>
                  <a:cubicBezTo>
                    <a:pt x="9292" y="24546"/>
                    <a:pt x="9307" y="24551"/>
                    <a:pt x="9322" y="24551"/>
                  </a:cubicBezTo>
                  <a:cubicBezTo>
                    <a:pt x="9358" y="24551"/>
                    <a:pt x="9396" y="24523"/>
                    <a:pt x="9396" y="24496"/>
                  </a:cubicBezTo>
                  <a:cubicBezTo>
                    <a:pt x="6680" y="16274"/>
                    <a:pt x="3621" y="8012"/>
                    <a:pt x="255" y="57"/>
                  </a:cubicBezTo>
                  <a:cubicBezTo>
                    <a:pt x="228" y="17"/>
                    <a:pt x="188" y="0"/>
                    <a:pt x="148" y="0"/>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 name="Google Shape;821;p30"/>
          <p:cNvGrpSpPr/>
          <p:nvPr/>
        </p:nvGrpSpPr>
        <p:grpSpPr>
          <a:xfrm flipH="1" rot="3058299">
            <a:off x="6090357" y="844878"/>
            <a:ext cx="745496" cy="947031"/>
            <a:chOff x="2986775" y="596050"/>
            <a:chExt cx="673325" cy="855350"/>
          </a:xfrm>
        </p:grpSpPr>
        <p:sp>
          <p:nvSpPr>
            <p:cNvPr id="822" name="Google Shape;822;p30"/>
            <p:cNvSpPr/>
            <p:nvPr/>
          </p:nvSpPr>
          <p:spPr>
            <a:xfrm>
              <a:off x="2986775" y="596050"/>
              <a:ext cx="673325" cy="855350"/>
            </a:xfrm>
            <a:custGeom>
              <a:rect b="b" l="l" r="r" t="t"/>
              <a:pathLst>
                <a:path extrusionOk="0" h="34214" w="26933">
                  <a:moveTo>
                    <a:pt x="25306" y="1609"/>
                  </a:moveTo>
                  <a:lnTo>
                    <a:pt x="25306" y="1609"/>
                  </a:lnTo>
                  <a:cubicBezTo>
                    <a:pt x="24350" y="2718"/>
                    <a:pt x="23432" y="3827"/>
                    <a:pt x="22514" y="4975"/>
                  </a:cubicBezTo>
                  <a:cubicBezTo>
                    <a:pt x="22514" y="4860"/>
                    <a:pt x="22514" y="4745"/>
                    <a:pt x="22514" y="4630"/>
                  </a:cubicBezTo>
                  <a:cubicBezTo>
                    <a:pt x="22591" y="4210"/>
                    <a:pt x="22629" y="3789"/>
                    <a:pt x="22629" y="3368"/>
                  </a:cubicBezTo>
                  <a:lnTo>
                    <a:pt x="22820" y="3215"/>
                  </a:lnTo>
                  <a:lnTo>
                    <a:pt x="22820" y="3215"/>
                  </a:lnTo>
                  <a:cubicBezTo>
                    <a:pt x="22744" y="3713"/>
                    <a:pt x="22629" y="4133"/>
                    <a:pt x="22553" y="4592"/>
                  </a:cubicBezTo>
                  <a:cubicBezTo>
                    <a:pt x="22553" y="4630"/>
                    <a:pt x="22581" y="4650"/>
                    <a:pt x="22615" y="4650"/>
                  </a:cubicBezTo>
                  <a:cubicBezTo>
                    <a:pt x="22648" y="4650"/>
                    <a:pt x="22686" y="4630"/>
                    <a:pt x="22706" y="4592"/>
                  </a:cubicBezTo>
                  <a:cubicBezTo>
                    <a:pt x="22897" y="4095"/>
                    <a:pt x="23012" y="3598"/>
                    <a:pt x="23050" y="3062"/>
                  </a:cubicBezTo>
                  <a:cubicBezTo>
                    <a:pt x="23815" y="2565"/>
                    <a:pt x="24541" y="2106"/>
                    <a:pt x="25306" y="1609"/>
                  </a:cubicBezTo>
                  <a:close/>
                  <a:moveTo>
                    <a:pt x="26415" y="806"/>
                  </a:moveTo>
                  <a:lnTo>
                    <a:pt x="26415" y="806"/>
                  </a:lnTo>
                  <a:cubicBezTo>
                    <a:pt x="26301" y="1035"/>
                    <a:pt x="25918" y="1915"/>
                    <a:pt x="25803" y="2259"/>
                  </a:cubicBezTo>
                  <a:cubicBezTo>
                    <a:pt x="25574" y="3101"/>
                    <a:pt x="25421" y="4018"/>
                    <a:pt x="25230" y="4898"/>
                  </a:cubicBezTo>
                  <a:cubicBezTo>
                    <a:pt x="24274" y="5128"/>
                    <a:pt x="23356" y="5434"/>
                    <a:pt x="22476" y="5816"/>
                  </a:cubicBezTo>
                  <a:lnTo>
                    <a:pt x="23662" y="4324"/>
                  </a:lnTo>
                  <a:cubicBezTo>
                    <a:pt x="24465" y="3330"/>
                    <a:pt x="25497" y="2297"/>
                    <a:pt x="26109" y="1227"/>
                  </a:cubicBezTo>
                  <a:lnTo>
                    <a:pt x="26339" y="882"/>
                  </a:lnTo>
                  <a:lnTo>
                    <a:pt x="26415" y="806"/>
                  </a:lnTo>
                  <a:close/>
                  <a:moveTo>
                    <a:pt x="22476" y="3407"/>
                  </a:moveTo>
                  <a:lnTo>
                    <a:pt x="22476" y="3407"/>
                  </a:lnTo>
                  <a:cubicBezTo>
                    <a:pt x="22361" y="3751"/>
                    <a:pt x="22285" y="4057"/>
                    <a:pt x="22285" y="4401"/>
                  </a:cubicBezTo>
                  <a:cubicBezTo>
                    <a:pt x="22247" y="4707"/>
                    <a:pt x="22208" y="4975"/>
                    <a:pt x="22208" y="5281"/>
                  </a:cubicBezTo>
                  <a:lnTo>
                    <a:pt x="21749" y="5854"/>
                  </a:lnTo>
                  <a:cubicBezTo>
                    <a:pt x="21902" y="5128"/>
                    <a:pt x="22017" y="4401"/>
                    <a:pt x="22055" y="3636"/>
                  </a:cubicBezTo>
                  <a:lnTo>
                    <a:pt x="22476" y="3407"/>
                  </a:lnTo>
                  <a:close/>
                  <a:moveTo>
                    <a:pt x="21788" y="3789"/>
                  </a:moveTo>
                  <a:lnTo>
                    <a:pt x="21788" y="3789"/>
                  </a:lnTo>
                  <a:cubicBezTo>
                    <a:pt x="21635" y="4554"/>
                    <a:pt x="21520" y="5319"/>
                    <a:pt x="21482" y="6084"/>
                  </a:cubicBezTo>
                  <a:lnTo>
                    <a:pt x="21290" y="6351"/>
                  </a:lnTo>
                  <a:cubicBezTo>
                    <a:pt x="21367" y="5969"/>
                    <a:pt x="21405" y="5587"/>
                    <a:pt x="21405" y="5204"/>
                  </a:cubicBezTo>
                  <a:cubicBezTo>
                    <a:pt x="21443" y="4822"/>
                    <a:pt x="21482" y="4401"/>
                    <a:pt x="21443" y="3980"/>
                  </a:cubicBezTo>
                  <a:lnTo>
                    <a:pt x="21788" y="3789"/>
                  </a:lnTo>
                  <a:close/>
                  <a:moveTo>
                    <a:pt x="21176" y="4171"/>
                  </a:moveTo>
                  <a:cubicBezTo>
                    <a:pt x="21176" y="4439"/>
                    <a:pt x="21176" y="4707"/>
                    <a:pt x="21176" y="4936"/>
                  </a:cubicBezTo>
                  <a:cubicBezTo>
                    <a:pt x="21099" y="5510"/>
                    <a:pt x="21023" y="6122"/>
                    <a:pt x="20984" y="6696"/>
                  </a:cubicBezTo>
                  <a:cubicBezTo>
                    <a:pt x="20908" y="6772"/>
                    <a:pt x="20793" y="6849"/>
                    <a:pt x="20717" y="6887"/>
                  </a:cubicBezTo>
                  <a:cubicBezTo>
                    <a:pt x="20870" y="6084"/>
                    <a:pt x="20908" y="5204"/>
                    <a:pt x="20870" y="4363"/>
                  </a:cubicBezTo>
                  <a:lnTo>
                    <a:pt x="21176" y="4171"/>
                  </a:lnTo>
                  <a:close/>
                  <a:moveTo>
                    <a:pt x="5839" y="24595"/>
                  </a:moveTo>
                  <a:lnTo>
                    <a:pt x="5839" y="24595"/>
                  </a:lnTo>
                  <a:cubicBezTo>
                    <a:pt x="5724" y="24786"/>
                    <a:pt x="5571" y="24977"/>
                    <a:pt x="5457" y="25169"/>
                  </a:cubicBezTo>
                  <a:lnTo>
                    <a:pt x="5380" y="25207"/>
                  </a:lnTo>
                  <a:lnTo>
                    <a:pt x="5839" y="24595"/>
                  </a:lnTo>
                  <a:close/>
                  <a:moveTo>
                    <a:pt x="5151" y="25704"/>
                  </a:moveTo>
                  <a:cubicBezTo>
                    <a:pt x="4998" y="25857"/>
                    <a:pt x="4883" y="26048"/>
                    <a:pt x="4730" y="26239"/>
                  </a:cubicBezTo>
                  <a:lnTo>
                    <a:pt x="4692" y="26239"/>
                  </a:lnTo>
                  <a:lnTo>
                    <a:pt x="5036" y="25704"/>
                  </a:lnTo>
                  <a:close/>
                  <a:moveTo>
                    <a:pt x="20755" y="4477"/>
                  </a:moveTo>
                  <a:cubicBezTo>
                    <a:pt x="20679" y="5510"/>
                    <a:pt x="20526" y="6504"/>
                    <a:pt x="20373" y="7499"/>
                  </a:cubicBezTo>
                  <a:lnTo>
                    <a:pt x="19952" y="8034"/>
                  </a:lnTo>
                  <a:cubicBezTo>
                    <a:pt x="19990" y="7728"/>
                    <a:pt x="20028" y="7384"/>
                    <a:pt x="20028" y="7078"/>
                  </a:cubicBezTo>
                  <a:cubicBezTo>
                    <a:pt x="20028" y="7040"/>
                    <a:pt x="20000" y="7021"/>
                    <a:pt x="19966" y="7021"/>
                  </a:cubicBezTo>
                  <a:cubicBezTo>
                    <a:pt x="19933" y="7021"/>
                    <a:pt x="19894" y="7040"/>
                    <a:pt x="19875" y="7078"/>
                  </a:cubicBezTo>
                  <a:cubicBezTo>
                    <a:pt x="19837" y="7537"/>
                    <a:pt x="19761" y="7958"/>
                    <a:pt x="19608" y="8417"/>
                  </a:cubicBezTo>
                  <a:lnTo>
                    <a:pt x="19569" y="8493"/>
                  </a:lnTo>
                  <a:cubicBezTo>
                    <a:pt x="19684" y="7996"/>
                    <a:pt x="19761" y="7499"/>
                    <a:pt x="19875" y="7002"/>
                  </a:cubicBezTo>
                  <a:cubicBezTo>
                    <a:pt x="19900" y="6927"/>
                    <a:pt x="19828" y="6868"/>
                    <a:pt x="19774" y="6868"/>
                  </a:cubicBezTo>
                  <a:cubicBezTo>
                    <a:pt x="19746" y="6868"/>
                    <a:pt x="19722" y="6885"/>
                    <a:pt x="19722" y="6925"/>
                  </a:cubicBezTo>
                  <a:cubicBezTo>
                    <a:pt x="19569" y="7575"/>
                    <a:pt x="19416" y="8187"/>
                    <a:pt x="19263" y="8799"/>
                  </a:cubicBezTo>
                  <a:cubicBezTo>
                    <a:pt x="19225" y="8914"/>
                    <a:pt x="19149" y="8990"/>
                    <a:pt x="19072" y="9067"/>
                  </a:cubicBezTo>
                  <a:cubicBezTo>
                    <a:pt x="19149" y="8532"/>
                    <a:pt x="19225" y="7996"/>
                    <a:pt x="19263" y="7461"/>
                  </a:cubicBezTo>
                  <a:cubicBezTo>
                    <a:pt x="19263" y="7422"/>
                    <a:pt x="19235" y="7403"/>
                    <a:pt x="19206" y="7403"/>
                  </a:cubicBezTo>
                  <a:cubicBezTo>
                    <a:pt x="19177" y="7403"/>
                    <a:pt x="19149" y="7422"/>
                    <a:pt x="19149" y="7461"/>
                  </a:cubicBezTo>
                  <a:lnTo>
                    <a:pt x="19072" y="7575"/>
                  </a:lnTo>
                  <a:cubicBezTo>
                    <a:pt x="19072" y="7614"/>
                    <a:pt x="19072" y="7652"/>
                    <a:pt x="19110" y="7652"/>
                  </a:cubicBezTo>
                  <a:cubicBezTo>
                    <a:pt x="19034" y="8226"/>
                    <a:pt x="18957" y="8761"/>
                    <a:pt x="18843" y="9335"/>
                  </a:cubicBezTo>
                  <a:lnTo>
                    <a:pt x="18537" y="9717"/>
                  </a:lnTo>
                  <a:cubicBezTo>
                    <a:pt x="18728" y="8532"/>
                    <a:pt x="18957" y="7346"/>
                    <a:pt x="19187" y="6122"/>
                  </a:cubicBezTo>
                  <a:cubicBezTo>
                    <a:pt x="19187" y="6077"/>
                    <a:pt x="19161" y="6059"/>
                    <a:pt x="19131" y="6059"/>
                  </a:cubicBezTo>
                  <a:cubicBezTo>
                    <a:pt x="19110" y="6059"/>
                    <a:pt x="19088" y="6068"/>
                    <a:pt x="19072" y="6084"/>
                  </a:cubicBezTo>
                  <a:cubicBezTo>
                    <a:pt x="18690" y="7346"/>
                    <a:pt x="18422" y="8646"/>
                    <a:pt x="18269" y="9947"/>
                  </a:cubicBezTo>
                  <a:cubicBezTo>
                    <a:pt x="17848" y="10444"/>
                    <a:pt x="17466" y="10903"/>
                    <a:pt x="17007" y="11400"/>
                  </a:cubicBezTo>
                  <a:cubicBezTo>
                    <a:pt x="17428" y="9908"/>
                    <a:pt x="17619" y="8379"/>
                    <a:pt x="17695" y="6849"/>
                  </a:cubicBezTo>
                  <a:cubicBezTo>
                    <a:pt x="17695" y="6810"/>
                    <a:pt x="17667" y="6791"/>
                    <a:pt x="17638" y="6791"/>
                  </a:cubicBezTo>
                  <a:cubicBezTo>
                    <a:pt x="17609" y="6791"/>
                    <a:pt x="17581" y="6810"/>
                    <a:pt x="17581" y="6849"/>
                  </a:cubicBezTo>
                  <a:lnTo>
                    <a:pt x="17581" y="7116"/>
                  </a:lnTo>
                  <a:cubicBezTo>
                    <a:pt x="17389" y="7155"/>
                    <a:pt x="17351" y="7308"/>
                    <a:pt x="17389" y="7537"/>
                  </a:cubicBezTo>
                  <a:lnTo>
                    <a:pt x="17351" y="7920"/>
                  </a:lnTo>
                  <a:cubicBezTo>
                    <a:pt x="17275" y="8379"/>
                    <a:pt x="17236" y="8876"/>
                    <a:pt x="17160" y="9335"/>
                  </a:cubicBezTo>
                  <a:cubicBezTo>
                    <a:pt x="17045" y="10100"/>
                    <a:pt x="16930" y="10826"/>
                    <a:pt x="16854" y="11553"/>
                  </a:cubicBezTo>
                  <a:lnTo>
                    <a:pt x="16548" y="11897"/>
                  </a:lnTo>
                  <a:cubicBezTo>
                    <a:pt x="16663" y="10903"/>
                    <a:pt x="16624" y="9908"/>
                    <a:pt x="16433" y="8952"/>
                  </a:cubicBezTo>
                  <a:cubicBezTo>
                    <a:pt x="16433" y="8920"/>
                    <a:pt x="16413" y="8908"/>
                    <a:pt x="16389" y="8908"/>
                  </a:cubicBezTo>
                  <a:cubicBezTo>
                    <a:pt x="16357" y="8908"/>
                    <a:pt x="16319" y="8930"/>
                    <a:pt x="16319" y="8952"/>
                  </a:cubicBezTo>
                  <a:cubicBezTo>
                    <a:pt x="16433" y="10023"/>
                    <a:pt x="16433" y="11094"/>
                    <a:pt x="16280" y="12165"/>
                  </a:cubicBezTo>
                  <a:lnTo>
                    <a:pt x="16013" y="12509"/>
                  </a:lnTo>
                  <a:cubicBezTo>
                    <a:pt x="16051" y="11782"/>
                    <a:pt x="16013" y="11018"/>
                    <a:pt x="15936" y="10291"/>
                  </a:cubicBezTo>
                  <a:cubicBezTo>
                    <a:pt x="15936" y="10272"/>
                    <a:pt x="15917" y="10262"/>
                    <a:pt x="15898" y="10262"/>
                  </a:cubicBezTo>
                  <a:cubicBezTo>
                    <a:pt x="15879" y="10262"/>
                    <a:pt x="15860" y="10272"/>
                    <a:pt x="15860" y="10291"/>
                  </a:cubicBezTo>
                  <a:cubicBezTo>
                    <a:pt x="15821" y="11132"/>
                    <a:pt x="15707" y="12012"/>
                    <a:pt x="15668" y="12853"/>
                  </a:cubicBezTo>
                  <a:cubicBezTo>
                    <a:pt x="15592" y="12968"/>
                    <a:pt x="15515" y="13045"/>
                    <a:pt x="15401" y="13159"/>
                  </a:cubicBezTo>
                  <a:cubicBezTo>
                    <a:pt x="15477" y="12509"/>
                    <a:pt x="15477" y="11897"/>
                    <a:pt x="15439" y="11285"/>
                  </a:cubicBezTo>
                  <a:cubicBezTo>
                    <a:pt x="15439" y="11247"/>
                    <a:pt x="15410" y="11228"/>
                    <a:pt x="15377" y="11228"/>
                  </a:cubicBezTo>
                  <a:cubicBezTo>
                    <a:pt x="15343" y="11228"/>
                    <a:pt x="15305" y="11247"/>
                    <a:pt x="15286" y="11285"/>
                  </a:cubicBezTo>
                  <a:cubicBezTo>
                    <a:pt x="15286" y="12012"/>
                    <a:pt x="15248" y="12700"/>
                    <a:pt x="15171" y="13427"/>
                  </a:cubicBezTo>
                  <a:lnTo>
                    <a:pt x="14942" y="13656"/>
                  </a:lnTo>
                  <a:cubicBezTo>
                    <a:pt x="14980" y="13236"/>
                    <a:pt x="14980" y="12853"/>
                    <a:pt x="14942" y="12433"/>
                  </a:cubicBezTo>
                  <a:cubicBezTo>
                    <a:pt x="14942" y="12375"/>
                    <a:pt x="14894" y="12347"/>
                    <a:pt x="14846" y="12347"/>
                  </a:cubicBezTo>
                  <a:cubicBezTo>
                    <a:pt x="14798" y="12347"/>
                    <a:pt x="14750" y="12375"/>
                    <a:pt x="14750" y="12433"/>
                  </a:cubicBezTo>
                  <a:cubicBezTo>
                    <a:pt x="14750" y="12968"/>
                    <a:pt x="14750" y="13465"/>
                    <a:pt x="14674" y="13962"/>
                  </a:cubicBezTo>
                  <a:lnTo>
                    <a:pt x="14444" y="14192"/>
                  </a:lnTo>
                  <a:lnTo>
                    <a:pt x="13794" y="14880"/>
                  </a:lnTo>
                  <a:cubicBezTo>
                    <a:pt x="13909" y="14115"/>
                    <a:pt x="13947" y="13312"/>
                    <a:pt x="13947" y="12509"/>
                  </a:cubicBezTo>
                  <a:cubicBezTo>
                    <a:pt x="13947" y="12452"/>
                    <a:pt x="13909" y="12423"/>
                    <a:pt x="13871" y="12423"/>
                  </a:cubicBezTo>
                  <a:cubicBezTo>
                    <a:pt x="13833" y="12423"/>
                    <a:pt x="13794" y="12452"/>
                    <a:pt x="13794" y="12509"/>
                  </a:cubicBezTo>
                  <a:cubicBezTo>
                    <a:pt x="13756" y="13389"/>
                    <a:pt x="13680" y="14307"/>
                    <a:pt x="13565" y="15225"/>
                  </a:cubicBezTo>
                  <a:lnTo>
                    <a:pt x="12494" y="16334"/>
                  </a:lnTo>
                  <a:cubicBezTo>
                    <a:pt x="12647" y="15378"/>
                    <a:pt x="12723" y="14383"/>
                    <a:pt x="12800" y="13427"/>
                  </a:cubicBezTo>
                  <a:cubicBezTo>
                    <a:pt x="12800" y="13370"/>
                    <a:pt x="12762" y="13341"/>
                    <a:pt x="12723" y="13341"/>
                  </a:cubicBezTo>
                  <a:cubicBezTo>
                    <a:pt x="12685" y="13341"/>
                    <a:pt x="12647" y="13370"/>
                    <a:pt x="12647" y="13427"/>
                  </a:cubicBezTo>
                  <a:cubicBezTo>
                    <a:pt x="12532" y="14498"/>
                    <a:pt x="12379" y="15569"/>
                    <a:pt x="12188" y="16640"/>
                  </a:cubicBezTo>
                  <a:lnTo>
                    <a:pt x="11500" y="17366"/>
                  </a:lnTo>
                  <a:cubicBezTo>
                    <a:pt x="11576" y="16372"/>
                    <a:pt x="11461" y="15339"/>
                    <a:pt x="11538" y="14345"/>
                  </a:cubicBezTo>
                  <a:cubicBezTo>
                    <a:pt x="11538" y="14303"/>
                    <a:pt x="11503" y="14272"/>
                    <a:pt x="11472" y="14272"/>
                  </a:cubicBezTo>
                  <a:cubicBezTo>
                    <a:pt x="11446" y="14272"/>
                    <a:pt x="11423" y="14293"/>
                    <a:pt x="11423" y="14345"/>
                  </a:cubicBezTo>
                  <a:cubicBezTo>
                    <a:pt x="11270" y="15454"/>
                    <a:pt x="11194" y="16601"/>
                    <a:pt x="11194" y="17711"/>
                  </a:cubicBezTo>
                  <a:cubicBezTo>
                    <a:pt x="11079" y="17864"/>
                    <a:pt x="10964" y="17978"/>
                    <a:pt x="10811" y="18093"/>
                  </a:cubicBezTo>
                  <a:lnTo>
                    <a:pt x="10811" y="17940"/>
                  </a:lnTo>
                  <a:cubicBezTo>
                    <a:pt x="10849" y="17481"/>
                    <a:pt x="10888" y="16946"/>
                    <a:pt x="10926" y="16448"/>
                  </a:cubicBezTo>
                  <a:cubicBezTo>
                    <a:pt x="10926" y="16410"/>
                    <a:pt x="10897" y="16391"/>
                    <a:pt x="10868" y="16391"/>
                  </a:cubicBezTo>
                  <a:cubicBezTo>
                    <a:pt x="10840" y="16391"/>
                    <a:pt x="10811" y="16410"/>
                    <a:pt x="10811" y="16448"/>
                  </a:cubicBezTo>
                  <a:cubicBezTo>
                    <a:pt x="10773" y="16869"/>
                    <a:pt x="10696" y="17328"/>
                    <a:pt x="10658" y="17749"/>
                  </a:cubicBezTo>
                  <a:cubicBezTo>
                    <a:pt x="10658" y="17864"/>
                    <a:pt x="10658" y="18055"/>
                    <a:pt x="10620" y="18284"/>
                  </a:cubicBezTo>
                  <a:lnTo>
                    <a:pt x="10314" y="18628"/>
                  </a:lnTo>
                  <a:cubicBezTo>
                    <a:pt x="10314" y="18323"/>
                    <a:pt x="10352" y="18017"/>
                    <a:pt x="10390" y="17711"/>
                  </a:cubicBezTo>
                  <a:cubicBezTo>
                    <a:pt x="10390" y="17669"/>
                    <a:pt x="10344" y="17638"/>
                    <a:pt x="10303" y="17638"/>
                  </a:cubicBezTo>
                  <a:cubicBezTo>
                    <a:pt x="10269" y="17638"/>
                    <a:pt x="10237" y="17659"/>
                    <a:pt x="10237" y="17711"/>
                  </a:cubicBezTo>
                  <a:cubicBezTo>
                    <a:pt x="10161" y="18093"/>
                    <a:pt x="10084" y="18514"/>
                    <a:pt x="10046" y="18934"/>
                  </a:cubicBezTo>
                  <a:lnTo>
                    <a:pt x="9740" y="19240"/>
                  </a:lnTo>
                  <a:cubicBezTo>
                    <a:pt x="9778" y="19011"/>
                    <a:pt x="9778" y="18743"/>
                    <a:pt x="9817" y="18552"/>
                  </a:cubicBezTo>
                  <a:cubicBezTo>
                    <a:pt x="9817" y="18475"/>
                    <a:pt x="9759" y="18437"/>
                    <a:pt x="9702" y="18437"/>
                  </a:cubicBezTo>
                  <a:cubicBezTo>
                    <a:pt x="9645" y="18437"/>
                    <a:pt x="9587" y="18475"/>
                    <a:pt x="9587" y="18552"/>
                  </a:cubicBezTo>
                  <a:cubicBezTo>
                    <a:pt x="9549" y="18820"/>
                    <a:pt x="9511" y="19087"/>
                    <a:pt x="9473" y="19355"/>
                  </a:cubicBezTo>
                  <a:lnTo>
                    <a:pt x="9396" y="19585"/>
                  </a:lnTo>
                  <a:lnTo>
                    <a:pt x="9014" y="20005"/>
                  </a:lnTo>
                  <a:cubicBezTo>
                    <a:pt x="9052" y="19852"/>
                    <a:pt x="9090" y="19661"/>
                    <a:pt x="9128" y="19508"/>
                  </a:cubicBezTo>
                  <a:cubicBezTo>
                    <a:pt x="9147" y="19413"/>
                    <a:pt x="9119" y="19374"/>
                    <a:pt x="9080" y="19374"/>
                  </a:cubicBezTo>
                  <a:cubicBezTo>
                    <a:pt x="9042" y="19374"/>
                    <a:pt x="8994" y="19413"/>
                    <a:pt x="8975" y="19470"/>
                  </a:cubicBezTo>
                  <a:cubicBezTo>
                    <a:pt x="8899" y="19738"/>
                    <a:pt x="8822" y="20005"/>
                    <a:pt x="8746" y="20273"/>
                  </a:cubicBezTo>
                  <a:lnTo>
                    <a:pt x="8593" y="20426"/>
                  </a:lnTo>
                  <a:cubicBezTo>
                    <a:pt x="8708" y="19852"/>
                    <a:pt x="8784" y="19202"/>
                    <a:pt x="8899" y="18628"/>
                  </a:cubicBezTo>
                  <a:cubicBezTo>
                    <a:pt x="8899" y="18562"/>
                    <a:pt x="8847" y="18521"/>
                    <a:pt x="8796" y="18521"/>
                  </a:cubicBezTo>
                  <a:cubicBezTo>
                    <a:pt x="8760" y="18521"/>
                    <a:pt x="8724" y="18542"/>
                    <a:pt x="8708" y="18590"/>
                  </a:cubicBezTo>
                  <a:cubicBezTo>
                    <a:pt x="8593" y="19317"/>
                    <a:pt x="8402" y="20044"/>
                    <a:pt x="8287" y="20770"/>
                  </a:cubicBezTo>
                  <a:lnTo>
                    <a:pt x="8096" y="21000"/>
                  </a:lnTo>
                  <a:cubicBezTo>
                    <a:pt x="8287" y="20082"/>
                    <a:pt x="8402" y="19126"/>
                    <a:pt x="8516" y="18208"/>
                  </a:cubicBezTo>
                  <a:cubicBezTo>
                    <a:pt x="8516" y="18141"/>
                    <a:pt x="8478" y="18100"/>
                    <a:pt x="8438" y="18100"/>
                  </a:cubicBezTo>
                  <a:cubicBezTo>
                    <a:pt x="8409" y="18100"/>
                    <a:pt x="8379" y="18121"/>
                    <a:pt x="8363" y="18170"/>
                  </a:cubicBezTo>
                  <a:cubicBezTo>
                    <a:pt x="8172" y="19202"/>
                    <a:pt x="7943" y="20273"/>
                    <a:pt x="7790" y="21344"/>
                  </a:cubicBezTo>
                  <a:lnTo>
                    <a:pt x="7292" y="21879"/>
                  </a:lnTo>
                  <a:cubicBezTo>
                    <a:pt x="7407" y="21114"/>
                    <a:pt x="7484" y="20388"/>
                    <a:pt x="7522" y="19623"/>
                  </a:cubicBezTo>
                  <a:cubicBezTo>
                    <a:pt x="7522" y="19604"/>
                    <a:pt x="7503" y="19594"/>
                    <a:pt x="7484" y="19594"/>
                  </a:cubicBezTo>
                  <a:cubicBezTo>
                    <a:pt x="7465" y="19594"/>
                    <a:pt x="7445" y="19604"/>
                    <a:pt x="7445" y="19623"/>
                  </a:cubicBezTo>
                  <a:cubicBezTo>
                    <a:pt x="7331" y="20464"/>
                    <a:pt x="7216" y="21306"/>
                    <a:pt x="7063" y="22147"/>
                  </a:cubicBezTo>
                  <a:cubicBezTo>
                    <a:pt x="6681" y="22568"/>
                    <a:pt x="6336" y="22989"/>
                    <a:pt x="5992" y="23447"/>
                  </a:cubicBezTo>
                  <a:cubicBezTo>
                    <a:pt x="5992" y="22683"/>
                    <a:pt x="6030" y="21918"/>
                    <a:pt x="6145" y="21153"/>
                  </a:cubicBezTo>
                  <a:cubicBezTo>
                    <a:pt x="6168" y="21084"/>
                    <a:pt x="6108" y="21029"/>
                    <a:pt x="6049" y="21029"/>
                  </a:cubicBezTo>
                  <a:cubicBezTo>
                    <a:pt x="6009" y="21029"/>
                    <a:pt x="5969" y="21053"/>
                    <a:pt x="5954" y="21114"/>
                  </a:cubicBezTo>
                  <a:cubicBezTo>
                    <a:pt x="5724" y="21994"/>
                    <a:pt x="5648" y="22950"/>
                    <a:pt x="5686" y="23868"/>
                  </a:cubicBezTo>
                  <a:lnTo>
                    <a:pt x="5495" y="24136"/>
                  </a:lnTo>
                  <a:cubicBezTo>
                    <a:pt x="5495" y="23180"/>
                    <a:pt x="5457" y="22262"/>
                    <a:pt x="5571" y="21306"/>
                  </a:cubicBezTo>
                  <a:cubicBezTo>
                    <a:pt x="5571" y="21239"/>
                    <a:pt x="5507" y="21198"/>
                    <a:pt x="5445" y="21198"/>
                  </a:cubicBezTo>
                  <a:cubicBezTo>
                    <a:pt x="5401" y="21198"/>
                    <a:pt x="5358" y="21219"/>
                    <a:pt x="5342" y="21267"/>
                  </a:cubicBezTo>
                  <a:cubicBezTo>
                    <a:pt x="5112" y="22338"/>
                    <a:pt x="5074" y="23409"/>
                    <a:pt x="5227" y="24480"/>
                  </a:cubicBezTo>
                  <a:cubicBezTo>
                    <a:pt x="4730" y="25130"/>
                    <a:pt x="4309" y="25819"/>
                    <a:pt x="3927" y="26469"/>
                  </a:cubicBezTo>
                  <a:cubicBezTo>
                    <a:pt x="3353" y="25016"/>
                    <a:pt x="4462" y="23753"/>
                    <a:pt x="4845" y="22453"/>
                  </a:cubicBezTo>
                  <a:cubicBezTo>
                    <a:pt x="5151" y="21344"/>
                    <a:pt x="4730" y="21038"/>
                    <a:pt x="6107" y="20808"/>
                  </a:cubicBezTo>
                  <a:cubicBezTo>
                    <a:pt x="6222" y="20808"/>
                    <a:pt x="6336" y="20694"/>
                    <a:pt x="6260" y="20541"/>
                  </a:cubicBezTo>
                  <a:cubicBezTo>
                    <a:pt x="5112" y="18973"/>
                    <a:pt x="8019" y="17022"/>
                    <a:pt x="8937" y="16219"/>
                  </a:cubicBezTo>
                  <a:cubicBezTo>
                    <a:pt x="9817" y="15416"/>
                    <a:pt x="10658" y="14689"/>
                    <a:pt x="11461" y="13886"/>
                  </a:cubicBezTo>
                  <a:cubicBezTo>
                    <a:pt x="13259" y="12165"/>
                    <a:pt x="14330" y="9947"/>
                    <a:pt x="16013" y="8149"/>
                  </a:cubicBezTo>
                  <a:cubicBezTo>
                    <a:pt x="17428" y="6734"/>
                    <a:pt x="19034" y="5510"/>
                    <a:pt x="20755" y="4477"/>
                  </a:cubicBezTo>
                  <a:close/>
                  <a:moveTo>
                    <a:pt x="25192" y="5128"/>
                  </a:moveTo>
                  <a:lnTo>
                    <a:pt x="25192" y="5128"/>
                  </a:lnTo>
                  <a:cubicBezTo>
                    <a:pt x="24771" y="6772"/>
                    <a:pt x="24159" y="8340"/>
                    <a:pt x="22744" y="9373"/>
                  </a:cubicBezTo>
                  <a:cubicBezTo>
                    <a:pt x="22208" y="9755"/>
                    <a:pt x="21635" y="9985"/>
                    <a:pt x="21252" y="10559"/>
                  </a:cubicBezTo>
                  <a:cubicBezTo>
                    <a:pt x="20650" y="11396"/>
                    <a:pt x="20369" y="13815"/>
                    <a:pt x="19052" y="13815"/>
                  </a:cubicBezTo>
                  <a:cubicBezTo>
                    <a:pt x="18864" y="13815"/>
                    <a:pt x="18656" y="13766"/>
                    <a:pt x="18422" y="13656"/>
                  </a:cubicBezTo>
                  <a:cubicBezTo>
                    <a:pt x="18382" y="13632"/>
                    <a:pt x="18342" y="13622"/>
                    <a:pt x="18304" y="13622"/>
                  </a:cubicBezTo>
                  <a:cubicBezTo>
                    <a:pt x="18162" y="13622"/>
                    <a:pt x="18056" y="13773"/>
                    <a:pt x="18116" y="13924"/>
                  </a:cubicBezTo>
                  <a:cubicBezTo>
                    <a:pt x="18651" y="14880"/>
                    <a:pt x="18116" y="15033"/>
                    <a:pt x="17428" y="15607"/>
                  </a:cubicBezTo>
                  <a:cubicBezTo>
                    <a:pt x="16777" y="16142"/>
                    <a:pt x="16127" y="16716"/>
                    <a:pt x="15515" y="17366"/>
                  </a:cubicBezTo>
                  <a:cubicBezTo>
                    <a:pt x="14483" y="18437"/>
                    <a:pt x="13603" y="19623"/>
                    <a:pt x="12838" y="20923"/>
                  </a:cubicBezTo>
                  <a:cubicBezTo>
                    <a:pt x="12494" y="21573"/>
                    <a:pt x="12188" y="22300"/>
                    <a:pt x="11767" y="22912"/>
                  </a:cubicBezTo>
                  <a:cubicBezTo>
                    <a:pt x="11194" y="23715"/>
                    <a:pt x="10429" y="24059"/>
                    <a:pt x="9702" y="24633"/>
                  </a:cubicBezTo>
                  <a:cubicBezTo>
                    <a:pt x="8593" y="25513"/>
                    <a:pt x="8555" y="26354"/>
                    <a:pt x="6872" y="26622"/>
                  </a:cubicBezTo>
                  <a:cubicBezTo>
                    <a:pt x="6069" y="26737"/>
                    <a:pt x="5304" y="26775"/>
                    <a:pt x="4501" y="26775"/>
                  </a:cubicBezTo>
                  <a:cubicBezTo>
                    <a:pt x="4577" y="26737"/>
                    <a:pt x="4615" y="26698"/>
                    <a:pt x="4654" y="26622"/>
                  </a:cubicBezTo>
                  <a:cubicBezTo>
                    <a:pt x="4692" y="26679"/>
                    <a:pt x="4759" y="26708"/>
                    <a:pt x="4826" y="26708"/>
                  </a:cubicBezTo>
                  <a:cubicBezTo>
                    <a:pt x="4893" y="26708"/>
                    <a:pt x="4960" y="26679"/>
                    <a:pt x="4998" y="26622"/>
                  </a:cubicBezTo>
                  <a:cubicBezTo>
                    <a:pt x="5074" y="26584"/>
                    <a:pt x="5074" y="26545"/>
                    <a:pt x="5151" y="26469"/>
                  </a:cubicBezTo>
                  <a:cubicBezTo>
                    <a:pt x="5992" y="26354"/>
                    <a:pt x="6834" y="26086"/>
                    <a:pt x="7675" y="25933"/>
                  </a:cubicBezTo>
                  <a:cubicBezTo>
                    <a:pt x="7855" y="25933"/>
                    <a:pt x="7798" y="25662"/>
                    <a:pt x="7631" y="25662"/>
                  </a:cubicBezTo>
                  <a:cubicBezTo>
                    <a:pt x="7621" y="25662"/>
                    <a:pt x="7610" y="25663"/>
                    <a:pt x="7598" y="25666"/>
                  </a:cubicBezTo>
                  <a:cubicBezTo>
                    <a:pt x="6872" y="25742"/>
                    <a:pt x="6145" y="25857"/>
                    <a:pt x="5457" y="26048"/>
                  </a:cubicBezTo>
                  <a:lnTo>
                    <a:pt x="5763" y="25589"/>
                  </a:lnTo>
                  <a:cubicBezTo>
                    <a:pt x="7140" y="25283"/>
                    <a:pt x="8440" y="24748"/>
                    <a:pt x="9625" y="24059"/>
                  </a:cubicBezTo>
                  <a:cubicBezTo>
                    <a:pt x="9757" y="23994"/>
                    <a:pt x="9662" y="23815"/>
                    <a:pt x="9536" y="23815"/>
                  </a:cubicBezTo>
                  <a:cubicBezTo>
                    <a:pt x="9515" y="23815"/>
                    <a:pt x="9494" y="23819"/>
                    <a:pt x="9473" y="23830"/>
                  </a:cubicBezTo>
                  <a:cubicBezTo>
                    <a:pt x="8402" y="24289"/>
                    <a:pt x="7331" y="24671"/>
                    <a:pt x="6183" y="24939"/>
                  </a:cubicBezTo>
                  <a:cubicBezTo>
                    <a:pt x="6375" y="24671"/>
                    <a:pt x="6528" y="24404"/>
                    <a:pt x="6681" y="24136"/>
                  </a:cubicBezTo>
                  <a:cubicBezTo>
                    <a:pt x="7292" y="23792"/>
                    <a:pt x="7904" y="23294"/>
                    <a:pt x="8478" y="22950"/>
                  </a:cubicBezTo>
                  <a:cubicBezTo>
                    <a:pt x="9243" y="22453"/>
                    <a:pt x="10046" y="22032"/>
                    <a:pt x="10849" y="21573"/>
                  </a:cubicBezTo>
                  <a:cubicBezTo>
                    <a:pt x="10882" y="21541"/>
                    <a:pt x="10859" y="21451"/>
                    <a:pt x="10803" y="21451"/>
                  </a:cubicBezTo>
                  <a:cubicBezTo>
                    <a:pt x="10793" y="21451"/>
                    <a:pt x="10784" y="21453"/>
                    <a:pt x="10773" y="21459"/>
                  </a:cubicBezTo>
                  <a:cubicBezTo>
                    <a:pt x="9931" y="21803"/>
                    <a:pt x="9128" y="22224"/>
                    <a:pt x="8325" y="22644"/>
                  </a:cubicBezTo>
                  <a:cubicBezTo>
                    <a:pt x="7943" y="22874"/>
                    <a:pt x="7484" y="23142"/>
                    <a:pt x="7063" y="23371"/>
                  </a:cubicBezTo>
                  <a:cubicBezTo>
                    <a:pt x="7178" y="23142"/>
                    <a:pt x="7292" y="22950"/>
                    <a:pt x="7407" y="22721"/>
                  </a:cubicBezTo>
                  <a:cubicBezTo>
                    <a:pt x="9243" y="21803"/>
                    <a:pt x="10888" y="20617"/>
                    <a:pt x="12762" y="19776"/>
                  </a:cubicBezTo>
                  <a:cubicBezTo>
                    <a:pt x="12827" y="19743"/>
                    <a:pt x="12780" y="19653"/>
                    <a:pt x="12717" y="19653"/>
                  </a:cubicBezTo>
                  <a:cubicBezTo>
                    <a:pt x="12707" y="19653"/>
                    <a:pt x="12696" y="19656"/>
                    <a:pt x="12685" y="19661"/>
                  </a:cubicBezTo>
                  <a:cubicBezTo>
                    <a:pt x="11002" y="20197"/>
                    <a:pt x="9396" y="21000"/>
                    <a:pt x="7904" y="22032"/>
                  </a:cubicBezTo>
                  <a:cubicBezTo>
                    <a:pt x="8096" y="21841"/>
                    <a:pt x="8287" y="21650"/>
                    <a:pt x="8440" y="21459"/>
                  </a:cubicBezTo>
                  <a:lnTo>
                    <a:pt x="10429" y="19470"/>
                  </a:lnTo>
                  <a:cubicBezTo>
                    <a:pt x="11155" y="19164"/>
                    <a:pt x="11882" y="18781"/>
                    <a:pt x="12570" y="18399"/>
                  </a:cubicBezTo>
                  <a:cubicBezTo>
                    <a:pt x="13374" y="18055"/>
                    <a:pt x="14177" y="17672"/>
                    <a:pt x="14942" y="17175"/>
                  </a:cubicBezTo>
                  <a:lnTo>
                    <a:pt x="14942" y="17137"/>
                  </a:lnTo>
                  <a:cubicBezTo>
                    <a:pt x="14177" y="17366"/>
                    <a:pt x="13450" y="17634"/>
                    <a:pt x="12723" y="17978"/>
                  </a:cubicBezTo>
                  <a:cubicBezTo>
                    <a:pt x="12188" y="18246"/>
                    <a:pt x="11614" y="18475"/>
                    <a:pt x="11117" y="18781"/>
                  </a:cubicBezTo>
                  <a:cubicBezTo>
                    <a:pt x="11423" y="18437"/>
                    <a:pt x="11767" y="18131"/>
                    <a:pt x="12073" y="17787"/>
                  </a:cubicBezTo>
                  <a:cubicBezTo>
                    <a:pt x="13680" y="17022"/>
                    <a:pt x="15248" y="15989"/>
                    <a:pt x="16854" y="15186"/>
                  </a:cubicBezTo>
                  <a:cubicBezTo>
                    <a:pt x="16958" y="15152"/>
                    <a:pt x="16873" y="14990"/>
                    <a:pt x="16770" y="14990"/>
                  </a:cubicBezTo>
                  <a:cubicBezTo>
                    <a:pt x="16760" y="14990"/>
                    <a:pt x="16750" y="14992"/>
                    <a:pt x="16739" y="14995"/>
                  </a:cubicBezTo>
                  <a:cubicBezTo>
                    <a:pt x="15477" y="15607"/>
                    <a:pt x="14138" y="16181"/>
                    <a:pt x="12915" y="16907"/>
                  </a:cubicBezTo>
                  <a:lnTo>
                    <a:pt x="13871" y="15913"/>
                  </a:lnTo>
                  <a:cubicBezTo>
                    <a:pt x="13890" y="15932"/>
                    <a:pt x="13899" y="15942"/>
                    <a:pt x="13909" y="15942"/>
                  </a:cubicBezTo>
                  <a:cubicBezTo>
                    <a:pt x="13919" y="15942"/>
                    <a:pt x="13928" y="15932"/>
                    <a:pt x="13947" y="15913"/>
                  </a:cubicBezTo>
                  <a:cubicBezTo>
                    <a:pt x="15630" y="15072"/>
                    <a:pt x="17198" y="14001"/>
                    <a:pt x="18843" y="13121"/>
                  </a:cubicBezTo>
                  <a:cubicBezTo>
                    <a:pt x="18905" y="13090"/>
                    <a:pt x="18866" y="13034"/>
                    <a:pt x="18829" y="13034"/>
                  </a:cubicBezTo>
                  <a:cubicBezTo>
                    <a:pt x="18820" y="13034"/>
                    <a:pt x="18812" y="13037"/>
                    <a:pt x="18804" y="13045"/>
                  </a:cubicBezTo>
                  <a:cubicBezTo>
                    <a:pt x="17236" y="13695"/>
                    <a:pt x="15745" y="14498"/>
                    <a:pt x="14330" y="15416"/>
                  </a:cubicBezTo>
                  <a:cubicBezTo>
                    <a:pt x="15133" y="14574"/>
                    <a:pt x="15898" y="13733"/>
                    <a:pt x="16663" y="12892"/>
                  </a:cubicBezTo>
                  <a:cubicBezTo>
                    <a:pt x="17428" y="12547"/>
                    <a:pt x="18154" y="12127"/>
                    <a:pt x="18881" y="11744"/>
                  </a:cubicBezTo>
                  <a:cubicBezTo>
                    <a:pt x="19110" y="11591"/>
                    <a:pt x="20105" y="11285"/>
                    <a:pt x="19990" y="10941"/>
                  </a:cubicBezTo>
                  <a:cubicBezTo>
                    <a:pt x="19990" y="10903"/>
                    <a:pt x="19952" y="10865"/>
                    <a:pt x="19952" y="10865"/>
                  </a:cubicBezTo>
                  <a:lnTo>
                    <a:pt x="19875" y="10865"/>
                  </a:lnTo>
                  <a:cubicBezTo>
                    <a:pt x="19799" y="10865"/>
                    <a:pt x="19761" y="10979"/>
                    <a:pt x="19837" y="11018"/>
                  </a:cubicBezTo>
                  <a:cubicBezTo>
                    <a:pt x="19827" y="11012"/>
                    <a:pt x="19814" y="11010"/>
                    <a:pt x="19799" y="11010"/>
                  </a:cubicBezTo>
                  <a:cubicBezTo>
                    <a:pt x="19585" y="11010"/>
                    <a:pt x="18909" y="11482"/>
                    <a:pt x="18766" y="11553"/>
                  </a:cubicBezTo>
                  <a:lnTo>
                    <a:pt x="17963" y="11935"/>
                  </a:lnTo>
                  <a:cubicBezTo>
                    <a:pt x="17695" y="12088"/>
                    <a:pt x="17428" y="12241"/>
                    <a:pt x="17122" y="12356"/>
                  </a:cubicBezTo>
                  <a:lnTo>
                    <a:pt x="17504" y="11974"/>
                  </a:lnTo>
                  <a:cubicBezTo>
                    <a:pt x="18613" y="11400"/>
                    <a:pt x="19646" y="10673"/>
                    <a:pt x="20793" y="10061"/>
                  </a:cubicBezTo>
                  <a:cubicBezTo>
                    <a:pt x="20826" y="10061"/>
                    <a:pt x="20803" y="9977"/>
                    <a:pt x="20771" y="9977"/>
                  </a:cubicBezTo>
                  <a:cubicBezTo>
                    <a:pt x="20766" y="9977"/>
                    <a:pt x="20760" y="9979"/>
                    <a:pt x="20755" y="9985"/>
                  </a:cubicBezTo>
                  <a:cubicBezTo>
                    <a:pt x="19761" y="10406"/>
                    <a:pt x="18804" y="10903"/>
                    <a:pt x="17887" y="11438"/>
                  </a:cubicBezTo>
                  <a:cubicBezTo>
                    <a:pt x="18154" y="11132"/>
                    <a:pt x="18460" y="10788"/>
                    <a:pt x="18728" y="10444"/>
                  </a:cubicBezTo>
                  <a:cubicBezTo>
                    <a:pt x="20334" y="9602"/>
                    <a:pt x="21941" y="8723"/>
                    <a:pt x="23547" y="7843"/>
                  </a:cubicBezTo>
                  <a:cubicBezTo>
                    <a:pt x="23585" y="7843"/>
                    <a:pt x="23547" y="7767"/>
                    <a:pt x="23509" y="7767"/>
                  </a:cubicBezTo>
                  <a:cubicBezTo>
                    <a:pt x="22017" y="8379"/>
                    <a:pt x="20602" y="9105"/>
                    <a:pt x="19187" y="9870"/>
                  </a:cubicBezTo>
                  <a:cubicBezTo>
                    <a:pt x="19493" y="9526"/>
                    <a:pt x="19799" y="9143"/>
                    <a:pt x="20105" y="8761"/>
                  </a:cubicBezTo>
                  <a:cubicBezTo>
                    <a:pt x="21099" y="8187"/>
                    <a:pt x="22170" y="7690"/>
                    <a:pt x="23279" y="7346"/>
                  </a:cubicBezTo>
                  <a:cubicBezTo>
                    <a:pt x="23356" y="7308"/>
                    <a:pt x="23317" y="7193"/>
                    <a:pt x="23241" y="7193"/>
                  </a:cubicBezTo>
                  <a:cubicBezTo>
                    <a:pt x="22285" y="7384"/>
                    <a:pt x="21367" y="7728"/>
                    <a:pt x="20526" y="8226"/>
                  </a:cubicBezTo>
                  <a:lnTo>
                    <a:pt x="20755" y="7958"/>
                  </a:lnTo>
                  <a:cubicBezTo>
                    <a:pt x="21749" y="7346"/>
                    <a:pt x="22859" y="6849"/>
                    <a:pt x="23968" y="6466"/>
                  </a:cubicBezTo>
                  <a:cubicBezTo>
                    <a:pt x="24072" y="6431"/>
                    <a:pt x="24050" y="6270"/>
                    <a:pt x="23959" y="6270"/>
                  </a:cubicBezTo>
                  <a:cubicBezTo>
                    <a:pt x="23949" y="6270"/>
                    <a:pt x="23940" y="6272"/>
                    <a:pt x="23929" y="6275"/>
                  </a:cubicBezTo>
                  <a:cubicBezTo>
                    <a:pt x="23012" y="6428"/>
                    <a:pt x="22132" y="6734"/>
                    <a:pt x="21367" y="7231"/>
                  </a:cubicBezTo>
                  <a:lnTo>
                    <a:pt x="21826" y="6619"/>
                  </a:lnTo>
                  <a:cubicBezTo>
                    <a:pt x="22897" y="6046"/>
                    <a:pt x="24044" y="5548"/>
                    <a:pt x="25192" y="5128"/>
                  </a:cubicBezTo>
                  <a:close/>
                  <a:moveTo>
                    <a:pt x="26738" y="1"/>
                  </a:moveTo>
                  <a:cubicBezTo>
                    <a:pt x="26705" y="1"/>
                    <a:pt x="26673" y="13"/>
                    <a:pt x="26645" y="41"/>
                  </a:cubicBezTo>
                  <a:cubicBezTo>
                    <a:pt x="26530" y="194"/>
                    <a:pt x="26454" y="347"/>
                    <a:pt x="26339" y="462"/>
                  </a:cubicBezTo>
                  <a:cubicBezTo>
                    <a:pt x="24733" y="1571"/>
                    <a:pt x="23050" y="2527"/>
                    <a:pt x="21405" y="3560"/>
                  </a:cubicBezTo>
                  <a:cubicBezTo>
                    <a:pt x="21405" y="3560"/>
                    <a:pt x="21405" y="3521"/>
                    <a:pt x="21367" y="3483"/>
                  </a:cubicBezTo>
                  <a:lnTo>
                    <a:pt x="21329" y="3483"/>
                  </a:lnTo>
                  <a:cubicBezTo>
                    <a:pt x="21329" y="3560"/>
                    <a:pt x="21290" y="3598"/>
                    <a:pt x="21290" y="3636"/>
                  </a:cubicBezTo>
                  <a:cubicBezTo>
                    <a:pt x="18613" y="5319"/>
                    <a:pt x="16051" y="7155"/>
                    <a:pt x="14215" y="9794"/>
                  </a:cubicBezTo>
                  <a:cubicBezTo>
                    <a:pt x="13335" y="11170"/>
                    <a:pt x="12341" y="12433"/>
                    <a:pt x="11194" y="13618"/>
                  </a:cubicBezTo>
                  <a:cubicBezTo>
                    <a:pt x="10084" y="14689"/>
                    <a:pt x="8899" y="15722"/>
                    <a:pt x="7751" y="16754"/>
                  </a:cubicBezTo>
                  <a:cubicBezTo>
                    <a:pt x="6987" y="17443"/>
                    <a:pt x="5916" y="18170"/>
                    <a:pt x="5648" y="19164"/>
                  </a:cubicBezTo>
                  <a:cubicBezTo>
                    <a:pt x="5342" y="20197"/>
                    <a:pt x="6107" y="20426"/>
                    <a:pt x="4692" y="20617"/>
                  </a:cubicBezTo>
                  <a:cubicBezTo>
                    <a:pt x="4615" y="20617"/>
                    <a:pt x="4577" y="20732"/>
                    <a:pt x="4577" y="20847"/>
                  </a:cubicBezTo>
                  <a:cubicBezTo>
                    <a:pt x="4960" y="22950"/>
                    <a:pt x="2779" y="24595"/>
                    <a:pt x="3544" y="26698"/>
                  </a:cubicBezTo>
                  <a:cubicBezTo>
                    <a:pt x="3583" y="26737"/>
                    <a:pt x="3621" y="26775"/>
                    <a:pt x="3659" y="26813"/>
                  </a:cubicBezTo>
                  <a:cubicBezTo>
                    <a:pt x="2282" y="29146"/>
                    <a:pt x="1097" y="31594"/>
                    <a:pt x="26" y="34080"/>
                  </a:cubicBezTo>
                  <a:cubicBezTo>
                    <a:pt x="1" y="34155"/>
                    <a:pt x="41" y="34213"/>
                    <a:pt x="93" y="34213"/>
                  </a:cubicBezTo>
                  <a:cubicBezTo>
                    <a:pt x="121" y="34213"/>
                    <a:pt x="152" y="34196"/>
                    <a:pt x="179" y="34156"/>
                  </a:cubicBezTo>
                  <a:cubicBezTo>
                    <a:pt x="1403" y="31823"/>
                    <a:pt x="2588" y="29490"/>
                    <a:pt x="4003" y="27310"/>
                  </a:cubicBezTo>
                  <a:cubicBezTo>
                    <a:pt x="5342" y="27234"/>
                    <a:pt x="7331" y="27463"/>
                    <a:pt x="8478" y="26660"/>
                  </a:cubicBezTo>
                  <a:cubicBezTo>
                    <a:pt x="9090" y="26201"/>
                    <a:pt x="9473" y="25513"/>
                    <a:pt x="10046" y="25016"/>
                  </a:cubicBezTo>
                  <a:cubicBezTo>
                    <a:pt x="10658" y="24518"/>
                    <a:pt x="11347" y="24212"/>
                    <a:pt x="11882" y="23600"/>
                  </a:cubicBezTo>
                  <a:cubicBezTo>
                    <a:pt x="12838" y="22415"/>
                    <a:pt x="13297" y="20808"/>
                    <a:pt x="14177" y="19585"/>
                  </a:cubicBezTo>
                  <a:cubicBezTo>
                    <a:pt x="15477" y="17749"/>
                    <a:pt x="17083" y="16181"/>
                    <a:pt x="18957" y="14957"/>
                  </a:cubicBezTo>
                  <a:cubicBezTo>
                    <a:pt x="19034" y="14919"/>
                    <a:pt x="19072" y="14804"/>
                    <a:pt x="19034" y="14689"/>
                  </a:cubicBezTo>
                  <a:lnTo>
                    <a:pt x="18728" y="14154"/>
                  </a:lnTo>
                  <a:lnTo>
                    <a:pt x="18728" y="14154"/>
                  </a:lnTo>
                  <a:cubicBezTo>
                    <a:pt x="18797" y="14162"/>
                    <a:pt x="18866" y="14167"/>
                    <a:pt x="18934" y="14167"/>
                  </a:cubicBezTo>
                  <a:cubicBezTo>
                    <a:pt x="19475" y="14167"/>
                    <a:pt x="19995" y="13902"/>
                    <a:pt x="20334" y="13427"/>
                  </a:cubicBezTo>
                  <a:cubicBezTo>
                    <a:pt x="20602" y="13083"/>
                    <a:pt x="20832" y="12662"/>
                    <a:pt x="20984" y="12203"/>
                  </a:cubicBezTo>
                  <a:cubicBezTo>
                    <a:pt x="21137" y="11553"/>
                    <a:pt x="21443" y="10941"/>
                    <a:pt x="21826" y="10444"/>
                  </a:cubicBezTo>
                  <a:cubicBezTo>
                    <a:pt x="22170" y="10138"/>
                    <a:pt x="22553" y="9870"/>
                    <a:pt x="22935" y="9641"/>
                  </a:cubicBezTo>
                  <a:cubicBezTo>
                    <a:pt x="25765" y="7422"/>
                    <a:pt x="25497" y="3598"/>
                    <a:pt x="26760" y="500"/>
                  </a:cubicBezTo>
                  <a:lnTo>
                    <a:pt x="26874" y="423"/>
                  </a:lnTo>
                  <a:cubicBezTo>
                    <a:pt x="26913" y="385"/>
                    <a:pt x="26913" y="309"/>
                    <a:pt x="26874" y="270"/>
                  </a:cubicBezTo>
                  <a:cubicBezTo>
                    <a:pt x="26874" y="270"/>
                    <a:pt x="26874" y="232"/>
                    <a:pt x="26874" y="232"/>
                  </a:cubicBezTo>
                  <a:cubicBezTo>
                    <a:pt x="26932" y="116"/>
                    <a:pt x="26837" y="1"/>
                    <a:pt x="267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0"/>
            <p:cNvSpPr/>
            <p:nvPr/>
          </p:nvSpPr>
          <p:spPr>
            <a:xfrm>
              <a:off x="3373000" y="890775"/>
              <a:ext cx="99400" cy="65050"/>
            </a:xfrm>
            <a:custGeom>
              <a:rect b="b" l="l" r="r" t="t"/>
              <a:pathLst>
                <a:path extrusionOk="0" h="2602" w="3976">
                  <a:moveTo>
                    <a:pt x="3821" y="0"/>
                  </a:moveTo>
                  <a:cubicBezTo>
                    <a:pt x="3796" y="0"/>
                    <a:pt x="3768" y="9"/>
                    <a:pt x="3738" y="32"/>
                  </a:cubicBezTo>
                  <a:cubicBezTo>
                    <a:pt x="2514" y="720"/>
                    <a:pt x="1022" y="1370"/>
                    <a:pt x="66" y="2441"/>
                  </a:cubicBezTo>
                  <a:cubicBezTo>
                    <a:pt x="0" y="2507"/>
                    <a:pt x="48" y="2602"/>
                    <a:pt x="136" y="2602"/>
                  </a:cubicBezTo>
                  <a:cubicBezTo>
                    <a:pt x="150" y="2602"/>
                    <a:pt x="165" y="2599"/>
                    <a:pt x="181" y="2594"/>
                  </a:cubicBezTo>
                  <a:cubicBezTo>
                    <a:pt x="1405" y="1791"/>
                    <a:pt x="2591" y="988"/>
                    <a:pt x="3853" y="223"/>
                  </a:cubicBezTo>
                  <a:cubicBezTo>
                    <a:pt x="3976" y="161"/>
                    <a:pt x="3925" y="0"/>
                    <a:pt x="3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0"/>
            <p:cNvSpPr/>
            <p:nvPr/>
          </p:nvSpPr>
          <p:spPr>
            <a:xfrm>
              <a:off x="3220975" y="1052700"/>
              <a:ext cx="114975" cy="64725"/>
            </a:xfrm>
            <a:custGeom>
              <a:rect b="b" l="l" r="r" t="t"/>
              <a:pathLst>
                <a:path extrusionOk="0" h="2589" w="4599">
                  <a:moveTo>
                    <a:pt x="4443" y="1"/>
                  </a:moveTo>
                  <a:cubicBezTo>
                    <a:pt x="4425" y="1"/>
                    <a:pt x="4407" y="6"/>
                    <a:pt x="4388" y="18"/>
                  </a:cubicBezTo>
                  <a:cubicBezTo>
                    <a:pt x="3011" y="745"/>
                    <a:pt x="1061" y="1204"/>
                    <a:pt x="66" y="2428"/>
                  </a:cubicBezTo>
                  <a:cubicBezTo>
                    <a:pt x="0" y="2494"/>
                    <a:pt x="77" y="2588"/>
                    <a:pt x="148" y="2588"/>
                  </a:cubicBezTo>
                  <a:cubicBezTo>
                    <a:pt x="159" y="2588"/>
                    <a:pt x="171" y="2586"/>
                    <a:pt x="181" y="2581"/>
                  </a:cubicBezTo>
                  <a:cubicBezTo>
                    <a:pt x="908" y="2198"/>
                    <a:pt x="1596" y="1739"/>
                    <a:pt x="2323" y="1357"/>
                  </a:cubicBezTo>
                  <a:cubicBezTo>
                    <a:pt x="3049" y="1013"/>
                    <a:pt x="3776" y="630"/>
                    <a:pt x="4503" y="209"/>
                  </a:cubicBezTo>
                  <a:cubicBezTo>
                    <a:pt x="4599" y="145"/>
                    <a:pt x="4534" y="1"/>
                    <a:pt x="44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 name="Google Shape;825;p30"/>
          <p:cNvGrpSpPr/>
          <p:nvPr/>
        </p:nvGrpSpPr>
        <p:grpSpPr>
          <a:xfrm flipH="1" rot="-978817">
            <a:off x="887635" y="2098231"/>
            <a:ext cx="745490" cy="947023"/>
            <a:chOff x="2986775" y="596050"/>
            <a:chExt cx="673325" cy="855350"/>
          </a:xfrm>
        </p:grpSpPr>
        <p:sp>
          <p:nvSpPr>
            <p:cNvPr id="826" name="Google Shape;826;p30"/>
            <p:cNvSpPr/>
            <p:nvPr/>
          </p:nvSpPr>
          <p:spPr>
            <a:xfrm>
              <a:off x="2986775" y="596050"/>
              <a:ext cx="673325" cy="855350"/>
            </a:xfrm>
            <a:custGeom>
              <a:rect b="b" l="l" r="r" t="t"/>
              <a:pathLst>
                <a:path extrusionOk="0" h="34214" w="26933">
                  <a:moveTo>
                    <a:pt x="25306" y="1609"/>
                  </a:moveTo>
                  <a:lnTo>
                    <a:pt x="25306" y="1609"/>
                  </a:lnTo>
                  <a:cubicBezTo>
                    <a:pt x="24350" y="2718"/>
                    <a:pt x="23432" y="3827"/>
                    <a:pt x="22514" y="4975"/>
                  </a:cubicBezTo>
                  <a:cubicBezTo>
                    <a:pt x="22514" y="4860"/>
                    <a:pt x="22514" y="4745"/>
                    <a:pt x="22514" y="4630"/>
                  </a:cubicBezTo>
                  <a:cubicBezTo>
                    <a:pt x="22591" y="4210"/>
                    <a:pt x="22629" y="3789"/>
                    <a:pt x="22629" y="3368"/>
                  </a:cubicBezTo>
                  <a:lnTo>
                    <a:pt x="22820" y="3215"/>
                  </a:lnTo>
                  <a:lnTo>
                    <a:pt x="22820" y="3215"/>
                  </a:lnTo>
                  <a:cubicBezTo>
                    <a:pt x="22744" y="3713"/>
                    <a:pt x="22629" y="4133"/>
                    <a:pt x="22553" y="4592"/>
                  </a:cubicBezTo>
                  <a:cubicBezTo>
                    <a:pt x="22553" y="4630"/>
                    <a:pt x="22581" y="4650"/>
                    <a:pt x="22615" y="4650"/>
                  </a:cubicBezTo>
                  <a:cubicBezTo>
                    <a:pt x="22648" y="4650"/>
                    <a:pt x="22686" y="4630"/>
                    <a:pt x="22706" y="4592"/>
                  </a:cubicBezTo>
                  <a:cubicBezTo>
                    <a:pt x="22897" y="4095"/>
                    <a:pt x="23012" y="3598"/>
                    <a:pt x="23050" y="3062"/>
                  </a:cubicBezTo>
                  <a:cubicBezTo>
                    <a:pt x="23815" y="2565"/>
                    <a:pt x="24541" y="2106"/>
                    <a:pt x="25306" y="1609"/>
                  </a:cubicBezTo>
                  <a:close/>
                  <a:moveTo>
                    <a:pt x="26415" y="806"/>
                  </a:moveTo>
                  <a:lnTo>
                    <a:pt x="26415" y="806"/>
                  </a:lnTo>
                  <a:cubicBezTo>
                    <a:pt x="26301" y="1035"/>
                    <a:pt x="25918" y="1915"/>
                    <a:pt x="25803" y="2259"/>
                  </a:cubicBezTo>
                  <a:cubicBezTo>
                    <a:pt x="25574" y="3101"/>
                    <a:pt x="25421" y="4018"/>
                    <a:pt x="25230" y="4898"/>
                  </a:cubicBezTo>
                  <a:cubicBezTo>
                    <a:pt x="24274" y="5128"/>
                    <a:pt x="23356" y="5434"/>
                    <a:pt x="22476" y="5816"/>
                  </a:cubicBezTo>
                  <a:lnTo>
                    <a:pt x="23662" y="4324"/>
                  </a:lnTo>
                  <a:cubicBezTo>
                    <a:pt x="24465" y="3330"/>
                    <a:pt x="25497" y="2297"/>
                    <a:pt x="26109" y="1227"/>
                  </a:cubicBezTo>
                  <a:lnTo>
                    <a:pt x="26339" y="882"/>
                  </a:lnTo>
                  <a:lnTo>
                    <a:pt x="26415" y="806"/>
                  </a:lnTo>
                  <a:close/>
                  <a:moveTo>
                    <a:pt x="22476" y="3407"/>
                  </a:moveTo>
                  <a:lnTo>
                    <a:pt x="22476" y="3407"/>
                  </a:lnTo>
                  <a:cubicBezTo>
                    <a:pt x="22361" y="3751"/>
                    <a:pt x="22285" y="4057"/>
                    <a:pt x="22285" y="4401"/>
                  </a:cubicBezTo>
                  <a:cubicBezTo>
                    <a:pt x="22247" y="4707"/>
                    <a:pt x="22208" y="4975"/>
                    <a:pt x="22208" y="5281"/>
                  </a:cubicBezTo>
                  <a:lnTo>
                    <a:pt x="21749" y="5854"/>
                  </a:lnTo>
                  <a:cubicBezTo>
                    <a:pt x="21902" y="5128"/>
                    <a:pt x="22017" y="4401"/>
                    <a:pt x="22055" y="3636"/>
                  </a:cubicBezTo>
                  <a:lnTo>
                    <a:pt x="22476" y="3407"/>
                  </a:lnTo>
                  <a:close/>
                  <a:moveTo>
                    <a:pt x="21788" y="3789"/>
                  </a:moveTo>
                  <a:lnTo>
                    <a:pt x="21788" y="3789"/>
                  </a:lnTo>
                  <a:cubicBezTo>
                    <a:pt x="21635" y="4554"/>
                    <a:pt x="21520" y="5319"/>
                    <a:pt x="21482" y="6084"/>
                  </a:cubicBezTo>
                  <a:lnTo>
                    <a:pt x="21290" y="6351"/>
                  </a:lnTo>
                  <a:cubicBezTo>
                    <a:pt x="21367" y="5969"/>
                    <a:pt x="21405" y="5587"/>
                    <a:pt x="21405" y="5204"/>
                  </a:cubicBezTo>
                  <a:cubicBezTo>
                    <a:pt x="21443" y="4822"/>
                    <a:pt x="21482" y="4401"/>
                    <a:pt x="21443" y="3980"/>
                  </a:cubicBezTo>
                  <a:lnTo>
                    <a:pt x="21788" y="3789"/>
                  </a:lnTo>
                  <a:close/>
                  <a:moveTo>
                    <a:pt x="21176" y="4171"/>
                  </a:moveTo>
                  <a:cubicBezTo>
                    <a:pt x="21176" y="4439"/>
                    <a:pt x="21176" y="4707"/>
                    <a:pt x="21176" y="4936"/>
                  </a:cubicBezTo>
                  <a:cubicBezTo>
                    <a:pt x="21099" y="5510"/>
                    <a:pt x="21023" y="6122"/>
                    <a:pt x="20984" y="6696"/>
                  </a:cubicBezTo>
                  <a:cubicBezTo>
                    <a:pt x="20908" y="6772"/>
                    <a:pt x="20793" y="6849"/>
                    <a:pt x="20717" y="6887"/>
                  </a:cubicBezTo>
                  <a:cubicBezTo>
                    <a:pt x="20870" y="6084"/>
                    <a:pt x="20908" y="5204"/>
                    <a:pt x="20870" y="4363"/>
                  </a:cubicBezTo>
                  <a:lnTo>
                    <a:pt x="21176" y="4171"/>
                  </a:lnTo>
                  <a:close/>
                  <a:moveTo>
                    <a:pt x="5839" y="24595"/>
                  </a:moveTo>
                  <a:lnTo>
                    <a:pt x="5839" y="24595"/>
                  </a:lnTo>
                  <a:cubicBezTo>
                    <a:pt x="5724" y="24786"/>
                    <a:pt x="5571" y="24977"/>
                    <a:pt x="5457" y="25169"/>
                  </a:cubicBezTo>
                  <a:lnTo>
                    <a:pt x="5380" y="25207"/>
                  </a:lnTo>
                  <a:lnTo>
                    <a:pt x="5839" y="24595"/>
                  </a:lnTo>
                  <a:close/>
                  <a:moveTo>
                    <a:pt x="5151" y="25704"/>
                  </a:moveTo>
                  <a:cubicBezTo>
                    <a:pt x="4998" y="25857"/>
                    <a:pt x="4883" y="26048"/>
                    <a:pt x="4730" y="26239"/>
                  </a:cubicBezTo>
                  <a:lnTo>
                    <a:pt x="4692" y="26239"/>
                  </a:lnTo>
                  <a:lnTo>
                    <a:pt x="5036" y="25704"/>
                  </a:lnTo>
                  <a:close/>
                  <a:moveTo>
                    <a:pt x="20755" y="4477"/>
                  </a:moveTo>
                  <a:cubicBezTo>
                    <a:pt x="20679" y="5510"/>
                    <a:pt x="20526" y="6504"/>
                    <a:pt x="20373" y="7499"/>
                  </a:cubicBezTo>
                  <a:lnTo>
                    <a:pt x="19952" y="8034"/>
                  </a:lnTo>
                  <a:cubicBezTo>
                    <a:pt x="19990" y="7728"/>
                    <a:pt x="20028" y="7384"/>
                    <a:pt x="20028" y="7078"/>
                  </a:cubicBezTo>
                  <a:cubicBezTo>
                    <a:pt x="20028" y="7040"/>
                    <a:pt x="20000" y="7021"/>
                    <a:pt x="19966" y="7021"/>
                  </a:cubicBezTo>
                  <a:cubicBezTo>
                    <a:pt x="19933" y="7021"/>
                    <a:pt x="19894" y="7040"/>
                    <a:pt x="19875" y="7078"/>
                  </a:cubicBezTo>
                  <a:cubicBezTo>
                    <a:pt x="19837" y="7537"/>
                    <a:pt x="19761" y="7958"/>
                    <a:pt x="19608" y="8417"/>
                  </a:cubicBezTo>
                  <a:lnTo>
                    <a:pt x="19569" y="8493"/>
                  </a:lnTo>
                  <a:cubicBezTo>
                    <a:pt x="19684" y="7996"/>
                    <a:pt x="19761" y="7499"/>
                    <a:pt x="19875" y="7002"/>
                  </a:cubicBezTo>
                  <a:cubicBezTo>
                    <a:pt x="19900" y="6927"/>
                    <a:pt x="19828" y="6868"/>
                    <a:pt x="19774" y="6868"/>
                  </a:cubicBezTo>
                  <a:cubicBezTo>
                    <a:pt x="19746" y="6868"/>
                    <a:pt x="19722" y="6885"/>
                    <a:pt x="19722" y="6925"/>
                  </a:cubicBezTo>
                  <a:cubicBezTo>
                    <a:pt x="19569" y="7575"/>
                    <a:pt x="19416" y="8187"/>
                    <a:pt x="19263" y="8799"/>
                  </a:cubicBezTo>
                  <a:cubicBezTo>
                    <a:pt x="19225" y="8914"/>
                    <a:pt x="19149" y="8990"/>
                    <a:pt x="19072" y="9067"/>
                  </a:cubicBezTo>
                  <a:cubicBezTo>
                    <a:pt x="19149" y="8532"/>
                    <a:pt x="19225" y="7996"/>
                    <a:pt x="19263" y="7461"/>
                  </a:cubicBezTo>
                  <a:cubicBezTo>
                    <a:pt x="19263" y="7422"/>
                    <a:pt x="19235" y="7403"/>
                    <a:pt x="19206" y="7403"/>
                  </a:cubicBezTo>
                  <a:cubicBezTo>
                    <a:pt x="19177" y="7403"/>
                    <a:pt x="19149" y="7422"/>
                    <a:pt x="19149" y="7461"/>
                  </a:cubicBezTo>
                  <a:lnTo>
                    <a:pt x="19072" y="7575"/>
                  </a:lnTo>
                  <a:cubicBezTo>
                    <a:pt x="19072" y="7614"/>
                    <a:pt x="19072" y="7652"/>
                    <a:pt x="19110" y="7652"/>
                  </a:cubicBezTo>
                  <a:cubicBezTo>
                    <a:pt x="19034" y="8226"/>
                    <a:pt x="18957" y="8761"/>
                    <a:pt x="18843" y="9335"/>
                  </a:cubicBezTo>
                  <a:lnTo>
                    <a:pt x="18537" y="9717"/>
                  </a:lnTo>
                  <a:cubicBezTo>
                    <a:pt x="18728" y="8532"/>
                    <a:pt x="18957" y="7346"/>
                    <a:pt x="19187" y="6122"/>
                  </a:cubicBezTo>
                  <a:cubicBezTo>
                    <a:pt x="19187" y="6077"/>
                    <a:pt x="19161" y="6059"/>
                    <a:pt x="19131" y="6059"/>
                  </a:cubicBezTo>
                  <a:cubicBezTo>
                    <a:pt x="19110" y="6059"/>
                    <a:pt x="19088" y="6068"/>
                    <a:pt x="19072" y="6084"/>
                  </a:cubicBezTo>
                  <a:cubicBezTo>
                    <a:pt x="18690" y="7346"/>
                    <a:pt x="18422" y="8646"/>
                    <a:pt x="18269" y="9947"/>
                  </a:cubicBezTo>
                  <a:cubicBezTo>
                    <a:pt x="17848" y="10444"/>
                    <a:pt x="17466" y="10903"/>
                    <a:pt x="17007" y="11400"/>
                  </a:cubicBezTo>
                  <a:cubicBezTo>
                    <a:pt x="17428" y="9908"/>
                    <a:pt x="17619" y="8379"/>
                    <a:pt x="17695" y="6849"/>
                  </a:cubicBezTo>
                  <a:cubicBezTo>
                    <a:pt x="17695" y="6810"/>
                    <a:pt x="17667" y="6791"/>
                    <a:pt x="17638" y="6791"/>
                  </a:cubicBezTo>
                  <a:cubicBezTo>
                    <a:pt x="17609" y="6791"/>
                    <a:pt x="17581" y="6810"/>
                    <a:pt x="17581" y="6849"/>
                  </a:cubicBezTo>
                  <a:lnTo>
                    <a:pt x="17581" y="7116"/>
                  </a:lnTo>
                  <a:cubicBezTo>
                    <a:pt x="17389" y="7155"/>
                    <a:pt x="17351" y="7308"/>
                    <a:pt x="17389" y="7537"/>
                  </a:cubicBezTo>
                  <a:lnTo>
                    <a:pt x="17351" y="7920"/>
                  </a:lnTo>
                  <a:cubicBezTo>
                    <a:pt x="17275" y="8379"/>
                    <a:pt x="17236" y="8876"/>
                    <a:pt x="17160" y="9335"/>
                  </a:cubicBezTo>
                  <a:cubicBezTo>
                    <a:pt x="17045" y="10100"/>
                    <a:pt x="16930" y="10826"/>
                    <a:pt x="16854" y="11553"/>
                  </a:cubicBezTo>
                  <a:lnTo>
                    <a:pt x="16548" y="11897"/>
                  </a:lnTo>
                  <a:cubicBezTo>
                    <a:pt x="16663" y="10903"/>
                    <a:pt x="16624" y="9908"/>
                    <a:pt x="16433" y="8952"/>
                  </a:cubicBezTo>
                  <a:cubicBezTo>
                    <a:pt x="16433" y="8920"/>
                    <a:pt x="16413" y="8908"/>
                    <a:pt x="16389" y="8908"/>
                  </a:cubicBezTo>
                  <a:cubicBezTo>
                    <a:pt x="16357" y="8908"/>
                    <a:pt x="16319" y="8930"/>
                    <a:pt x="16319" y="8952"/>
                  </a:cubicBezTo>
                  <a:cubicBezTo>
                    <a:pt x="16433" y="10023"/>
                    <a:pt x="16433" y="11094"/>
                    <a:pt x="16280" y="12165"/>
                  </a:cubicBezTo>
                  <a:lnTo>
                    <a:pt x="16013" y="12509"/>
                  </a:lnTo>
                  <a:cubicBezTo>
                    <a:pt x="16051" y="11782"/>
                    <a:pt x="16013" y="11018"/>
                    <a:pt x="15936" y="10291"/>
                  </a:cubicBezTo>
                  <a:cubicBezTo>
                    <a:pt x="15936" y="10272"/>
                    <a:pt x="15917" y="10262"/>
                    <a:pt x="15898" y="10262"/>
                  </a:cubicBezTo>
                  <a:cubicBezTo>
                    <a:pt x="15879" y="10262"/>
                    <a:pt x="15860" y="10272"/>
                    <a:pt x="15860" y="10291"/>
                  </a:cubicBezTo>
                  <a:cubicBezTo>
                    <a:pt x="15821" y="11132"/>
                    <a:pt x="15707" y="12012"/>
                    <a:pt x="15668" y="12853"/>
                  </a:cubicBezTo>
                  <a:cubicBezTo>
                    <a:pt x="15592" y="12968"/>
                    <a:pt x="15515" y="13045"/>
                    <a:pt x="15401" y="13159"/>
                  </a:cubicBezTo>
                  <a:cubicBezTo>
                    <a:pt x="15477" y="12509"/>
                    <a:pt x="15477" y="11897"/>
                    <a:pt x="15439" y="11285"/>
                  </a:cubicBezTo>
                  <a:cubicBezTo>
                    <a:pt x="15439" y="11247"/>
                    <a:pt x="15410" y="11228"/>
                    <a:pt x="15377" y="11228"/>
                  </a:cubicBezTo>
                  <a:cubicBezTo>
                    <a:pt x="15343" y="11228"/>
                    <a:pt x="15305" y="11247"/>
                    <a:pt x="15286" y="11285"/>
                  </a:cubicBezTo>
                  <a:cubicBezTo>
                    <a:pt x="15286" y="12012"/>
                    <a:pt x="15248" y="12700"/>
                    <a:pt x="15171" y="13427"/>
                  </a:cubicBezTo>
                  <a:lnTo>
                    <a:pt x="14942" y="13656"/>
                  </a:lnTo>
                  <a:cubicBezTo>
                    <a:pt x="14980" y="13236"/>
                    <a:pt x="14980" y="12853"/>
                    <a:pt x="14942" y="12433"/>
                  </a:cubicBezTo>
                  <a:cubicBezTo>
                    <a:pt x="14942" y="12375"/>
                    <a:pt x="14894" y="12347"/>
                    <a:pt x="14846" y="12347"/>
                  </a:cubicBezTo>
                  <a:cubicBezTo>
                    <a:pt x="14798" y="12347"/>
                    <a:pt x="14750" y="12375"/>
                    <a:pt x="14750" y="12433"/>
                  </a:cubicBezTo>
                  <a:cubicBezTo>
                    <a:pt x="14750" y="12968"/>
                    <a:pt x="14750" y="13465"/>
                    <a:pt x="14674" y="13962"/>
                  </a:cubicBezTo>
                  <a:lnTo>
                    <a:pt x="14444" y="14192"/>
                  </a:lnTo>
                  <a:lnTo>
                    <a:pt x="13794" y="14880"/>
                  </a:lnTo>
                  <a:cubicBezTo>
                    <a:pt x="13909" y="14115"/>
                    <a:pt x="13947" y="13312"/>
                    <a:pt x="13947" y="12509"/>
                  </a:cubicBezTo>
                  <a:cubicBezTo>
                    <a:pt x="13947" y="12452"/>
                    <a:pt x="13909" y="12423"/>
                    <a:pt x="13871" y="12423"/>
                  </a:cubicBezTo>
                  <a:cubicBezTo>
                    <a:pt x="13833" y="12423"/>
                    <a:pt x="13794" y="12452"/>
                    <a:pt x="13794" y="12509"/>
                  </a:cubicBezTo>
                  <a:cubicBezTo>
                    <a:pt x="13756" y="13389"/>
                    <a:pt x="13680" y="14307"/>
                    <a:pt x="13565" y="15225"/>
                  </a:cubicBezTo>
                  <a:lnTo>
                    <a:pt x="12494" y="16334"/>
                  </a:lnTo>
                  <a:cubicBezTo>
                    <a:pt x="12647" y="15378"/>
                    <a:pt x="12723" y="14383"/>
                    <a:pt x="12800" y="13427"/>
                  </a:cubicBezTo>
                  <a:cubicBezTo>
                    <a:pt x="12800" y="13370"/>
                    <a:pt x="12762" y="13341"/>
                    <a:pt x="12723" y="13341"/>
                  </a:cubicBezTo>
                  <a:cubicBezTo>
                    <a:pt x="12685" y="13341"/>
                    <a:pt x="12647" y="13370"/>
                    <a:pt x="12647" y="13427"/>
                  </a:cubicBezTo>
                  <a:cubicBezTo>
                    <a:pt x="12532" y="14498"/>
                    <a:pt x="12379" y="15569"/>
                    <a:pt x="12188" y="16640"/>
                  </a:cubicBezTo>
                  <a:lnTo>
                    <a:pt x="11500" y="17366"/>
                  </a:lnTo>
                  <a:cubicBezTo>
                    <a:pt x="11576" y="16372"/>
                    <a:pt x="11461" y="15339"/>
                    <a:pt x="11538" y="14345"/>
                  </a:cubicBezTo>
                  <a:cubicBezTo>
                    <a:pt x="11538" y="14303"/>
                    <a:pt x="11503" y="14272"/>
                    <a:pt x="11472" y="14272"/>
                  </a:cubicBezTo>
                  <a:cubicBezTo>
                    <a:pt x="11446" y="14272"/>
                    <a:pt x="11423" y="14293"/>
                    <a:pt x="11423" y="14345"/>
                  </a:cubicBezTo>
                  <a:cubicBezTo>
                    <a:pt x="11270" y="15454"/>
                    <a:pt x="11194" y="16601"/>
                    <a:pt x="11194" y="17711"/>
                  </a:cubicBezTo>
                  <a:cubicBezTo>
                    <a:pt x="11079" y="17864"/>
                    <a:pt x="10964" y="17978"/>
                    <a:pt x="10811" y="18093"/>
                  </a:cubicBezTo>
                  <a:lnTo>
                    <a:pt x="10811" y="17940"/>
                  </a:lnTo>
                  <a:cubicBezTo>
                    <a:pt x="10849" y="17481"/>
                    <a:pt x="10888" y="16946"/>
                    <a:pt x="10926" y="16448"/>
                  </a:cubicBezTo>
                  <a:cubicBezTo>
                    <a:pt x="10926" y="16410"/>
                    <a:pt x="10897" y="16391"/>
                    <a:pt x="10868" y="16391"/>
                  </a:cubicBezTo>
                  <a:cubicBezTo>
                    <a:pt x="10840" y="16391"/>
                    <a:pt x="10811" y="16410"/>
                    <a:pt x="10811" y="16448"/>
                  </a:cubicBezTo>
                  <a:cubicBezTo>
                    <a:pt x="10773" y="16869"/>
                    <a:pt x="10696" y="17328"/>
                    <a:pt x="10658" y="17749"/>
                  </a:cubicBezTo>
                  <a:cubicBezTo>
                    <a:pt x="10658" y="17864"/>
                    <a:pt x="10658" y="18055"/>
                    <a:pt x="10620" y="18284"/>
                  </a:cubicBezTo>
                  <a:lnTo>
                    <a:pt x="10314" y="18628"/>
                  </a:lnTo>
                  <a:cubicBezTo>
                    <a:pt x="10314" y="18323"/>
                    <a:pt x="10352" y="18017"/>
                    <a:pt x="10390" y="17711"/>
                  </a:cubicBezTo>
                  <a:cubicBezTo>
                    <a:pt x="10390" y="17669"/>
                    <a:pt x="10344" y="17638"/>
                    <a:pt x="10303" y="17638"/>
                  </a:cubicBezTo>
                  <a:cubicBezTo>
                    <a:pt x="10269" y="17638"/>
                    <a:pt x="10237" y="17659"/>
                    <a:pt x="10237" y="17711"/>
                  </a:cubicBezTo>
                  <a:cubicBezTo>
                    <a:pt x="10161" y="18093"/>
                    <a:pt x="10084" y="18514"/>
                    <a:pt x="10046" y="18934"/>
                  </a:cubicBezTo>
                  <a:lnTo>
                    <a:pt x="9740" y="19240"/>
                  </a:lnTo>
                  <a:cubicBezTo>
                    <a:pt x="9778" y="19011"/>
                    <a:pt x="9778" y="18743"/>
                    <a:pt x="9817" y="18552"/>
                  </a:cubicBezTo>
                  <a:cubicBezTo>
                    <a:pt x="9817" y="18475"/>
                    <a:pt x="9759" y="18437"/>
                    <a:pt x="9702" y="18437"/>
                  </a:cubicBezTo>
                  <a:cubicBezTo>
                    <a:pt x="9645" y="18437"/>
                    <a:pt x="9587" y="18475"/>
                    <a:pt x="9587" y="18552"/>
                  </a:cubicBezTo>
                  <a:cubicBezTo>
                    <a:pt x="9549" y="18820"/>
                    <a:pt x="9511" y="19087"/>
                    <a:pt x="9473" y="19355"/>
                  </a:cubicBezTo>
                  <a:lnTo>
                    <a:pt x="9396" y="19585"/>
                  </a:lnTo>
                  <a:lnTo>
                    <a:pt x="9014" y="20005"/>
                  </a:lnTo>
                  <a:cubicBezTo>
                    <a:pt x="9052" y="19852"/>
                    <a:pt x="9090" y="19661"/>
                    <a:pt x="9128" y="19508"/>
                  </a:cubicBezTo>
                  <a:cubicBezTo>
                    <a:pt x="9147" y="19413"/>
                    <a:pt x="9119" y="19374"/>
                    <a:pt x="9080" y="19374"/>
                  </a:cubicBezTo>
                  <a:cubicBezTo>
                    <a:pt x="9042" y="19374"/>
                    <a:pt x="8994" y="19413"/>
                    <a:pt x="8975" y="19470"/>
                  </a:cubicBezTo>
                  <a:cubicBezTo>
                    <a:pt x="8899" y="19738"/>
                    <a:pt x="8822" y="20005"/>
                    <a:pt x="8746" y="20273"/>
                  </a:cubicBezTo>
                  <a:lnTo>
                    <a:pt x="8593" y="20426"/>
                  </a:lnTo>
                  <a:cubicBezTo>
                    <a:pt x="8708" y="19852"/>
                    <a:pt x="8784" y="19202"/>
                    <a:pt x="8899" y="18628"/>
                  </a:cubicBezTo>
                  <a:cubicBezTo>
                    <a:pt x="8899" y="18562"/>
                    <a:pt x="8847" y="18521"/>
                    <a:pt x="8796" y="18521"/>
                  </a:cubicBezTo>
                  <a:cubicBezTo>
                    <a:pt x="8760" y="18521"/>
                    <a:pt x="8724" y="18542"/>
                    <a:pt x="8708" y="18590"/>
                  </a:cubicBezTo>
                  <a:cubicBezTo>
                    <a:pt x="8593" y="19317"/>
                    <a:pt x="8402" y="20044"/>
                    <a:pt x="8287" y="20770"/>
                  </a:cubicBezTo>
                  <a:lnTo>
                    <a:pt x="8096" y="21000"/>
                  </a:lnTo>
                  <a:cubicBezTo>
                    <a:pt x="8287" y="20082"/>
                    <a:pt x="8402" y="19126"/>
                    <a:pt x="8516" y="18208"/>
                  </a:cubicBezTo>
                  <a:cubicBezTo>
                    <a:pt x="8516" y="18141"/>
                    <a:pt x="8478" y="18100"/>
                    <a:pt x="8438" y="18100"/>
                  </a:cubicBezTo>
                  <a:cubicBezTo>
                    <a:pt x="8409" y="18100"/>
                    <a:pt x="8379" y="18121"/>
                    <a:pt x="8363" y="18170"/>
                  </a:cubicBezTo>
                  <a:cubicBezTo>
                    <a:pt x="8172" y="19202"/>
                    <a:pt x="7943" y="20273"/>
                    <a:pt x="7790" y="21344"/>
                  </a:cubicBezTo>
                  <a:lnTo>
                    <a:pt x="7292" y="21879"/>
                  </a:lnTo>
                  <a:cubicBezTo>
                    <a:pt x="7407" y="21114"/>
                    <a:pt x="7484" y="20388"/>
                    <a:pt x="7522" y="19623"/>
                  </a:cubicBezTo>
                  <a:cubicBezTo>
                    <a:pt x="7522" y="19604"/>
                    <a:pt x="7503" y="19594"/>
                    <a:pt x="7484" y="19594"/>
                  </a:cubicBezTo>
                  <a:cubicBezTo>
                    <a:pt x="7465" y="19594"/>
                    <a:pt x="7445" y="19604"/>
                    <a:pt x="7445" y="19623"/>
                  </a:cubicBezTo>
                  <a:cubicBezTo>
                    <a:pt x="7331" y="20464"/>
                    <a:pt x="7216" y="21306"/>
                    <a:pt x="7063" y="22147"/>
                  </a:cubicBezTo>
                  <a:cubicBezTo>
                    <a:pt x="6681" y="22568"/>
                    <a:pt x="6336" y="22989"/>
                    <a:pt x="5992" y="23447"/>
                  </a:cubicBezTo>
                  <a:cubicBezTo>
                    <a:pt x="5992" y="22683"/>
                    <a:pt x="6030" y="21918"/>
                    <a:pt x="6145" y="21153"/>
                  </a:cubicBezTo>
                  <a:cubicBezTo>
                    <a:pt x="6168" y="21084"/>
                    <a:pt x="6108" y="21029"/>
                    <a:pt x="6049" y="21029"/>
                  </a:cubicBezTo>
                  <a:cubicBezTo>
                    <a:pt x="6009" y="21029"/>
                    <a:pt x="5969" y="21053"/>
                    <a:pt x="5954" y="21114"/>
                  </a:cubicBezTo>
                  <a:cubicBezTo>
                    <a:pt x="5724" y="21994"/>
                    <a:pt x="5648" y="22950"/>
                    <a:pt x="5686" y="23868"/>
                  </a:cubicBezTo>
                  <a:lnTo>
                    <a:pt x="5495" y="24136"/>
                  </a:lnTo>
                  <a:cubicBezTo>
                    <a:pt x="5495" y="23180"/>
                    <a:pt x="5457" y="22262"/>
                    <a:pt x="5571" y="21306"/>
                  </a:cubicBezTo>
                  <a:cubicBezTo>
                    <a:pt x="5571" y="21239"/>
                    <a:pt x="5507" y="21198"/>
                    <a:pt x="5445" y="21198"/>
                  </a:cubicBezTo>
                  <a:cubicBezTo>
                    <a:pt x="5401" y="21198"/>
                    <a:pt x="5358" y="21219"/>
                    <a:pt x="5342" y="21267"/>
                  </a:cubicBezTo>
                  <a:cubicBezTo>
                    <a:pt x="5112" y="22338"/>
                    <a:pt x="5074" y="23409"/>
                    <a:pt x="5227" y="24480"/>
                  </a:cubicBezTo>
                  <a:cubicBezTo>
                    <a:pt x="4730" y="25130"/>
                    <a:pt x="4309" y="25819"/>
                    <a:pt x="3927" y="26469"/>
                  </a:cubicBezTo>
                  <a:cubicBezTo>
                    <a:pt x="3353" y="25016"/>
                    <a:pt x="4462" y="23753"/>
                    <a:pt x="4845" y="22453"/>
                  </a:cubicBezTo>
                  <a:cubicBezTo>
                    <a:pt x="5151" y="21344"/>
                    <a:pt x="4730" y="21038"/>
                    <a:pt x="6107" y="20808"/>
                  </a:cubicBezTo>
                  <a:cubicBezTo>
                    <a:pt x="6222" y="20808"/>
                    <a:pt x="6336" y="20694"/>
                    <a:pt x="6260" y="20541"/>
                  </a:cubicBezTo>
                  <a:cubicBezTo>
                    <a:pt x="5112" y="18973"/>
                    <a:pt x="8019" y="17022"/>
                    <a:pt x="8937" y="16219"/>
                  </a:cubicBezTo>
                  <a:cubicBezTo>
                    <a:pt x="9817" y="15416"/>
                    <a:pt x="10658" y="14689"/>
                    <a:pt x="11461" y="13886"/>
                  </a:cubicBezTo>
                  <a:cubicBezTo>
                    <a:pt x="13259" y="12165"/>
                    <a:pt x="14330" y="9947"/>
                    <a:pt x="16013" y="8149"/>
                  </a:cubicBezTo>
                  <a:cubicBezTo>
                    <a:pt x="17428" y="6734"/>
                    <a:pt x="19034" y="5510"/>
                    <a:pt x="20755" y="4477"/>
                  </a:cubicBezTo>
                  <a:close/>
                  <a:moveTo>
                    <a:pt x="25192" y="5128"/>
                  </a:moveTo>
                  <a:lnTo>
                    <a:pt x="25192" y="5128"/>
                  </a:lnTo>
                  <a:cubicBezTo>
                    <a:pt x="24771" y="6772"/>
                    <a:pt x="24159" y="8340"/>
                    <a:pt x="22744" y="9373"/>
                  </a:cubicBezTo>
                  <a:cubicBezTo>
                    <a:pt x="22208" y="9755"/>
                    <a:pt x="21635" y="9985"/>
                    <a:pt x="21252" y="10559"/>
                  </a:cubicBezTo>
                  <a:cubicBezTo>
                    <a:pt x="20650" y="11396"/>
                    <a:pt x="20369" y="13815"/>
                    <a:pt x="19052" y="13815"/>
                  </a:cubicBezTo>
                  <a:cubicBezTo>
                    <a:pt x="18864" y="13815"/>
                    <a:pt x="18656" y="13766"/>
                    <a:pt x="18422" y="13656"/>
                  </a:cubicBezTo>
                  <a:cubicBezTo>
                    <a:pt x="18382" y="13632"/>
                    <a:pt x="18342" y="13622"/>
                    <a:pt x="18304" y="13622"/>
                  </a:cubicBezTo>
                  <a:cubicBezTo>
                    <a:pt x="18162" y="13622"/>
                    <a:pt x="18056" y="13773"/>
                    <a:pt x="18116" y="13924"/>
                  </a:cubicBezTo>
                  <a:cubicBezTo>
                    <a:pt x="18651" y="14880"/>
                    <a:pt x="18116" y="15033"/>
                    <a:pt x="17428" y="15607"/>
                  </a:cubicBezTo>
                  <a:cubicBezTo>
                    <a:pt x="16777" y="16142"/>
                    <a:pt x="16127" y="16716"/>
                    <a:pt x="15515" y="17366"/>
                  </a:cubicBezTo>
                  <a:cubicBezTo>
                    <a:pt x="14483" y="18437"/>
                    <a:pt x="13603" y="19623"/>
                    <a:pt x="12838" y="20923"/>
                  </a:cubicBezTo>
                  <a:cubicBezTo>
                    <a:pt x="12494" y="21573"/>
                    <a:pt x="12188" y="22300"/>
                    <a:pt x="11767" y="22912"/>
                  </a:cubicBezTo>
                  <a:cubicBezTo>
                    <a:pt x="11194" y="23715"/>
                    <a:pt x="10429" y="24059"/>
                    <a:pt x="9702" y="24633"/>
                  </a:cubicBezTo>
                  <a:cubicBezTo>
                    <a:pt x="8593" y="25513"/>
                    <a:pt x="8555" y="26354"/>
                    <a:pt x="6872" y="26622"/>
                  </a:cubicBezTo>
                  <a:cubicBezTo>
                    <a:pt x="6069" y="26737"/>
                    <a:pt x="5304" y="26775"/>
                    <a:pt x="4501" y="26775"/>
                  </a:cubicBezTo>
                  <a:cubicBezTo>
                    <a:pt x="4577" y="26737"/>
                    <a:pt x="4615" y="26698"/>
                    <a:pt x="4654" y="26622"/>
                  </a:cubicBezTo>
                  <a:cubicBezTo>
                    <a:pt x="4692" y="26679"/>
                    <a:pt x="4759" y="26708"/>
                    <a:pt x="4826" y="26708"/>
                  </a:cubicBezTo>
                  <a:cubicBezTo>
                    <a:pt x="4893" y="26708"/>
                    <a:pt x="4960" y="26679"/>
                    <a:pt x="4998" y="26622"/>
                  </a:cubicBezTo>
                  <a:cubicBezTo>
                    <a:pt x="5074" y="26584"/>
                    <a:pt x="5074" y="26545"/>
                    <a:pt x="5151" y="26469"/>
                  </a:cubicBezTo>
                  <a:cubicBezTo>
                    <a:pt x="5992" y="26354"/>
                    <a:pt x="6834" y="26086"/>
                    <a:pt x="7675" y="25933"/>
                  </a:cubicBezTo>
                  <a:cubicBezTo>
                    <a:pt x="7855" y="25933"/>
                    <a:pt x="7798" y="25662"/>
                    <a:pt x="7631" y="25662"/>
                  </a:cubicBezTo>
                  <a:cubicBezTo>
                    <a:pt x="7621" y="25662"/>
                    <a:pt x="7610" y="25663"/>
                    <a:pt x="7598" y="25666"/>
                  </a:cubicBezTo>
                  <a:cubicBezTo>
                    <a:pt x="6872" y="25742"/>
                    <a:pt x="6145" y="25857"/>
                    <a:pt x="5457" y="26048"/>
                  </a:cubicBezTo>
                  <a:lnTo>
                    <a:pt x="5763" y="25589"/>
                  </a:lnTo>
                  <a:cubicBezTo>
                    <a:pt x="7140" y="25283"/>
                    <a:pt x="8440" y="24748"/>
                    <a:pt x="9625" y="24059"/>
                  </a:cubicBezTo>
                  <a:cubicBezTo>
                    <a:pt x="9757" y="23994"/>
                    <a:pt x="9662" y="23815"/>
                    <a:pt x="9536" y="23815"/>
                  </a:cubicBezTo>
                  <a:cubicBezTo>
                    <a:pt x="9515" y="23815"/>
                    <a:pt x="9494" y="23819"/>
                    <a:pt x="9473" y="23830"/>
                  </a:cubicBezTo>
                  <a:cubicBezTo>
                    <a:pt x="8402" y="24289"/>
                    <a:pt x="7331" y="24671"/>
                    <a:pt x="6183" y="24939"/>
                  </a:cubicBezTo>
                  <a:cubicBezTo>
                    <a:pt x="6375" y="24671"/>
                    <a:pt x="6528" y="24404"/>
                    <a:pt x="6681" y="24136"/>
                  </a:cubicBezTo>
                  <a:cubicBezTo>
                    <a:pt x="7292" y="23792"/>
                    <a:pt x="7904" y="23294"/>
                    <a:pt x="8478" y="22950"/>
                  </a:cubicBezTo>
                  <a:cubicBezTo>
                    <a:pt x="9243" y="22453"/>
                    <a:pt x="10046" y="22032"/>
                    <a:pt x="10849" y="21573"/>
                  </a:cubicBezTo>
                  <a:cubicBezTo>
                    <a:pt x="10882" y="21541"/>
                    <a:pt x="10859" y="21451"/>
                    <a:pt x="10803" y="21451"/>
                  </a:cubicBezTo>
                  <a:cubicBezTo>
                    <a:pt x="10793" y="21451"/>
                    <a:pt x="10784" y="21453"/>
                    <a:pt x="10773" y="21459"/>
                  </a:cubicBezTo>
                  <a:cubicBezTo>
                    <a:pt x="9931" y="21803"/>
                    <a:pt x="9128" y="22224"/>
                    <a:pt x="8325" y="22644"/>
                  </a:cubicBezTo>
                  <a:cubicBezTo>
                    <a:pt x="7943" y="22874"/>
                    <a:pt x="7484" y="23142"/>
                    <a:pt x="7063" y="23371"/>
                  </a:cubicBezTo>
                  <a:cubicBezTo>
                    <a:pt x="7178" y="23142"/>
                    <a:pt x="7292" y="22950"/>
                    <a:pt x="7407" y="22721"/>
                  </a:cubicBezTo>
                  <a:cubicBezTo>
                    <a:pt x="9243" y="21803"/>
                    <a:pt x="10888" y="20617"/>
                    <a:pt x="12762" y="19776"/>
                  </a:cubicBezTo>
                  <a:cubicBezTo>
                    <a:pt x="12827" y="19743"/>
                    <a:pt x="12780" y="19653"/>
                    <a:pt x="12717" y="19653"/>
                  </a:cubicBezTo>
                  <a:cubicBezTo>
                    <a:pt x="12707" y="19653"/>
                    <a:pt x="12696" y="19656"/>
                    <a:pt x="12685" y="19661"/>
                  </a:cubicBezTo>
                  <a:cubicBezTo>
                    <a:pt x="11002" y="20197"/>
                    <a:pt x="9396" y="21000"/>
                    <a:pt x="7904" y="22032"/>
                  </a:cubicBezTo>
                  <a:cubicBezTo>
                    <a:pt x="8096" y="21841"/>
                    <a:pt x="8287" y="21650"/>
                    <a:pt x="8440" y="21459"/>
                  </a:cubicBezTo>
                  <a:lnTo>
                    <a:pt x="10429" y="19470"/>
                  </a:lnTo>
                  <a:cubicBezTo>
                    <a:pt x="11155" y="19164"/>
                    <a:pt x="11882" y="18781"/>
                    <a:pt x="12570" y="18399"/>
                  </a:cubicBezTo>
                  <a:cubicBezTo>
                    <a:pt x="13374" y="18055"/>
                    <a:pt x="14177" y="17672"/>
                    <a:pt x="14942" y="17175"/>
                  </a:cubicBezTo>
                  <a:lnTo>
                    <a:pt x="14942" y="17137"/>
                  </a:lnTo>
                  <a:cubicBezTo>
                    <a:pt x="14177" y="17366"/>
                    <a:pt x="13450" y="17634"/>
                    <a:pt x="12723" y="17978"/>
                  </a:cubicBezTo>
                  <a:cubicBezTo>
                    <a:pt x="12188" y="18246"/>
                    <a:pt x="11614" y="18475"/>
                    <a:pt x="11117" y="18781"/>
                  </a:cubicBezTo>
                  <a:cubicBezTo>
                    <a:pt x="11423" y="18437"/>
                    <a:pt x="11767" y="18131"/>
                    <a:pt x="12073" y="17787"/>
                  </a:cubicBezTo>
                  <a:cubicBezTo>
                    <a:pt x="13680" y="17022"/>
                    <a:pt x="15248" y="15989"/>
                    <a:pt x="16854" y="15186"/>
                  </a:cubicBezTo>
                  <a:cubicBezTo>
                    <a:pt x="16958" y="15152"/>
                    <a:pt x="16873" y="14990"/>
                    <a:pt x="16770" y="14990"/>
                  </a:cubicBezTo>
                  <a:cubicBezTo>
                    <a:pt x="16760" y="14990"/>
                    <a:pt x="16750" y="14992"/>
                    <a:pt x="16739" y="14995"/>
                  </a:cubicBezTo>
                  <a:cubicBezTo>
                    <a:pt x="15477" y="15607"/>
                    <a:pt x="14138" y="16181"/>
                    <a:pt x="12915" y="16907"/>
                  </a:cubicBezTo>
                  <a:lnTo>
                    <a:pt x="13871" y="15913"/>
                  </a:lnTo>
                  <a:cubicBezTo>
                    <a:pt x="13890" y="15932"/>
                    <a:pt x="13899" y="15942"/>
                    <a:pt x="13909" y="15942"/>
                  </a:cubicBezTo>
                  <a:cubicBezTo>
                    <a:pt x="13919" y="15942"/>
                    <a:pt x="13928" y="15932"/>
                    <a:pt x="13947" y="15913"/>
                  </a:cubicBezTo>
                  <a:cubicBezTo>
                    <a:pt x="15630" y="15072"/>
                    <a:pt x="17198" y="14001"/>
                    <a:pt x="18843" y="13121"/>
                  </a:cubicBezTo>
                  <a:cubicBezTo>
                    <a:pt x="18905" y="13090"/>
                    <a:pt x="18866" y="13034"/>
                    <a:pt x="18829" y="13034"/>
                  </a:cubicBezTo>
                  <a:cubicBezTo>
                    <a:pt x="18820" y="13034"/>
                    <a:pt x="18812" y="13037"/>
                    <a:pt x="18804" y="13045"/>
                  </a:cubicBezTo>
                  <a:cubicBezTo>
                    <a:pt x="17236" y="13695"/>
                    <a:pt x="15745" y="14498"/>
                    <a:pt x="14330" y="15416"/>
                  </a:cubicBezTo>
                  <a:cubicBezTo>
                    <a:pt x="15133" y="14574"/>
                    <a:pt x="15898" y="13733"/>
                    <a:pt x="16663" y="12892"/>
                  </a:cubicBezTo>
                  <a:cubicBezTo>
                    <a:pt x="17428" y="12547"/>
                    <a:pt x="18154" y="12127"/>
                    <a:pt x="18881" y="11744"/>
                  </a:cubicBezTo>
                  <a:cubicBezTo>
                    <a:pt x="19110" y="11591"/>
                    <a:pt x="20105" y="11285"/>
                    <a:pt x="19990" y="10941"/>
                  </a:cubicBezTo>
                  <a:cubicBezTo>
                    <a:pt x="19990" y="10903"/>
                    <a:pt x="19952" y="10865"/>
                    <a:pt x="19952" y="10865"/>
                  </a:cubicBezTo>
                  <a:lnTo>
                    <a:pt x="19875" y="10865"/>
                  </a:lnTo>
                  <a:cubicBezTo>
                    <a:pt x="19799" y="10865"/>
                    <a:pt x="19761" y="10979"/>
                    <a:pt x="19837" y="11018"/>
                  </a:cubicBezTo>
                  <a:cubicBezTo>
                    <a:pt x="19827" y="11012"/>
                    <a:pt x="19814" y="11010"/>
                    <a:pt x="19799" y="11010"/>
                  </a:cubicBezTo>
                  <a:cubicBezTo>
                    <a:pt x="19585" y="11010"/>
                    <a:pt x="18909" y="11482"/>
                    <a:pt x="18766" y="11553"/>
                  </a:cubicBezTo>
                  <a:lnTo>
                    <a:pt x="17963" y="11935"/>
                  </a:lnTo>
                  <a:cubicBezTo>
                    <a:pt x="17695" y="12088"/>
                    <a:pt x="17428" y="12241"/>
                    <a:pt x="17122" y="12356"/>
                  </a:cubicBezTo>
                  <a:lnTo>
                    <a:pt x="17504" y="11974"/>
                  </a:lnTo>
                  <a:cubicBezTo>
                    <a:pt x="18613" y="11400"/>
                    <a:pt x="19646" y="10673"/>
                    <a:pt x="20793" y="10061"/>
                  </a:cubicBezTo>
                  <a:cubicBezTo>
                    <a:pt x="20826" y="10061"/>
                    <a:pt x="20803" y="9977"/>
                    <a:pt x="20771" y="9977"/>
                  </a:cubicBezTo>
                  <a:cubicBezTo>
                    <a:pt x="20766" y="9977"/>
                    <a:pt x="20760" y="9979"/>
                    <a:pt x="20755" y="9985"/>
                  </a:cubicBezTo>
                  <a:cubicBezTo>
                    <a:pt x="19761" y="10406"/>
                    <a:pt x="18804" y="10903"/>
                    <a:pt x="17887" y="11438"/>
                  </a:cubicBezTo>
                  <a:cubicBezTo>
                    <a:pt x="18154" y="11132"/>
                    <a:pt x="18460" y="10788"/>
                    <a:pt x="18728" y="10444"/>
                  </a:cubicBezTo>
                  <a:cubicBezTo>
                    <a:pt x="20334" y="9602"/>
                    <a:pt x="21941" y="8723"/>
                    <a:pt x="23547" y="7843"/>
                  </a:cubicBezTo>
                  <a:cubicBezTo>
                    <a:pt x="23585" y="7843"/>
                    <a:pt x="23547" y="7767"/>
                    <a:pt x="23509" y="7767"/>
                  </a:cubicBezTo>
                  <a:cubicBezTo>
                    <a:pt x="22017" y="8379"/>
                    <a:pt x="20602" y="9105"/>
                    <a:pt x="19187" y="9870"/>
                  </a:cubicBezTo>
                  <a:cubicBezTo>
                    <a:pt x="19493" y="9526"/>
                    <a:pt x="19799" y="9143"/>
                    <a:pt x="20105" y="8761"/>
                  </a:cubicBezTo>
                  <a:cubicBezTo>
                    <a:pt x="21099" y="8187"/>
                    <a:pt x="22170" y="7690"/>
                    <a:pt x="23279" y="7346"/>
                  </a:cubicBezTo>
                  <a:cubicBezTo>
                    <a:pt x="23356" y="7308"/>
                    <a:pt x="23317" y="7193"/>
                    <a:pt x="23241" y="7193"/>
                  </a:cubicBezTo>
                  <a:cubicBezTo>
                    <a:pt x="22285" y="7384"/>
                    <a:pt x="21367" y="7728"/>
                    <a:pt x="20526" y="8226"/>
                  </a:cubicBezTo>
                  <a:lnTo>
                    <a:pt x="20755" y="7958"/>
                  </a:lnTo>
                  <a:cubicBezTo>
                    <a:pt x="21749" y="7346"/>
                    <a:pt x="22859" y="6849"/>
                    <a:pt x="23968" y="6466"/>
                  </a:cubicBezTo>
                  <a:cubicBezTo>
                    <a:pt x="24072" y="6431"/>
                    <a:pt x="24050" y="6270"/>
                    <a:pt x="23959" y="6270"/>
                  </a:cubicBezTo>
                  <a:cubicBezTo>
                    <a:pt x="23949" y="6270"/>
                    <a:pt x="23940" y="6272"/>
                    <a:pt x="23929" y="6275"/>
                  </a:cubicBezTo>
                  <a:cubicBezTo>
                    <a:pt x="23012" y="6428"/>
                    <a:pt x="22132" y="6734"/>
                    <a:pt x="21367" y="7231"/>
                  </a:cubicBezTo>
                  <a:lnTo>
                    <a:pt x="21826" y="6619"/>
                  </a:lnTo>
                  <a:cubicBezTo>
                    <a:pt x="22897" y="6046"/>
                    <a:pt x="24044" y="5548"/>
                    <a:pt x="25192" y="5128"/>
                  </a:cubicBezTo>
                  <a:close/>
                  <a:moveTo>
                    <a:pt x="26738" y="1"/>
                  </a:moveTo>
                  <a:cubicBezTo>
                    <a:pt x="26705" y="1"/>
                    <a:pt x="26673" y="13"/>
                    <a:pt x="26645" y="41"/>
                  </a:cubicBezTo>
                  <a:cubicBezTo>
                    <a:pt x="26530" y="194"/>
                    <a:pt x="26454" y="347"/>
                    <a:pt x="26339" y="462"/>
                  </a:cubicBezTo>
                  <a:cubicBezTo>
                    <a:pt x="24733" y="1571"/>
                    <a:pt x="23050" y="2527"/>
                    <a:pt x="21405" y="3560"/>
                  </a:cubicBezTo>
                  <a:cubicBezTo>
                    <a:pt x="21405" y="3560"/>
                    <a:pt x="21405" y="3521"/>
                    <a:pt x="21367" y="3483"/>
                  </a:cubicBezTo>
                  <a:lnTo>
                    <a:pt x="21329" y="3483"/>
                  </a:lnTo>
                  <a:cubicBezTo>
                    <a:pt x="21329" y="3560"/>
                    <a:pt x="21290" y="3598"/>
                    <a:pt x="21290" y="3636"/>
                  </a:cubicBezTo>
                  <a:cubicBezTo>
                    <a:pt x="18613" y="5319"/>
                    <a:pt x="16051" y="7155"/>
                    <a:pt x="14215" y="9794"/>
                  </a:cubicBezTo>
                  <a:cubicBezTo>
                    <a:pt x="13335" y="11170"/>
                    <a:pt x="12341" y="12433"/>
                    <a:pt x="11194" y="13618"/>
                  </a:cubicBezTo>
                  <a:cubicBezTo>
                    <a:pt x="10084" y="14689"/>
                    <a:pt x="8899" y="15722"/>
                    <a:pt x="7751" y="16754"/>
                  </a:cubicBezTo>
                  <a:cubicBezTo>
                    <a:pt x="6987" y="17443"/>
                    <a:pt x="5916" y="18170"/>
                    <a:pt x="5648" y="19164"/>
                  </a:cubicBezTo>
                  <a:cubicBezTo>
                    <a:pt x="5342" y="20197"/>
                    <a:pt x="6107" y="20426"/>
                    <a:pt x="4692" y="20617"/>
                  </a:cubicBezTo>
                  <a:cubicBezTo>
                    <a:pt x="4615" y="20617"/>
                    <a:pt x="4577" y="20732"/>
                    <a:pt x="4577" y="20847"/>
                  </a:cubicBezTo>
                  <a:cubicBezTo>
                    <a:pt x="4960" y="22950"/>
                    <a:pt x="2779" y="24595"/>
                    <a:pt x="3544" y="26698"/>
                  </a:cubicBezTo>
                  <a:cubicBezTo>
                    <a:pt x="3583" y="26737"/>
                    <a:pt x="3621" y="26775"/>
                    <a:pt x="3659" y="26813"/>
                  </a:cubicBezTo>
                  <a:cubicBezTo>
                    <a:pt x="2282" y="29146"/>
                    <a:pt x="1097" y="31594"/>
                    <a:pt x="26" y="34080"/>
                  </a:cubicBezTo>
                  <a:cubicBezTo>
                    <a:pt x="1" y="34155"/>
                    <a:pt x="41" y="34213"/>
                    <a:pt x="93" y="34213"/>
                  </a:cubicBezTo>
                  <a:cubicBezTo>
                    <a:pt x="121" y="34213"/>
                    <a:pt x="152" y="34196"/>
                    <a:pt x="179" y="34156"/>
                  </a:cubicBezTo>
                  <a:cubicBezTo>
                    <a:pt x="1403" y="31823"/>
                    <a:pt x="2588" y="29490"/>
                    <a:pt x="4003" y="27310"/>
                  </a:cubicBezTo>
                  <a:cubicBezTo>
                    <a:pt x="5342" y="27234"/>
                    <a:pt x="7331" y="27463"/>
                    <a:pt x="8478" y="26660"/>
                  </a:cubicBezTo>
                  <a:cubicBezTo>
                    <a:pt x="9090" y="26201"/>
                    <a:pt x="9473" y="25513"/>
                    <a:pt x="10046" y="25016"/>
                  </a:cubicBezTo>
                  <a:cubicBezTo>
                    <a:pt x="10658" y="24518"/>
                    <a:pt x="11347" y="24212"/>
                    <a:pt x="11882" y="23600"/>
                  </a:cubicBezTo>
                  <a:cubicBezTo>
                    <a:pt x="12838" y="22415"/>
                    <a:pt x="13297" y="20808"/>
                    <a:pt x="14177" y="19585"/>
                  </a:cubicBezTo>
                  <a:cubicBezTo>
                    <a:pt x="15477" y="17749"/>
                    <a:pt x="17083" y="16181"/>
                    <a:pt x="18957" y="14957"/>
                  </a:cubicBezTo>
                  <a:cubicBezTo>
                    <a:pt x="19034" y="14919"/>
                    <a:pt x="19072" y="14804"/>
                    <a:pt x="19034" y="14689"/>
                  </a:cubicBezTo>
                  <a:lnTo>
                    <a:pt x="18728" y="14154"/>
                  </a:lnTo>
                  <a:lnTo>
                    <a:pt x="18728" y="14154"/>
                  </a:lnTo>
                  <a:cubicBezTo>
                    <a:pt x="18797" y="14162"/>
                    <a:pt x="18866" y="14167"/>
                    <a:pt x="18934" y="14167"/>
                  </a:cubicBezTo>
                  <a:cubicBezTo>
                    <a:pt x="19475" y="14167"/>
                    <a:pt x="19995" y="13902"/>
                    <a:pt x="20334" y="13427"/>
                  </a:cubicBezTo>
                  <a:cubicBezTo>
                    <a:pt x="20602" y="13083"/>
                    <a:pt x="20832" y="12662"/>
                    <a:pt x="20984" y="12203"/>
                  </a:cubicBezTo>
                  <a:cubicBezTo>
                    <a:pt x="21137" y="11553"/>
                    <a:pt x="21443" y="10941"/>
                    <a:pt x="21826" y="10444"/>
                  </a:cubicBezTo>
                  <a:cubicBezTo>
                    <a:pt x="22170" y="10138"/>
                    <a:pt x="22553" y="9870"/>
                    <a:pt x="22935" y="9641"/>
                  </a:cubicBezTo>
                  <a:cubicBezTo>
                    <a:pt x="25765" y="7422"/>
                    <a:pt x="25497" y="3598"/>
                    <a:pt x="26760" y="500"/>
                  </a:cubicBezTo>
                  <a:lnTo>
                    <a:pt x="26874" y="423"/>
                  </a:lnTo>
                  <a:cubicBezTo>
                    <a:pt x="26913" y="385"/>
                    <a:pt x="26913" y="309"/>
                    <a:pt x="26874" y="270"/>
                  </a:cubicBezTo>
                  <a:cubicBezTo>
                    <a:pt x="26874" y="270"/>
                    <a:pt x="26874" y="232"/>
                    <a:pt x="26874" y="232"/>
                  </a:cubicBezTo>
                  <a:cubicBezTo>
                    <a:pt x="26932" y="116"/>
                    <a:pt x="26837" y="1"/>
                    <a:pt x="267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0"/>
            <p:cNvSpPr/>
            <p:nvPr/>
          </p:nvSpPr>
          <p:spPr>
            <a:xfrm>
              <a:off x="3373000" y="890775"/>
              <a:ext cx="99400" cy="65050"/>
            </a:xfrm>
            <a:custGeom>
              <a:rect b="b" l="l" r="r" t="t"/>
              <a:pathLst>
                <a:path extrusionOk="0" h="2602" w="3976">
                  <a:moveTo>
                    <a:pt x="3821" y="0"/>
                  </a:moveTo>
                  <a:cubicBezTo>
                    <a:pt x="3796" y="0"/>
                    <a:pt x="3768" y="9"/>
                    <a:pt x="3738" y="32"/>
                  </a:cubicBezTo>
                  <a:cubicBezTo>
                    <a:pt x="2514" y="720"/>
                    <a:pt x="1022" y="1370"/>
                    <a:pt x="66" y="2441"/>
                  </a:cubicBezTo>
                  <a:cubicBezTo>
                    <a:pt x="0" y="2507"/>
                    <a:pt x="48" y="2602"/>
                    <a:pt x="136" y="2602"/>
                  </a:cubicBezTo>
                  <a:cubicBezTo>
                    <a:pt x="150" y="2602"/>
                    <a:pt x="165" y="2599"/>
                    <a:pt x="181" y="2594"/>
                  </a:cubicBezTo>
                  <a:cubicBezTo>
                    <a:pt x="1405" y="1791"/>
                    <a:pt x="2591" y="988"/>
                    <a:pt x="3853" y="223"/>
                  </a:cubicBezTo>
                  <a:cubicBezTo>
                    <a:pt x="3976" y="161"/>
                    <a:pt x="3925" y="0"/>
                    <a:pt x="3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0"/>
            <p:cNvSpPr/>
            <p:nvPr/>
          </p:nvSpPr>
          <p:spPr>
            <a:xfrm>
              <a:off x="3220975" y="1052700"/>
              <a:ext cx="114975" cy="64725"/>
            </a:xfrm>
            <a:custGeom>
              <a:rect b="b" l="l" r="r" t="t"/>
              <a:pathLst>
                <a:path extrusionOk="0" h="2589" w="4599">
                  <a:moveTo>
                    <a:pt x="4443" y="1"/>
                  </a:moveTo>
                  <a:cubicBezTo>
                    <a:pt x="4425" y="1"/>
                    <a:pt x="4407" y="6"/>
                    <a:pt x="4388" y="18"/>
                  </a:cubicBezTo>
                  <a:cubicBezTo>
                    <a:pt x="3011" y="745"/>
                    <a:pt x="1061" y="1204"/>
                    <a:pt x="66" y="2428"/>
                  </a:cubicBezTo>
                  <a:cubicBezTo>
                    <a:pt x="0" y="2494"/>
                    <a:pt x="77" y="2588"/>
                    <a:pt x="148" y="2588"/>
                  </a:cubicBezTo>
                  <a:cubicBezTo>
                    <a:pt x="159" y="2588"/>
                    <a:pt x="171" y="2586"/>
                    <a:pt x="181" y="2581"/>
                  </a:cubicBezTo>
                  <a:cubicBezTo>
                    <a:pt x="908" y="2198"/>
                    <a:pt x="1596" y="1739"/>
                    <a:pt x="2323" y="1357"/>
                  </a:cubicBezTo>
                  <a:cubicBezTo>
                    <a:pt x="3049" y="1013"/>
                    <a:pt x="3776" y="630"/>
                    <a:pt x="4503" y="209"/>
                  </a:cubicBezTo>
                  <a:cubicBezTo>
                    <a:pt x="4599" y="145"/>
                    <a:pt x="4534" y="1"/>
                    <a:pt x="44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29" name="Google Shape;829;p30"/>
          <p:cNvPicPr preferRelativeResize="0"/>
          <p:nvPr/>
        </p:nvPicPr>
        <p:blipFill rotWithShape="1">
          <a:blip r:embed="rId3">
            <a:alphaModFix/>
          </a:blip>
          <a:srcRect b="8333" l="17744" r="5802" t="17460"/>
          <a:stretch/>
        </p:blipFill>
        <p:spPr>
          <a:xfrm>
            <a:off x="526900" y="416550"/>
            <a:ext cx="7894723" cy="43103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31"/>
          <p:cNvSpPr txBox="1"/>
          <p:nvPr>
            <p:ph type="title"/>
          </p:nvPr>
        </p:nvSpPr>
        <p:spPr>
          <a:xfrm>
            <a:off x="2143525" y="232775"/>
            <a:ext cx="5040900" cy="112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700"/>
              <a:t>TRAINING DATASET</a:t>
            </a:r>
            <a:endParaRPr sz="3700"/>
          </a:p>
        </p:txBody>
      </p:sp>
      <p:sp>
        <p:nvSpPr>
          <p:cNvPr id="835" name="Google Shape;835;p31"/>
          <p:cNvSpPr txBox="1"/>
          <p:nvPr>
            <p:ph idx="1" type="subTitle"/>
          </p:nvPr>
        </p:nvSpPr>
        <p:spPr>
          <a:xfrm>
            <a:off x="2996325" y="3198852"/>
            <a:ext cx="3151500" cy="67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grpSp>
        <p:nvGrpSpPr>
          <p:cNvPr id="836" name="Google Shape;836;p31"/>
          <p:cNvGrpSpPr/>
          <p:nvPr/>
        </p:nvGrpSpPr>
        <p:grpSpPr>
          <a:xfrm>
            <a:off x="2757165" y="3032928"/>
            <a:ext cx="3629570" cy="198583"/>
            <a:chOff x="255575" y="2652425"/>
            <a:chExt cx="7071050" cy="386875"/>
          </a:xfrm>
        </p:grpSpPr>
        <p:sp>
          <p:nvSpPr>
            <p:cNvPr id="837" name="Google Shape;837;p31"/>
            <p:cNvSpPr/>
            <p:nvPr/>
          </p:nvSpPr>
          <p:spPr>
            <a:xfrm>
              <a:off x="514450" y="2847300"/>
              <a:ext cx="2623650" cy="25"/>
            </a:xfrm>
            <a:custGeom>
              <a:rect b="b" l="l" r="r" t="t"/>
              <a:pathLst>
                <a:path extrusionOk="0" fill="none" h="1" w="104946">
                  <a:moveTo>
                    <a:pt x="0" y="0"/>
                  </a:moveTo>
                  <a:lnTo>
                    <a:pt x="104946" y="0"/>
                  </a:ln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1"/>
            <p:cNvSpPr/>
            <p:nvPr/>
          </p:nvSpPr>
          <p:spPr>
            <a:xfrm>
              <a:off x="363175" y="2760025"/>
              <a:ext cx="154200" cy="174550"/>
            </a:xfrm>
            <a:custGeom>
              <a:rect b="b" l="l" r="r" t="t"/>
              <a:pathLst>
                <a:path extrusionOk="0" fill="none" h="6982" w="6168">
                  <a:moveTo>
                    <a:pt x="1" y="1"/>
                  </a:moveTo>
                  <a:lnTo>
                    <a:pt x="1" y="6982"/>
                  </a:lnTo>
                  <a:lnTo>
                    <a:pt x="6167" y="3491"/>
                  </a:lnTo>
                  <a:close/>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1"/>
            <p:cNvSpPr/>
            <p:nvPr/>
          </p:nvSpPr>
          <p:spPr>
            <a:xfrm>
              <a:off x="255575" y="2760025"/>
              <a:ext cx="25" cy="174550"/>
            </a:xfrm>
            <a:custGeom>
              <a:rect b="b" l="l" r="r" t="t"/>
              <a:pathLst>
                <a:path extrusionOk="0" fill="none" h="6982" w="1">
                  <a:moveTo>
                    <a:pt x="0" y="1"/>
                  </a:moveTo>
                  <a:lnTo>
                    <a:pt x="0" y="6982"/>
                  </a:ln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1"/>
            <p:cNvSpPr/>
            <p:nvPr/>
          </p:nvSpPr>
          <p:spPr>
            <a:xfrm>
              <a:off x="3257325" y="2783300"/>
              <a:ext cx="456700" cy="125100"/>
            </a:xfrm>
            <a:custGeom>
              <a:rect b="b" l="l" r="r" t="t"/>
              <a:pathLst>
                <a:path extrusionOk="0" h="5004" w="18268">
                  <a:moveTo>
                    <a:pt x="15126" y="1"/>
                  </a:moveTo>
                  <a:lnTo>
                    <a:pt x="1" y="2560"/>
                  </a:lnTo>
                  <a:lnTo>
                    <a:pt x="15126" y="5004"/>
                  </a:lnTo>
                  <a:lnTo>
                    <a:pt x="18268" y="2560"/>
                  </a:lnTo>
                  <a:lnTo>
                    <a:pt x="151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1"/>
            <p:cNvSpPr/>
            <p:nvPr/>
          </p:nvSpPr>
          <p:spPr>
            <a:xfrm>
              <a:off x="3257325" y="2652425"/>
              <a:ext cx="354900" cy="148350"/>
            </a:xfrm>
            <a:custGeom>
              <a:rect b="b" l="l" r="r" t="t"/>
              <a:pathLst>
                <a:path extrusionOk="0" h="5934" w="14196">
                  <a:moveTo>
                    <a:pt x="11054" y="0"/>
                  </a:moveTo>
                  <a:lnTo>
                    <a:pt x="1" y="5934"/>
                  </a:lnTo>
                  <a:lnTo>
                    <a:pt x="12334" y="3839"/>
                  </a:lnTo>
                  <a:lnTo>
                    <a:pt x="14195" y="1047"/>
                  </a:lnTo>
                  <a:lnTo>
                    <a:pt x="110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1"/>
            <p:cNvSpPr/>
            <p:nvPr/>
          </p:nvSpPr>
          <p:spPr>
            <a:xfrm>
              <a:off x="3257325" y="2890925"/>
              <a:ext cx="354900" cy="148375"/>
            </a:xfrm>
            <a:custGeom>
              <a:rect b="b" l="l" r="r" t="t"/>
              <a:pathLst>
                <a:path extrusionOk="0" h="5935" w="14196">
                  <a:moveTo>
                    <a:pt x="1" y="1"/>
                  </a:moveTo>
                  <a:lnTo>
                    <a:pt x="11054" y="5934"/>
                  </a:lnTo>
                  <a:lnTo>
                    <a:pt x="14195" y="4887"/>
                  </a:lnTo>
                  <a:lnTo>
                    <a:pt x="12334" y="209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1"/>
            <p:cNvSpPr/>
            <p:nvPr/>
          </p:nvSpPr>
          <p:spPr>
            <a:xfrm>
              <a:off x="4444075" y="2847300"/>
              <a:ext cx="2623675" cy="25"/>
            </a:xfrm>
            <a:custGeom>
              <a:rect b="b" l="l" r="r" t="t"/>
              <a:pathLst>
                <a:path extrusionOk="0" fill="none" h="1" w="104947">
                  <a:moveTo>
                    <a:pt x="104946" y="0"/>
                  </a:moveTo>
                  <a:lnTo>
                    <a:pt x="1" y="0"/>
                  </a:ln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1"/>
            <p:cNvSpPr/>
            <p:nvPr/>
          </p:nvSpPr>
          <p:spPr>
            <a:xfrm>
              <a:off x="7067725" y="2760025"/>
              <a:ext cx="154175" cy="174550"/>
            </a:xfrm>
            <a:custGeom>
              <a:rect b="b" l="l" r="r" t="t"/>
              <a:pathLst>
                <a:path extrusionOk="0" fill="none" h="6982" w="6167">
                  <a:moveTo>
                    <a:pt x="6167" y="6982"/>
                  </a:moveTo>
                  <a:lnTo>
                    <a:pt x="6167" y="1"/>
                  </a:lnTo>
                  <a:lnTo>
                    <a:pt x="0" y="3491"/>
                  </a:lnTo>
                  <a:close/>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1"/>
            <p:cNvSpPr/>
            <p:nvPr/>
          </p:nvSpPr>
          <p:spPr>
            <a:xfrm>
              <a:off x="7326600" y="2760025"/>
              <a:ext cx="25" cy="174550"/>
            </a:xfrm>
            <a:custGeom>
              <a:rect b="b" l="l" r="r" t="t"/>
              <a:pathLst>
                <a:path extrusionOk="0" fill="none" h="6982" w="1">
                  <a:moveTo>
                    <a:pt x="0" y="6982"/>
                  </a:moveTo>
                  <a:lnTo>
                    <a:pt x="0" y="1"/>
                  </a:ln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1"/>
            <p:cNvSpPr/>
            <p:nvPr/>
          </p:nvSpPr>
          <p:spPr>
            <a:xfrm>
              <a:off x="3868150" y="2783300"/>
              <a:ext cx="459600" cy="125100"/>
            </a:xfrm>
            <a:custGeom>
              <a:rect b="b" l="l" r="r" t="t"/>
              <a:pathLst>
                <a:path extrusionOk="0" h="5004" w="18384">
                  <a:moveTo>
                    <a:pt x="3142" y="1"/>
                  </a:moveTo>
                  <a:lnTo>
                    <a:pt x="1" y="2560"/>
                  </a:lnTo>
                  <a:lnTo>
                    <a:pt x="3142" y="5004"/>
                  </a:lnTo>
                  <a:lnTo>
                    <a:pt x="18384" y="2560"/>
                  </a:lnTo>
                  <a:lnTo>
                    <a:pt x="31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1"/>
            <p:cNvSpPr/>
            <p:nvPr/>
          </p:nvSpPr>
          <p:spPr>
            <a:xfrm>
              <a:off x="3972875" y="2890925"/>
              <a:ext cx="354875" cy="148375"/>
            </a:xfrm>
            <a:custGeom>
              <a:rect b="b" l="l" r="r" t="t"/>
              <a:pathLst>
                <a:path extrusionOk="0" h="5935" w="14195">
                  <a:moveTo>
                    <a:pt x="14195" y="1"/>
                  </a:moveTo>
                  <a:lnTo>
                    <a:pt x="1746" y="2095"/>
                  </a:lnTo>
                  <a:lnTo>
                    <a:pt x="0" y="4887"/>
                  </a:lnTo>
                  <a:lnTo>
                    <a:pt x="3142" y="5934"/>
                  </a:lnTo>
                  <a:lnTo>
                    <a:pt x="141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1"/>
            <p:cNvSpPr/>
            <p:nvPr/>
          </p:nvSpPr>
          <p:spPr>
            <a:xfrm>
              <a:off x="3972875" y="2652425"/>
              <a:ext cx="354875" cy="148350"/>
            </a:xfrm>
            <a:custGeom>
              <a:rect b="b" l="l" r="r" t="t"/>
              <a:pathLst>
                <a:path extrusionOk="0" h="5934" w="14195">
                  <a:moveTo>
                    <a:pt x="3142" y="0"/>
                  </a:moveTo>
                  <a:lnTo>
                    <a:pt x="0" y="1047"/>
                  </a:lnTo>
                  <a:lnTo>
                    <a:pt x="1746" y="3839"/>
                  </a:lnTo>
                  <a:lnTo>
                    <a:pt x="14195" y="5934"/>
                  </a:lnTo>
                  <a:lnTo>
                    <a:pt x="314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 name="Google Shape;849;p31"/>
          <p:cNvGrpSpPr/>
          <p:nvPr/>
        </p:nvGrpSpPr>
        <p:grpSpPr>
          <a:xfrm flipH="1">
            <a:off x="6866775" y="839197"/>
            <a:ext cx="1554856" cy="1288054"/>
            <a:chOff x="335075" y="271200"/>
            <a:chExt cx="1371125" cy="1135750"/>
          </a:xfrm>
        </p:grpSpPr>
        <p:sp>
          <p:nvSpPr>
            <p:cNvPr id="850" name="Google Shape;850;p31"/>
            <p:cNvSpPr/>
            <p:nvPr/>
          </p:nvSpPr>
          <p:spPr>
            <a:xfrm>
              <a:off x="584875" y="322275"/>
              <a:ext cx="9075" cy="8425"/>
            </a:xfrm>
            <a:custGeom>
              <a:rect b="b" l="l" r="r" t="t"/>
              <a:pathLst>
                <a:path extrusionOk="0" h="337" w="363">
                  <a:moveTo>
                    <a:pt x="69" y="0"/>
                  </a:moveTo>
                  <a:cubicBezTo>
                    <a:pt x="34" y="0"/>
                    <a:pt x="0" y="36"/>
                    <a:pt x="28" y="92"/>
                  </a:cubicBezTo>
                  <a:lnTo>
                    <a:pt x="258" y="321"/>
                  </a:lnTo>
                  <a:cubicBezTo>
                    <a:pt x="268" y="332"/>
                    <a:pt x="281" y="336"/>
                    <a:pt x="294" y="336"/>
                  </a:cubicBezTo>
                  <a:cubicBezTo>
                    <a:pt x="329" y="336"/>
                    <a:pt x="362" y="301"/>
                    <a:pt x="334" y="245"/>
                  </a:cubicBezTo>
                  <a:lnTo>
                    <a:pt x="105" y="15"/>
                  </a:lnTo>
                  <a:cubicBezTo>
                    <a:pt x="95" y="5"/>
                    <a:pt x="82" y="0"/>
                    <a:pt x="69" y="0"/>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1"/>
            <p:cNvSpPr/>
            <p:nvPr/>
          </p:nvSpPr>
          <p:spPr>
            <a:xfrm>
              <a:off x="1656725" y="729000"/>
              <a:ext cx="10275" cy="3100"/>
            </a:xfrm>
            <a:custGeom>
              <a:rect b="b" l="l" r="r" t="t"/>
              <a:pathLst>
                <a:path extrusionOk="0" h="124" w="411">
                  <a:moveTo>
                    <a:pt x="372" y="1"/>
                  </a:moveTo>
                  <a:lnTo>
                    <a:pt x="66" y="39"/>
                  </a:lnTo>
                  <a:cubicBezTo>
                    <a:pt x="1" y="39"/>
                    <a:pt x="19" y="123"/>
                    <a:pt x="50" y="123"/>
                  </a:cubicBezTo>
                  <a:cubicBezTo>
                    <a:pt x="55" y="123"/>
                    <a:pt x="61" y="121"/>
                    <a:pt x="66" y="116"/>
                  </a:cubicBezTo>
                  <a:lnTo>
                    <a:pt x="372" y="77"/>
                  </a:lnTo>
                  <a:cubicBezTo>
                    <a:pt x="410" y="77"/>
                    <a:pt x="410" y="1"/>
                    <a:pt x="372" y="1"/>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1"/>
            <p:cNvSpPr/>
            <p:nvPr/>
          </p:nvSpPr>
          <p:spPr>
            <a:xfrm>
              <a:off x="335075" y="271200"/>
              <a:ext cx="1371125" cy="1135750"/>
            </a:xfrm>
            <a:custGeom>
              <a:rect b="b" l="l" r="r" t="t"/>
              <a:pathLst>
                <a:path extrusionOk="0" h="45430" w="54845">
                  <a:moveTo>
                    <a:pt x="8797" y="3894"/>
                  </a:moveTo>
                  <a:cubicBezTo>
                    <a:pt x="8797" y="4009"/>
                    <a:pt x="8758" y="4124"/>
                    <a:pt x="8720" y="4238"/>
                  </a:cubicBezTo>
                  <a:cubicBezTo>
                    <a:pt x="8414" y="4774"/>
                    <a:pt x="8146" y="5309"/>
                    <a:pt x="7840" y="5883"/>
                  </a:cubicBezTo>
                  <a:cubicBezTo>
                    <a:pt x="7993" y="5194"/>
                    <a:pt x="8261" y="4544"/>
                    <a:pt x="8605" y="3971"/>
                  </a:cubicBezTo>
                  <a:cubicBezTo>
                    <a:pt x="8682" y="3932"/>
                    <a:pt x="8720" y="3932"/>
                    <a:pt x="8797" y="3894"/>
                  </a:cubicBezTo>
                  <a:close/>
                  <a:moveTo>
                    <a:pt x="8567" y="5041"/>
                  </a:moveTo>
                  <a:cubicBezTo>
                    <a:pt x="8491" y="5271"/>
                    <a:pt x="8452" y="5539"/>
                    <a:pt x="8376" y="5768"/>
                  </a:cubicBezTo>
                  <a:cubicBezTo>
                    <a:pt x="8146" y="6227"/>
                    <a:pt x="7840" y="6648"/>
                    <a:pt x="7573" y="7069"/>
                  </a:cubicBezTo>
                  <a:lnTo>
                    <a:pt x="7611" y="6839"/>
                  </a:lnTo>
                  <a:cubicBezTo>
                    <a:pt x="7611" y="6763"/>
                    <a:pt x="7687" y="6571"/>
                    <a:pt x="7726" y="6342"/>
                  </a:cubicBezTo>
                  <a:cubicBezTo>
                    <a:pt x="7764" y="6342"/>
                    <a:pt x="7764" y="6304"/>
                    <a:pt x="7802" y="6304"/>
                  </a:cubicBezTo>
                  <a:cubicBezTo>
                    <a:pt x="8032" y="5883"/>
                    <a:pt x="8299" y="5462"/>
                    <a:pt x="8567" y="5041"/>
                  </a:cubicBezTo>
                  <a:close/>
                  <a:moveTo>
                    <a:pt x="7420" y="6112"/>
                  </a:moveTo>
                  <a:cubicBezTo>
                    <a:pt x="7420" y="6380"/>
                    <a:pt x="7381" y="6571"/>
                    <a:pt x="7343" y="6763"/>
                  </a:cubicBezTo>
                  <a:cubicBezTo>
                    <a:pt x="7190" y="7451"/>
                    <a:pt x="6999" y="8178"/>
                    <a:pt x="6808" y="8866"/>
                  </a:cubicBezTo>
                  <a:cubicBezTo>
                    <a:pt x="6781" y="8839"/>
                    <a:pt x="6715" y="8812"/>
                    <a:pt x="6652" y="8812"/>
                  </a:cubicBezTo>
                  <a:cubicBezTo>
                    <a:pt x="6626" y="8812"/>
                    <a:pt x="6601" y="8817"/>
                    <a:pt x="6578" y="8828"/>
                  </a:cubicBezTo>
                  <a:cubicBezTo>
                    <a:pt x="6770" y="8254"/>
                    <a:pt x="6961" y="7642"/>
                    <a:pt x="7114" y="7069"/>
                  </a:cubicBezTo>
                  <a:cubicBezTo>
                    <a:pt x="7228" y="7030"/>
                    <a:pt x="7305" y="6839"/>
                    <a:pt x="7267" y="6533"/>
                  </a:cubicBezTo>
                  <a:lnTo>
                    <a:pt x="7267" y="6457"/>
                  </a:lnTo>
                  <a:cubicBezTo>
                    <a:pt x="7343" y="6342"/>
                    <a:pt x="7381" y="6227"/>
                    <a:pt x="7420" y="6112"/>
                  </a:cubicBezTo>
                  <a:close/>
                  <a:moveTo>
                    <a:pt x="8223" y="6533"/>
                  </a:moveTo>
                  <a:lnTo>
                    <a:pt x="8223" y="6533"/>
                  </a:lnTo>
                  <a:cubicBezTo>
                    <a:pt x="8185" y="6648"/>
                    <a:pt x="8146" y="6801"/>
                    <a:pt x="8146" y="6916"/>
                  </a:cubicBezTo>
                  <a:cubicBezTo>
                    <a:pt x="8146" y="6916"/>
                    <a:pt x="8108" y="6916"/>
                    <a:pt x="8108" y="6954"/>
                  </a:cubicBezTo>
                  <a:cubicBezTo>
                    <a:pt x="7840" y="7604"/>
                    <a:pt x="7496" y="8254"/>
                    <a:pt x="7114" y="8866"/>
                  </a:cubicBezTo>
                  <a:cubicBezTo>
                    <a:pt x="7190" y="8484"/>
                    <a:pt x="7305" y="8101"/>
                    <a:pt x="7381" y="7719"/>
                  </a:cubicBezTo>
                  <a:cubicBezTo>
                    <a:pt x="7687" y="7336"/>
                    <a:pt x="7955" y="6916"/>
                    <a:pt x="8223" y="6533"/>
                  </a:cubicBezTo>
                  <a:close/>
                  <a:moveTo>
                    <a:pt x="7955" y="7872"/>
                  </a:moveTo>
                  <a:lnTo>
                    <a:pt x="7840" y="8369"/>
                  </a:lnTo>
                  <a:cubicBezTo>
                    <a:pt x="7534" y="9096"/>
                    <a:pt x="7114" y="9746"/>
                    <a:pt x="6731" y="10396"/>
                  </a:cubicBezTo>
                  <a:cubicBezTo>
                    <a:pt x="6770" y="10281"/>
                    <a:pt x="6808" y="10166"/>
                    <a:pt x="6846" y="10013"/>
                  </a:cubicBezTo>
                  <a:cubicBezTo>
                    <a:pt x="6884" y="9822"/>
                    <a:pt x="6922" y="9631"/>
                    <a:pt x="6999" y="9402"/>
                  </a:cubicBezTo>
                  <a:cubicBezTo>
                    <a:pt x="7343" y="8943"/>
                    <a:pt x="7687" y="8445"/>
                    <a:pt x="7955" y="7872"/>
                  </a:cubicBezTo>
                  <a:close/>
                  <a:moveTo>
                    <a:pt x="7228" y="10205"/>
                  </a:moveTo>
                  <a:lnTo>
                    <a:pt x="7228" y="10205"/>
                  </a:lnTo>
                  <a:cubicBezTo>
                    <a:pt x="6922" y="10817"/>
                    <a:pt x="6578" y="11467"/>
                    <a:pt x="6311" y="12117"/>
                  </a:cubicBezTo>
                  <a:lnTo>
                    <a:pt x="6617" y="11008"/>
                  </a:lnTo>
                  <a:cubicBezTo>
                    <a:pt x="6617" y="10970"/>
                    <a:pt x="6655" y="10970"/>
                    <a:pt x="6655" y="10970"/>
                  </a:cubicBezTo>
                  <a:cubicBezTo>
                    <a:pt x="6884" y="10740"/>
                    <a:pt x="7075" y="10472"/>
                    <a:pt x="7228" y="10205"/>
                  </a:cubicBezTo>
                  <a:close/>
                  <a:moveTo>
                    <a:pt x="6999" y="3588"/>
                  </a:moveTo>
                  <a:cubicBezTo>
                    <a:pt x="6999" y="3626"/>
                    <a:pt x="6999" y="3626"/>
                    <a:pt x="6999" y="3665"/>
                  </a:cubicBezTo>
                  <a:cubicBezTo>
                    <a:pt x="7267" y="3894"/>
                    <a:pt x="7573" y="4009"/>
                    <a:pt x="7917" y="4009"/>
                  </a:cubicBezTo>
                  <a:lnTo>
                    <a:pt x="7993" y="4009"/>
                  </a:lnTo>
                  <a:lnTo>
                    <a:pt x="7917" y="4124"/>
                  </a:lnTo>
                  <a:cubicBezTo>
                    <a:pt x="7898" y="4047"/>
                    <a:pt x="7840" y="4009"/>
                    <a:pt x="7778" y="4009"/>
                  </a:cubicBezTo>
                  <a:cubicBezTo>
                    <a:pt x="7716" y="4009"/>
                    <a:pt x="7649" y="4047"/>
                    <a:pt x="7611" y="4124"/>
                  </a:cubicBezTo>
                  <a:cubicBezTo>
                    <a:pt x="7573" y="4238"/>
                    <a:pt x="7534" y="4353"/>
                    <a:pt x="7496" y="4506"/>
                  </a:cubicBezTo>
                  <a:lnTo>
                    <a:pt x="7343" y="4774"/>
                  </a:lnTo>
                  <a:cubicBezTo>
                    <a:pt x="7381" y="4544"/>
                    <a:pt x="7420" y="4315"/>
                    <a:pt x="7496" y="4124"/>
                  </a:cubicBezTo>
                  <a:cubicBezTo>
                    <a:pt x="7496" y="4047"/>
                    <a:pt x="7458" y="4009"/>
                    <a:pt x="7381" y="4009"/>
                  </a:cubicBezTo>
                  <a:cubicBezTo>
                    <a:pt x="7359" y="3998"/>
                    <a:pt x="7337" y="3993"/>
                    <a:pt x="7315" y="3993"/>
                  </a:cubicBezTo>
                  <a:cubicBezTo>
                    <a:pt x="7263" y="3993"/>
                    <a:pt x="7217" y="4020"/>
                    <a:pt x="7190" y="4047"/>
                  </a:cubicBezTo>
                  <a:cubicBezTo>
                    <a:pt x="6770" y="5233"/>
                    <a:pt x="6425" y="6457"/>
                    <a:pt x="6234" y="7719"/>
                  </a:cubicBezTo>
                  <a:cubicBezTo>
                    <a:pt x="5813" y="8981"/>
                    <a:pt x="5469" y="10243"/>
                    <a:pt x="5201" y="11543"/>
                  </a:cubicBezTo>
                  <a:cubicBezTo>
                    <a:pt x="5087" y="12041"/>
                    <a:pt x="4972" y="12576"/>
                    <a:pt x="4895" y="13111"/>
                  </a:cubicBezTo>
                  <a:cubicBezTo>
                    <a:pt x="4628" y="14068"/>
                    <a:pt x="4360" y="15024"/>
                    <a:pt x="4092" y="15980"/>
                  </a:cubicBezTo>
                  <a:cubicBezTo>
                    <a:pt x="3870" y="16537"/>
                    <a:pt x="3647" y="17058"/>
                    <a:pt x="3494" y="17647"/>
                  </a:cubicBezTo>
                  <a:lnTo>
                    <a:pt x="3494" y="17647"/>
                  </a:lnTo>
                  <a:lnTo>
                    <a:pt x="4016" y="15597"/>
                  </a:lnTo>
                  <a:cubicBezTo>
                    <a:pt x="5048" y="11658"/>
                    <a:pt x="6349" y="7642"/>
                    <a:pt x="6999" y="3588"/>
                  </a:cubicBezTo>
                  <a:close/>
                  <a:moveTo>
                    <a:pt x="53582" y="21181"/>
                  </a:moveTo>
                  <a:lnTo>
                    <a:pt x="53621" y="21220"/>
                  </a:lnTo>
                  <a:lnTo>
                    <a:pt x="53697" y="21258"/>
                  </a:lnTo>
                  <a:cubicBezTo>
                    <a:pt x="53621" y="21411"/>
                    <a:pt x="53506" y="21564"/>
                    <a:pt x="53429" y="21755"/>
                  </a:cubicBezTo>
                  <a:cubicBezTo>
                    <a:pt x="53506" y="21564"/>
                    <a:pt x="53544" y="21373"/>
                    <a:pt x="53582" y="21181"/>
                  </a:cubicBezTo>
                  <a:close/>
                  <a:moveTo>
                    <a:pt x="53888" y="21373"/>
                  </a:moveTo>
                  <a:cubicBezTo>
                    <a:pt x="54003" y="21411"/>
                    <a:pt x="54080" y="21449"/>
                    <a:pt x="54194" y="21487"/>
                  </a:cubicBezTo>
                  <a:lnTo>
                    <a:pt x="54194" y="21526"/>
                  </a:lnTo>
                  <a:cubicBezTo>
                    <a:pt x="54156" y="21602"/>
                    <a:pt x="54080" y="21717"/>
                    <a:pt x="54041" y="21831"/>
                  </a:cubicBezTo>
                  <a:lnTo>
                    <a:pt x="54003" y="21831"/>
                  </a:lnTo>
                  <a:cubicBezTo>
                    <a:pt x="53984" y="21812"/>
                    <a:pt x="53955" y="21803"/>
                    <a:pt x="53927" y="21803"/>
                  </a:cubicBezTo>
                  <a:cubicBezTo>
                    <a:pt x="53898" y="21803"/>
                    <a:pt x="53869" y="21812"/>
                    <a:pt x="53850" y="21831"/>
                  </a:cubicBezTo>
                  <a:cubicBezTo>
                    <a:pt x="53850" y="21717"/>
                    <a:pt x="53850" y="21602"/>
                    <a:pt x="53850" y="21487"/>
                  </a:cubicBezTo>
                  <a:cubicBezTo>
                    <a:pt x="53850" y="21411"/>
                    <a:pt x="53888" y="21373"/>
                    <a:pt x="53888" y="21373"/>
                  </a:cubicBezTo>
                  <a:close/>
                  <a:moveTo>
                    <a:pt x="54615" y="21487"/>
                  </a:moveTo>
                  <a:lnTo>
                    <a:pt x="54386" y="21870"/>
                  </a:lnTo>
                  <a:cubicBezTo>
                    <a:pt x="54424" y="21755"/>
                    <a:pt x="54462" y="21640"/>
                    <a:pt x="54462" y="21526"/>
                  </a:cubicBezTo>
                  <a:lnTo>
                    <a:pt x="54577" y="21526"/>
                  </a:lnTo>
                  <a:cubicBezTo>
                    <a:pt x="54577" y="21487"/>
                    <a:pt x="54615" y="21487"/>
                    <a:pt x="54615" y="21487"/>
                  </a:cubicBezTo>
                  <a:close/>
                  <a:moveTo>
                    <a:pt x="53927" y="22099"/>
                  </a:moveTo>
                  <a:lnTo>
                    <a:pt x="53927" y="22137"/>
                  </a:lnTo>
                  <a:lnTo>
                    <a:pt x="53812" y="22252"/>
                  </a:lnTo>
                  <a:cubicBezTo>
                    <a:pt x="53812" y="22214"/>
                    <a:pt x="53812" y="22176"/>
                    <a:pt x="53812" y="22099"/>
                  </a:cubicBezTo>
                  <a:lnTo>
                    <a:pt x="53850" y="22099"/>
                  </a:lnTo>
                  <a:cubicBezTo>
                    <a:pt x="53850" y="22118"/>
                    <a:pt x="53860" y="22128"/>
                    <a:pt x="53874" y="22128"/>
                  </a:cubicBezTo>
                  <a:cubicBezTo>
                    <a:pt x="53888" y="22128"/>
                    <a:pt x="53907" y="22118"/>
                    <a:pt x="53927" y="22099"/>
                  </a:cubicBezTo>
                  <a:close/>
                  <a:moveTo>
                    <a:pt x="52970" y="22558"/>
                  </a:moveTo>
                  <a:cubicBezTo>
                    <a:pt x="52932" y="22635"/>
                    <a:pt x="52894" y="22711"/>
                    <a:pt x="52856" y="22788"/>
                  </a:cubicBezTo>
                  <a:lnTo>
                    <a:pt x="52817" y="22826"/>
                  </a:lnTo>
                  <a:cubicBezTo>
                    <a:pt x="52856" y="22749"/>
                    <a:pt x="52932" y="22635"/>
                    <a:pt x="52970" y="22558"/>
                  </a:cubicBezTo>
                  <a:close/>
                  <a:moveTo>
                    <a:pt x="2868" y="20072"/>
                  </a:moveTo>
                  <a:lnTo>
                    <a:pt x="2868" y="20072"/>
                  </a:lnTo>
                  <a:cubicBezTo>
                    <a:pt x="2754" y="20569"/>
                    <a:pt x="2677" y="21067"/>
                    <a:pt x="2601" y="21564"/>
                  </a:cubicBezTo>
                  <a:cubicBezTo>
                    <a:pt x="2562" y="21640"/>
                    <a:pt x="2562" y="21755"/>
                    <a:pt x="2524" y="21870"/>
                  </a:cubicBezTo>
                  <a:cubicBezTo>
                    <a:pt x="2371" y="22290"/>
                    <a:pt x="2218" y="22711"/>
                    <a:pt x="2027" y="23170"/>
                  </a:cubicBezTo>
                  <a:cubicBezTo>
                    <a:pt x="2333" y="22137"/>
                    <a:pt x="2601" y="21105"/>
                    <a:pt x="2868" y="20072"/>
                  </a:cubicBezTo>
                  <a:close/>
                  <a:moveTo>
                    <a:pt x="52588" y="19460"/>
                  </a:moveTo>
                  <a:cubicBezTo>
                    <a:pt x="52856" y="19498"/>
                    <a:pt x="53085" y="19575"/>
                    <a:pt x="53353" y="19613"/>
                  </a:cubicBezTo>
                  <a:cubicBezTo>
                    <a:pt x="52550" y="20875"/>
                    <a:pt x="51785" y="22137"/>
                    <a:pt x="51058" y="23400"/>
                  </a:cubicBezTo>
                  <a:cubicBezTo>
                    <a:pt x="51058" y="23352"/>
                    <a:pt x="51014" y="23320"/>
                    <a:pt x="50972" y="23320"/>
                  </a:cubicBezTo>
                  <a:cubicBezTo>
                    <a:pt x="50946" y="23320"/>
                    <a:pt x="50920" y="23332"/>
                    <a:pt x="50905" y="23361"/>
                  </a:cubicBezTo>
                  <a:cubicBezTo>
                    <a:pt x="50255" y="23859"/>
                    <a:pt x="49720" y="24432"/>
                    <a:pt x="49184" y="25044"/>
                  </a:cubicBezTo>
                  <a:cubicBezTo>
                    <a:pt x="48916" y="25388"/>
                    <a:pt x="48687" y="25694"/>
                    <a:pt x="48419" y="26000"/>
                  </a:cubicBezTo>
                  <a:cubicBezTo>
                    <a:pt x="48381" y="26039"/>
                    <a:pt x="48343" y="26077"/>
                    <a:pt x="48343" y="26077"/>
                  </a:cubicBezTo>
                  <a:cubicBezTo>
                    <a:pt x="48534" y="25656"/>
                    <a:pt x="48725" y="25197"/>
                    <a:pt x="48916" y="24738"/>
                  </a:cubicBezTo>
                  <a:cubicBezTo>
                    <a:pt x="49452" y="24279"/>
                    <a:pt x="49949" y="23744"/>
                    <a:pt x="50446" y="23208"/>
                  </a:cubicBezTo>
                  <a:cubicBezTo>
                    <a:pt x="50943" y="22749"/>
                    <a:pt x="51402" y="22252"/>
                    <a:pt x="51861" y="21755"/>
                  </a:cubicBezTo>
                  <a:cubicBezTo>
                    <a:pt x="51915" y="21674"/>
                    <a:pt x="51836" y="21593"/>
                    <a:pt x="51757" y="21593"/>
                  </a:cubicBezTo>
                  <a:cubicBezTo>
                    <a:pt x="51725" y="21593"/>
                    <a:pt x="51692" y="21607"/>
                    <a:pt x="51670" y="21640"/>
                  </a:cubicBezTo>
                  <a:cubicBezTo>
                    <a:pt x="50943" y="22596"/>
                    <a:pt x="49987" y="23323"/>
                    <a:pt x="49146" y="24203"/>
                  </a:cubicBezTo>
                  <a:cubicBezTo>
                    <a:pt x="49299" y="23859"/>
                    <a:pt x="49452" y="23476"/>
                    <a:pt x="49605" y="23132"/>
                  </a:cubicBezTo>
                  <a:cubicBezTo>
                    <a:pt x="49632" y="23159"/>
                    <a:pt x="49678" y="23186"/>
                    <a:pt x="49716" y="23186"/>
                  </a:cubicBezTo>
                  <a:cubicBezTo>
                    <a:pt x="49732" y="23186"/>
                    <a:pt x="49747" y="23181"/>
                    <a:pt x="49758" y="23170"/>
                  </a:cubicBezTo>
                  <a:cubicBezTo>
                    <a:pt x="50676" y="22443"/>
                    <a:pt x="51555" y="21640"/>
                    <a:pt x="52358" y="20761"/>
                  </a:cubicBezTo>
                  <a:cubicBezTo>
                    <a:pt x="52448" y="20701"/>
                    <a:pt x="52375" y="20572"/>
                    <a:pt x="52284" y="20572"/>
                  </a:cubicBezTo>
                  <a:cubicBezTo>
                    <a:pt x="52258" y="20572"/>
                    <a:pt x="52231" y="20582"/>
                    <a:pt x="52205" y="20608"/>
                  </a:cubicBezTo>
                  <a:cubicBezTo>
                    <a:pt x="51326" y="21334"/>
                    <a:pt x="50446" y="22137"/>
                    <a:pt x="49681" y="23017"/>
                  </a:cubicBezTo>
                  <a:cubicBezTo>
                    <a:pt x="49949" y="22405"/>
                    <a:pt x="50178" y="21755"/>
                    <a:pt x="50446" y="21143"/>
                  </a:cubicBezTo>
                  <a:cubicBezTo>
                    <a:pt x="50484" y="21181"/>
                    <a:pt x="50523" y="21181"/>
                    <a:pt x="50561" y="21181"/>
                  </a:cubicBezTo>
                  <a:lnTo>
                    <a:pt x="50561" y="21220"/>
                  </a:lnTo>
                  <a:cubicBezTo>
                    <a:pt x="51173" y="20722"/>
                    <a:pt x="51785" y="20187"/>
                    <a:pt x="52320" y="19537"/>
                  </a:cubicBezTo>
                  <a:cubicBezTo>
                    <a:pt x="52358" y="19498"/>
                    <a:pt x="52320" y="19460"/>
                    <a:pt x="52282" y="19460"/>
                  </a:cubicBezTo>
                  <a:close/>
                  <a:moveTo>
                    <a:pt x="1912" y="28295"/>
                  </a:moveTo>
                  <a:lnTo>
                    <a:pt x="2295" y="28448"/>
                  </a:lnTo>
                  <a:lnTo>
                    <a:pt x="1874" y="28333"/>
                  </a:lnTo>
                  <a:lnTo>
                    <a:pt x="1912" y="28295"/>
                  </a:lnTo>
                  <a:close/>
                  <a:moveTo>
                    <a:pt x="51020" y="23553"/>
                  </a:moveTo>
                  <a:lnTo>
                    <a:pt x="51020" y="23553"/>
                  </a:lnTo>
                  <a:cubicBezTo>
                    <a:pt x="50829" y="23897"/>
                    <a:pt x="50637" y="24241"/>
                    <a:pt x="50446" y="24585"/>
                  </a:cubicBezTo>
                  <a:cubicBezTo>
                    <a:pt x="50370" y="24585"/>
                    <a:pt x="50331" y="24585"/>
                    <a:pt x="50293" y="24623"/>
                  </a:cubicBezTo>
                  <a:cubicBezTo>
                    <a:pt x="49414" y="25503"/>
                    <a:pt x="48572" y="26421"/>
                    <a:pt x="47807" y="27415"/>
                  </a:cubicBezTo>
                  <a:cubicBezTo>
                    <a:pt x="47778" y="27474"/>
                    <a:pt x="47816" y="27555"/>
                    <a:pt x="47870" y="27555"/>
                  </a:cubicBezTo>
                  <a:cubicBezTo>
                    <a:pt x="47886" y="27555"/>
                    <a:pt x="47904" y="27548"/>
                    <a:pt x="47922" y="27530"/>
                  </a:cubicBezTo>
                  <a:cubicBezTo>
                    <a:pt x="48687" y="26880"/>
                    <a:pt x="49375" y="26115"/>
                    <a:pt x="49987" y="25350"/>
                  </a:cubicBezTo>
                  <a:lnTo>
                    <a:pt x="49987" y="25350"/>
                  </a:lnTo>
                  <a:cubicBezTo>
                    <a:pt x="49834" y="25656"/>
                    <a:pt x="49681" y="25962"/>
                    <a:pt x="49528" y="26268"/>
                  </a:cubicBezTo>
                  <a:cubicBezTo>
                    <a:pt x="49490" y="26230"/>
                    <a:pt x="49452" y="26211"/>
                    <a:pt x="49418" y="26211"/>
                  </a:cubicBezTo>
                  <a:cubicBezTo>
                    <a:pt x="49385" y="26211"/>
                    <a:pt x="49356" y="26230"/>
                    <a:pt x="49337" y="26268"/>
                  </a:cubicBezTo>
                  <a:cubicBezTo>
                    <a:pt x="48572" y="27033"/>
                    <a:pt x="47845" y="27836"/>
                    <a:pt x="47157" y="28678"/>
                  </a:cubicBezTo>
                  <a:cubicBezTo>
                    <a:pt x="47540" y="27874"/>
                    <a:pt x="47884" y="27071"/>
                    <a:pt x="48228" y="26268"/>
                  </a:cubicBezTo>
                  <a:lnTo>
                    <a:pt x="48266" y="26268"/>
                  </a:lnTo>
                  <a:cubicBezTo>
                    <a:pt x="48266" y="26306"/>
                    <a:pt x="48304" y="26345"/>
                    <a:pt x="48343" y="26345"/>
                  </a:cubicBezTo>
                  <a:cubicBezTo>
                    <a:pt x="48359" y="26360"/>
                    <a:pt x="48381" y="26370"/>
                    <a:pt x="48407" y="26370"/>
                  </a:cubicBezTo>
                  <a:cubicBezTo>
                    <a:pt x="48444" y="26370"/>
                    <a:pt x="48489" y="26351"/>
                    <a:pt x="48534" y="26306"/>
                  </a:cubicBezTo>
                  <a:cubicBezTo>
                    <a:pt x="48572" y="26268"/>
                    <a:pt x="48572" y="26230"/>
                    <a:pt x="48534" y="26192"/>
                  </a:cubicBezTo>
                  <a:cubicBezTo>
                    <a:pt x="48649" y="26153"/>
                    <a:pt x="48725" y="26115"/>
                    <a:pt x="48725" y="26115"/>
                  </a:cubicBezTo>
                  <a:cubicBezTo>
                    <a:pt x="48993" y="25847"/>
                    <a:pt x="49222" y="25541"/>
                    <a:pt x="49414" y="25197"/>
                  </a:cubicBezTo>
                  <a:cubicBezTo>
                    <a:pt x="49873" y="24623"/>
                    <a:pt x="50408" y="24050"/>
                    <a:pt x="51020" y="23553"/>
                  </a:cubicBezTo>
                  <a:close/>
                  <a:moveTo>
                    <a:pt x="1224" y="26421"/>
                  </a:moveTo>
                  <a:cubicBezTo>
                    <a:pt x="1224" y="26459"/>
                    <a:pt x="1262" y="26498"/>
                    <a:pt x="1300" y="26536"/>
                  </a:cubicBezTo>
                  <a:cubicBezTo>
                    <a:pt x="1109" y="27109"/>
                    <a:pt x="956" y="27683"/>
                    <a:pt x="803" y="28257"/>
                  </a:cubicBezTo>
                  <a:cubicBezTo>
                    <a:pt x="765" y="28372"/>
                    <a:pt x="803" y="28486"/>
                    <a:pt x="918" y="28563"/>
                  </a:cubicBezTo>
                  <a:cubicBezTo>
                    <a:pt x="918" y="28563"/>
                    <a:pt x="918" y="28601"/>
                    <a:pt x="918" y="28639"/>
                  </a:cubicBezTo>
                  <a:cubicBezTo>
                    <a:pt x="880" y="28639"/>
                    <a:pt x="841" y="28678"/>
                    <a:pt x="841" y="28716"/>
                  </a:cubicBezTo>
                  <a:lnTo>
                    <a:pt x="841" y="28831"/>
                  </a:lnTo>
                  <a:cubicBezTo>
                    <a:pt x="765" y="28716"/>
                    <a:pt x="727" y="28601"/>
                    <a:pt x="688" y="28486"/>
                  </a:cubicBezTo>
                  <a:cubicBezTo>
                    <a:pt x="841" y="27798"/>
                    <a:pt x="1033" y="27109"/>
                    <a:pt x="1224" y="26421"/>
                  </a:cubicBezTo>
                  <a:close/>
                  <a:moveTo>
                    <a:pt x="5240" y="15291"/>
                  </a:moveTo>
                  <a:lnTo>
                    <a:pt x="5240" y="15291"/>
                  </a:lnTo>
                  <a:cubicBezTo>
                    <a:pt x="4245" y="19422"/>
                    <a:pt x="3213" y="23514"/>
                    <a:pt x="2180" y="27607"/>
                  </a:cubicBezTo>
                  <a:cubicBezTo>
                    <a:pt x="2104" y="27683"/>
                    <a:pt x="2065" y="27836"/>
                    <a:pt x="2180" y="27913"/>
                  </a:cubicBezTo>
                  <a:cubicBezTo>
                    <a:pt x="2180" y="27913"/>
                    <a:pt x="2180" y="27913"/>
                    <a:pt x="2180" y="27951"/>
                  </a:cubicBezTo>
                  <a:cubicBezTo>
                    <a:pt x="2158" y="27973"/>
                    <a:pt x="2174" y="27995"/>
                    <a:pt x="2192" y="27995"/>
                  </a:cubicBezTo>
                  <a:cubicBezTo>
                    <a:pt x="2205" y="27995"/>
                    <a:pt x="2218" y="27983"/>
                    <a:pt x="2218" y="27951"/>
                  </a:cubicBezTo>
                  <a:cubicBezTo>
                    <a:pt x="2237" y="27970"/>
                    <a:pt x="2266" y="27980"/>
                    <a:pt x="2295" y="27980"/>
                  </a:cubicBezTo>
                  <a:cubicBezTo>
                    <a:pt x="2323" y="27980"/>
                    <a:pt x="2352" y="27970"/>
                    <a:pt x="2371" y="27951"/>
                  </a:cubicBezTo>
                  <a:cubicBezTo>
                    <a:pt x="3366" y="28372"/>
                    <a:pt x="4360" y="28792"/>
                    <a:pt x="5354" y="29175"/>
                  </a:cubicBezTo>
                  <a:cubicBezTo>
                    <a:pt x="4245" y="28754"/>
                    <a:pt x="3098" y="28372"/>
                    <a:pt x="1989" y="28027"/>
                  </a:cubicBezTo>
                  <a:cubicBezTo>
                    <a:pt x="2027" y="27874"/>
                    <a:pt x="2065" y="27760"/>
                    <a:pt x="2104" y="27607"/>
                  </a:cubicBezTo>
                  <a:cubicBezTo>
                    <a:pt x="2371" y="26574"/>
                    <a:pt x="2601" y="25541"/>
                    <a:pt x="2715" y="24509"/>
                  </a:cubicBezTo>
                  <a:cubicBezTo>
                    <a:pt x="2715" y="24470"/>
                    <a:pt x="2715" y="24432"/>
                    <a:pt x="2715" y="24394"/>
                  </a:cubicBezTo>
                  <a:cubicBezTo>
                    <a:pt x="2830" y="23935"/>
                    <a:pt x="2907" y="23514"/>
                    <a:pt x="3021" y="23055"/>
                  </a:cubicBezTo>
                  <a:lnTo>
                    <a:pt x="3021" y="23017"/>
                  </a:lnTo>
                  <a:cubicBezTo>
                    <a:pt x="3021" y="22941"/>
                    <a:pt x="3021" y="22864"/>
                    <a:pt x="2983" y="22826"/>
                  </a:cubicBezTo>
                  <a:lnTo>
                    <a:pt x="3404" y="21564"/>
                  </a:lnTo>
                  <a:cubicBezTo>
                    <a:pt x="3786" y="20569"/>
                    <a:pt x="4207" y="19613"/>
                    <a:pt x="4207" y="18542"/>
                  </a:cubicBezTo>
                  <a:cubicBezTo>
                    <a:pt x="4360" y="18083"/>
                    <a:pt x="4513" y="17663"/>
                    <a:pt x="4628" y="17204"/>
                  </a:cubicBezTo>
                  <a:cubicBezTo>
                    <a:pt x="4666" y="17165"/>
                    <a:pt x="4666" y="17127"/>
                    <a:pt x="4704" y="17089"/>
                  </a:cubicBezTo>
                  <a:cubicBezTo>
                    <a:pt x="4704" y="17051"/>
                    <a:pt x="4704" y="17012"/>
                    <a:pt x="4742" y="16936"/>
                  </a:cubicBezTo>
                  <a:cubicBezTo>
                    <a:pt x="4895" y="16401"/>
                    <a:pt x="5087" y="15827"/>
                    <a:pt x="5240" y="15291"/>
                  </a:cubicBezTo>
                  <a:close/>
                  <a:moveTo>
                    <a:pt x="1186" y="28754"/>
                  </a:moveTo>
                  <a:cubicBezTo>
                    <a:pt x="1224" y="28754"/>
                    <a:pt x="1224" y="28754"/>
                    <a:pt x="1262" y="28792"/>
                  </a:cubicBezTo>
                  <a:lnTo>
                    <a:pt x="1606" y="28907"/>
                  </a:lnTo>
                  <a:cubicBezTo>
                    <a:pt x="1989" y="29098"/>
                    <a:pt x="2371" y="29289"/>
                    <a:pt x="2715" y="29481"/>
                  </a:cubicBezTo>
                  <a:cubicBezTo>
                    <a:pt x="2104" y="29442"/>
                    <a:pt x="1492" y="29175"/>
                    <a:pt x="1071" y="28754"/>
                  </a:cubicBezTo>
                  <a:close/>
                  <a:moveTo>
                    <a:pt x="7458" y="10205"/>
                  </a:moveTo>
                  <a:lnTo>
                    <a:pt x="7458" y="10205"/>
                  </a:lnTo>
                  <a:cubicBezTo>
                    <a:pt x="7381" y="10625"/>
                    <a:pt x="7305" y="11008"/>
                    <a:pt x="7228" y="11390"/>
                  </a:cubicBezTo>
                  <a:cubicBezTo>
                    <a:pt x="7197" y="11374"/>
                    <a:pt x="7159" y="11365"/>
                    <a:pt x="7122" y="11365"/>
                  </a:cubicBezTo>
                  <a:cubicBezTo>
                    <a:pt x="7070" y="11365"/>
                    <a:pt x="7021" y="11384"/>
                    <a:pt x="6999" y="11429"/>
                  </a:cubicBezTo>
                  <a:cubicBezTo>
                    <a:pt x="6731" y="12155"/>
                    <a:pt x="6311" y="12805"/>
                    <a:pt x="6043" y="13532"/>
                  </a:cubicBezTo>
                  <a:cubicBezTo>
                    <a:pt x="6016" y="13586"/>
                    <a:pt x="6065" y="13640"/>
                    <a:pt x="6124" y="13640"/>
                  </a:cubicBezTo>
                  <a:cubicBezTo>
                    <a:pt x="6148" y="13640"/>
                    <a:pt x="6173" y="13631"/>
                    <a:pt x="6196" y="13609"/>
                  </a:cubicBezTo>
                  <a:cubicBezTo>
                    <a:pt x="6578" y="13035"/>
                    <a:pt x="6922" y="12423"/>
                    <a:pt x="7152" y="11735"/>
                  </a:cubicBezTo>
                  <a:lnTo>
                    <a:pt x="7152" y="11735"/>
                  </a:lnTo>
                  <a:cubicBezTo>
                    <a:pt x="6961" y="12691"/>
                    <a:pt x="6731" y="13647"/>
                    <a:pt x="6540" y="14603"/>
                  </a:cubicBezTo>
                  <a:cubicBezTo>
                    <a:pt x="5584" y="18542"/>
                    <a:pt x="4589" y="22482"/>
                    <a:pt x="3557" y="26383"/>
                  </a:cubicBezTo>
                  <a:cubicBezTo>
                    <a:pt x="3519" y="26498"/>
                    <a:pt x="3633" y="26612"/>
                    <a:pt x="3786" y="26612"/>
                  </a:cubicBezTo>
                  <a:cubicBezTo>
                    <a:pt x="3888" y="26606"/>
                    <a:pt x="3991" y="26603"/>
                    <a:pt x="4095" y="26603"/>
                  </a:cubicBezTo>
                  <a:cubicBezTo>
                    <a:pt x="5858" y="26603"/>
                    <a:pt x="7857" y="27492"/>
                    <a:pt x="9447" y="28142"/>
                  </a:cubicBezTo>
                  <a:cubicBezTo>
                    <a:pt x="10785" y="28678"/>
                    <a:pt x="12086" y="29289"/>
                    <a:pt x="13386" y="29863"/>
                  </a:cubicBezTo>
                  <a:lnTo>
                    <a:pt x="14151" y="30207"/>
                  </a:lnTo>
                  <a:cubicBezTo>
                    <a:pt x="14151" y="30246"/>
                    <a:pt x="14151" y="30284"/>
                    <a:pt x="14151" y="30284"/>
                  </a:cubicBezTo>
                  <a:lnTo>
                    <a:pt x="15107" y="31852"/>
                  </a:lnTo>
                  <a:cubicBezTo>
                    <a:pt x="15260" y="32081"/>
                    <a:pt x="15375" y="32273"/>
                    <a:pt x="15490" y="32502"/>
                  </a:cubicBezTo>
                  <a:lnTo>
                    <a:pt x="14610" y="32196"/>
                  </a:lnTo>
                  <a:cubicBezTo>
                    <a:pt x="14457" y="31967"/>
                    <a:pt x="14227" y="31775"/>
                    <a:pt x="14074" y="31508"/>
                  </a:cubicBezTo>
                  <a:cubicBezTo>
                    <a:pt x="13692" y="30972"/>
                    <a:pt x="13386" y="30437"/>
                    <a:pt x="13118" y="29825"/>
                  </a:cubicBezTo>
                  <a:cubicBezTo>
                    <a:pt x="13092" y="29785"/>
                    <a:pt x="13056" y="29768"/>
                    <a:pt x="13022" y="29768"/>
                  </a:cubicBezTo>
                  <a:cubicBezTo>
                    <a:pt x="12958" y="29768"/>
                    <a:pt x="12902" y="29827"/>
                    <a:pt x="12927" y="29901"/>
                  </a:cubicBezTo>
                  <a:cubicBezTo>
                    <a:pt x="13157" y="30475"/>
                    <a:pt x="13463" y="31049"/>
                    <a:pt x="13807" y="31546"/>
                  </a:cubicBezTo>
                  <a:cubicBezTo>
                    <a:pt x="13921" y="31699"/>
                    <a:pt x="13998" y="31852"/>
                    <a:pt x="14113" y="32043"/>
                  </a:cubicBezTo>
                  <a:lnTo>
                    <a:pt x="13195" y="31699"/>
                  </a:lnTo>
                  <a:cubicBezTo>
                    <a:pt x="12812" y="31049"/>
                    <a:pt x="12430" y="30399"/>
                    <a:pt x="12086" y="29748"/>
                  </a:cubicBezTo>
                  <a:cubicBezTo>
                    <a:pt x="12072" y="29708"/>
                    <a:pt x="12045" y="29692"/>
                    <a:pt x="12017" y="29692"/>
                  </a:cubicBezTo>
                  <a:cubicBezTo>
                    <a:pt x="11964" y="29692"/>
                    <a:pt x="11908" y="29750"/>
                    <a:pt x="11933" y="29825"/>
                  </a:cubicBezTo>
                  <a:cubicBezTo>
                    <a:pt x="12200" y="30360"/>
                    <a:pt x="12468" y="30972"/>
                    <a:pt x="12774" y="31546"/>
                  </a:cubicBezTo>
                  <a:lnTo>
                    <a:pt x="11933" y="31202"/>
                  </a:lnTo>
                  <a:cubicBezTo>
                    <a:pt x="11856" y="31164"/>
                    <a:pt x="11818" y="31087"/>
                    <a:pt x="11780" y="31011"/>
                  </a:cubicBezTo>
                  <a:cubicBezTo>
                    <a:pt x="11550" y="30552"/>
                    <a:pt x="11321" y="30093"/>
                    <a:pt x="11168" y="29595"/>
                  </a:cubicBezTo>
                  <a:cubicBezTo>
                    <a:pt x="11152" y="29547"/>
                    <a:pt x="11109" y="29526"/>
                    <a:pt x="11067" y="29526"/>
                  </a:cubicBezTo>
                  <a:cubicBezTo>
                    <a:pt x="11010" y="29526"/>
                    <a:pt x="10954" y="29567"/>
                    <a:pt x="10977" y="29634"/>
                  </a:cubicBezTo>
                  <a:cubicBezTo>
                    <a:pt x="11130" y="30131"/>
                    <a:pt x="11321" y="30590"/>
                    <a:pt x="11550" y="31049"/>
                  </a:cubicBezTo>
                  <a:lnTo>
                    <a:pt x="10862" y="30819"/>
                  </a:lnTo>
                  <a:lnTo>
                    <a:pt x="10824" y="30781"/>
                  </a:lnTo>
                  <a:cubicBezTo>
                    <a:pt x="10556" y="30284"/>
                    <a:pt x="10288" y="29787"/>
                    <a:pt x="10097" y="29289"/>
                  </a:cubicBezTo>
                  <a:cubicBezTo>
                    <a:pt x="10084" y="29249"/>
                    <a:pt x="10052" y="29233"/>
                    <a:pt x="10019" y="29233"/>
                  </a:cubicBezTo>
                  <a:cubicBezTo>
                    <a:pt x="9958" y="29233"/>
                    <a:pt x="9894" y="29291"/>
                    <a:pt x="9944" y="29366"/>
                  </a:cubicBezTo>
                  <a:cubicBezTo>
                    <a:pt x="10097" y="29787"/>
                    <a:pt x="10288" y="30246"/>
                    <a:pt x="10518" y="30705"/>
                  </a:cubicBezTo>
                  <a:lnTo>
                    <a:pt x="10135" y="30552"/>
                  </a:lnTo>
                  <a:cubicBezTo>
                    <a:pt x="9753" y="29825"/>
                    <a:pt x="9294" y="29136"/>
                    <a:pt x="8911" y="28448"/>
                  </a:cubicBezTo>
                  <a:cubicBezTo>
                    <a:pt x="8897" y="28406"/>
                    <a:pt x="8868" y="28390"/>
                    <a:pt x="8838" y="28390"/>
                  </a:cubicBezTo>
                  <a:cubicBezTo>
                    <a:pt x="8786" y="28390"/>
                    <a:pt x="8734" y="28438"/>
                    <a:pt x="8758" y="28486"/>
                  </a:cubicBezTo>
                  <a:cubicBezTo>
                    <a:pt x="9102" y="29136"/>
                    <a:pt x="9408" y="29787"/>
                    <a:pt x="9714" y="30399"/>
                  </a:cubicBezTo>
                  <a:lnTo>
                    <a:pt x="8950" y="30131"/>
                  </a:lnTo>
                  <a:cubicBezTo>
                    <a:pt x="8529" y="29481"/>
                    <a:pt x="8146" y="28831"/>
                    <a:pt x="7802" y="28142"/>
                  </a:cubicBezTo>
                  <a:cubicBezTo>
                    <a:pt x="7789" y="28102"/>
                    <a:pt x="7757" y="28085"/>
                    <a:pt x="7724" y="28085"/>
                  </a:cubicBezTo>
                  <a:cubicBezTo>
                    <a:pt x="7663" y="28085"/>
                    <a:pt x="7599" y="28144"/>
                    <a:pt x="7649" y="28219"/>
                  </a:cubicBezTo>
                  <a:cubicBezTo>
                    <a:pt x="7917" y="28792"/>
                    <a:pt x="8185" y="29366"/>
                    <a:pt x="8491" y="29940"/>
                  </a:cubicBezTo>
                  <a:lnTo>
                    <a:pt x="8032" y="29787"/>
                  </a:lnTo>
                  <a:cubicBezTo>
                    <a:pt x="7917" y="29595"/>
                    <a:pt x="7802" y="29404"/>
                    <a:pt x="7726" y="29251"/>
                  </a:cubicBezTo>
                  <a:cubicBezTo>
                    <a:pt x="7381" y="28639"/>
                    <a:pt x="7037" y="28066"/>
                    <a:pt x="6655" y="27492"/>
                  </a:cubicBezTo>
                  <a:cubicBezTo>
                    <a:pt x="6633" y="27459"/>
                    <a:pt x="6605" y="27445"/>
                    <a:pt x="6578" y="27445"/>
                  </a:cubicBezTo>
                  <a:cubicBezTo>
                    <a:pt x="6510" y="27445"/>
                    <a:pt x="6447" y="27535"/>
                    <a:pt x="6502" y="27645"/>
                  </a:cubicBezTo>
                  <a:cubicBezTo>
                    <a:pt x="6884" y="28295"/>
                    <a:pt x="7228" y="28907"/>
                    <a:pt x="7611" y="29557"/>
                  </a:cubicBezTo>
                  <a:lnTo>
                    <a:pt x="7649" y="29634"/>
                  </a:lnTo>
                  <a:lnTo>
                    <a:pt x="7649" y="29634"/>
                  </a:lnTo>
                  <a:lnTo>
                    <a:pt x="7152" y="29442"/>
                  </a:lnTo>
                  <a:cubicBezTo>
                    <a:pt x="7037" y="29289"/>
                    <a:pt x="6961" y="29175"/>
                    <a:pt x="6884" y="29022"/>
                  </a:cubicBezTo>
                  <a:cubicBezTo>
                    <a:pt x="6578" y="28563"/>
                    <a:pt x="6311" y="28027"/>
                    <a:pt x="6081" y="27492"/>
                  </a:cubicBezTo>
                  <a:cubicBezTo>
                    <a:pt x="6059" y="27469"/>
                    <a:pt x="6033" y="27460"/>
                    <a:pt x="6009" y="27460"/>
                  </a:cubicBezTo>
                  <a:cubicBezTo>
                    <a:pt x="5951" y="27460"/>
                    <a:pt x="5901" y="27514"/>
                    <a:pt x="5928" y="27568"/>
                  </a:cubicBezTo>
                  <a:cubicBezTo>
                    <a:pt x="6158" y="28142"/>
                    <a:pt x="6425" y="28678"/>
                    <a:pt x="6693" y="29213"/>
                  </a:cubicBezTo>
                  <a:lnTo>
                    <a:pt x="6731" y="29289"/>
                  </a:lnTo>
                  <a:lnTo>
                    <a:pt x="6272" y="29175"/>
                  </a:lnTo>
                  <a:lnTo>
                    <a:pt x="6119" y="28907"/>
                  </a:lnTo>
                  <a:cubicBezTo>
                    <a:pt x="5890" y="28410"/>
                    <a:pt x="5622" y="27951"/>
                    <a:pt x="5278" y="27568"/>
                  </a:cubicBezTo>
                  <a:cubicBezTo>
                    <a:pt x="5240" y="27549"/>
                    <a:pt x="5211" y="27540"/>
                    <a:pt x="5187" y="27540"/>
                  </a:cubicBezTo>
                  <a:cubicBezTo>
                    <a:pt x="5163" y="27540"/>
                    <a:pt x="5144" y="27549"/>
                    <a:pt x="5125" y="27568"/>
                  </a:cubicBezTo>
                  <a:cubicBezTo>
                    <a:pt x="5048" y="27607"/>
                    <a:pt x="5048" y="27645"/>
                    <a:pt x="5087" y="27721"/>
                  </a:cubicBezTo>
                  <a:lnTo>
                    <a:pt x="5125" y="27721"/>
                  </a:lnTo>
                  <a:cubicBezTo>
                    <a:pt x="5163" y="27836"/>
                    <a:pt x="5546" y="28601"/>
                    <a:pt x="5737" y="28983"/>
                  </a:cubicBezTo>
                  <a:lnTo>
                    <a:pt x="2524" y="27721"/>
                  </a:lnTo>
                  <a:cubicBezTo>
                    <a:pt x="3480" y="23744"/>
                    <a:pt x="4437" y="19766"/>
                    <a:pt x="5431" y="15789"/>
                  </a:cubicBezTo>
                  <a:lnTo>
                    <a:pt x="6234" y="12576"/>
                  </a:lnTo>
                  <a:lnTo>
                    <a:pt x="6311" y="12576"/>
                  </a:lnTo>
                  <a:cubicBezTo>
                    <a:pt x="6731" y="11811"/>
                    <a:pt x="7114" y="11008"/>
                    <a:pt x="7458" y="10205"/>
                  </a:cubicBezTo>
                  <a:close/>
                  <a:moveTo>
                    <a:pt x="11894" y="2020"/>
                  </a:moveTo>
                  <a:cubicBezTo>
                    <a:pt x="12353" y="2479"/>
                    <a:pt x="12965" y="2823"/>
                    <a:pt x="13616" y="2900"/>
                  </a:cubicBezTo>
                  <a:cubicBezTo>
                    <a:pt x="11550" y="9555"/>
                    <a:pt x="9600" y="16133"/>
                    <a:pt x="6999" y="22635"/>
                  </a:cubicBezTo>
                  <a:cubicBezTo>
                    <a:pt x="6961" y="22673"/>
                    <a:pt x="6961" y="22711"/>
                    <a:pt x="6999" y="22788"/>
                  </a:cubicBezTo>
                  <a:cubicBezTo>
                    <a:pt x="6846" y="23361"/>
                    <a:pt x="7420" y="23820"/>
                    <a:pt x="7879" y="24279"/>
                  </a:cubicBezTo>
                  <a:cubicBezTo>
                    <a:pt x="9294" y="25580"/>
                    <a:pt x="10900" y="26689"/>
                    <a:pt x="12621" y="27568"/>
                  </a:cubicBezTo>
                  <a:cubicBezTo>
                    <a:pt x="14495" y="28525"/>
                    <a:pt x="16522" y="28907"/>
                    <a:pt x="18396" y="29748"/>
                  </a:cubicBezTo>
                  <a:cubicBezTo>
                    <a:pt x="19773" y="30360"/>
                    <a:pt x="20729" y="31469"/>
                    <a:pt x="21724" y="32540"/>
                  </a:cubicBezTo>
                  <a:cubicBezTo>
                    <a:pt x="19658" y="31164"/>
                    <a:pt x="17325" y="30207"/>
                    <a:pt x="15069" y="29213"/>
                  </a:cubicBezTo>
                  <a:cubicBezTo>
                    <a:pt x="11856" y="27721"/>
                    <a:pt x="8605" y="26039"/>
                    <a:pt x="5278" y="24853"/>
                  </a:cubicBezTo>
                  <a:cubicBezTo>
                    <a:pt x="7420" y="17242"/>
                    <a:pt x="9982" y="9707"/>
                    <a:pt x="11894" y="2020"/>
                  </a:cubicBezTo>
                  <a:close/>
                  <a:moveTo>
                    <a:pt x="14457" y="30360"/>
                  </a:moveTo>
                  <a:lnTo>
                    <a:pt x="15490" y="30819"/>
                  </a:lnTo>
                  <a:cubicBezTo>
                    <a:pt x="15757" y="31393"/>
                    <a:pt x="16025" y="31967"/>
                    <a:pt x="16293" y="32540"/>
                  </a:cubicBezTo>
                  <a:cubicBezTo>
                    <a:pt x="16331" y="32617"/>
                    <a:pt x="16369" y="32732"/>
                    <a:pt x="16407" y="32808"/>
                  </a:cubicBezTo>
                  <a:lnTo>
                    <a:pt x="15948" y="32655"/>
                  </a:lnTo>
                  <a:cubicBezTo>
                    <a:pt x="15757" y="32349"/>
                    <a:pt x="15528" y="32043"/>
                    <a:pt x="15337" y="31737"/>
                  </a:cubicBezTo>
                  <a:cubicBezTo>
                    <a:pt x="15031" y="31278"/>
                    <a:pt x="14725" y="30819"/>
                    <a:pt x="14457" y="30360"/>
                  </a:cubicBezTo>
                  <a:close/>
                  <a:moveTo>
                    <a:pt x="4422" y="30318"/>
                  </a:moveTo>
                  <a:cubicBezTo>
                    <a:pt x="6122" y="30818"/>
                    <a:pt x="7696" y="31575"/>
                    <a:pt x="9408" y="32158"/>
                  </a:cubicBezTo>
                  <a:cubicBezTo>
                    <a:pt x="9714" y="32234"/>
                    <a:pt x="10059" y="32349"/>
                    <a:pt x="10365" y="32426"/>
                  </a:cubicBezTo>
                  <a:cubicBezTo>
                    <a:pt x="10365" y="32464"/>
                    <a:pt x="10365" y="32502"/>
                    <a:pt x="10403" y="32502"/>
                  </a:cubicBezTo>
                  <a:lnTo>
                    <a:pt x="11168" y="32846"/>
                  </a:lnTo>
                  <a:cubicBezTo>
                    <a:pt x="10594" y="32655"/>
                    <a:pt x="10059" y="32464"/>
                    <a:pt x="9485" y="32234"/>
                  </a:cubicBezTo>
                  <a:lnTo>
                    <a:pt x="4551" y="30360"/>
                  </a:lnTo>
                  <a:cubicBezTo>
                    <a:pt x="4509" y="30346"/>
                    <a:pt x="4466" y="30332"/>
                    <a:pt x="4422" y="30318"/>
                  </a:cubicBezTo>
                  <a:close/>
                  <a:moveTo>
                    <a:pt x="14572" y="414"/>
                  </a:moveTo>
                  <a:cubicBezTo>
                    <a:pt x="16446" y="2364"/>
                    <a:pt x="18549" y="4047"/>
                    <a:pt x="20844" y="5424"/>
                  </a:cubicBezTo>
                  <a:cubicBezTo>
                    <a:pt x="20860" y="5429"/>
                    <a:pt x="20875" y="5432"/>
                    <a:pt x="20889" y="5432"/>
                  </a:cubicBezTo>
                  <a:cubicBezTo>
                    <a:pt x="20977" y="5432"/>
                    <a:pt x="21025" y="5337"/>
                    <a:pt x="20959" y="5271"/>
                  </a:cubicBezTo>
                  <a:cubicBezTo>
                    <a:pt x="20653" y="5041"/>
                    <a:pt x="20385" y="4812"/>
                    <a:pt x="20117" y="4583"/>
                  </a:cubicBezTo>
                  <a:lnTo>
                    <a:pt x="20117" y="4583"/>
                  </a:lnTo>
                  <a:cubicBezTo>
                    <a:pt x="20844" y="5041"/>
                    <a:pt x="21647" y="5424"/>
                    <a:pt x="22489" y="5768"/>
                  </a:cubicBezTo>
                  <a:cubicBezTo>
                    <a:pt x="23789" y="6304"/>
                    <a:pt x="25127" y="6763"/>
                    <a:pt x="26466" y="7145"/>
                  </a:cubicBezTo>
                  <a:cubicBezTo>
                    <a:pt x="27996" y="7566"/>
                    <a:pt x="29679" y="7795"/>
                    <a:pt x="30788" y="9057"/>
                  </a:cubicBezTo>
                  <a:cubicBezTo>
                    <a:pt x="31094" y="9478"/>
                    <a:pt x="31362" y="9937"/>
                    <a:pt x="31553" y="10434"/>
                  </a:cubicBezTo>
                  <a:lnTo>
                    <a:pt x="31515" y="10549"/>
                  </a:lnTo>
                  <a:cubicBezTo>
                    <a:pt x="31438" y="10587"/>
                    <a:pt x="31362" y="10625"/>
                    <a:pt x="31285" y="10664"/>
                  </a:cubicBezTo>
                  <a:lnTo>
                    <a:pt x="31438" y="10472"/>
                  </a:lnTo>
                  <a:cubicBezTo>
                    <a:pt x="31500" y="10442"/>
                    <a:pt x="31437" y="10337"/>
                    <a:pt x="31371" y="10337"/>
                  </a:cubicBezTo>
                  <a:cubicBezTo>
                    <a:pt x="31355" y="10337"/>
                    <a:pt x="31338" y="10343"/>
                    <a:pt x="31323" y="10358"/>
                  </a:cubicBezTo>
                  <a:cubicBezTo>
                    <a:pt x="31170" y="10511"/>
                    <a:pt x="31056" y="10664"/>
                    <a:pt x="30903" y="10817"/>
                  </a:cubicBezTo>
                  <a:cubicBezTo>
                    <a:pt x="30903" y="10817"/>
                    <a:pt x="30903" y="10855"/>
                    <a:pt x="30903" y="10893"/>
                  </a:cubicBezTo>
                  <a:cubicBezTo>
                    <a:pt x="30864" y="10931"/>
                    <a:pt x="30864" y="10970"/>
                    <a:pt x="30826" y="11008"/>
                  </a:cubicBezTo>
                  <a:cubicBezTo>
                    <a:pt x="30859" y="10942"/>
                    <a:pt x="30835" y="10847"/>
                    <a:pt x="30754" y="10847"/>
                  </a:cubicBezTo>
                  <a:cubicBezTo>
                    <a:pt x="30741" y="10847"/>
                    <a:pt x="30727" y="10850"/>
                    <a:pt x="30711" y="10855"/>
                  </a:cubicBezTo>
                  <a:lnTo>
                    <a:pt x="30673" y="10855"/>
                  </a:lnTo>
                  <a:cubicBezTo>
                    <a:pt x="30635" y="10893"/>
                    <a:pt x="30597" y="10931"/>
                    <a:pt x="30597" y="11008"/>
                  </a:cubicBezTo>
                  <a:cubicBezTo>
                    <a:pt x="30553" y="11184"/>
                    <a:pt x="30616" y="11242"/>
                    <a:pt x="30721" y="11242"/>
                  </a:cubicBezTo>
                  <a:cubicBezTo>
                    <a:pt x="30890" y="11242"/>
                    <a:pt x="31167" y="11093"/>
                    <a:pt x="31285" y="11046"/>
                  </a:cubicBezTo>
                  <a:lnTo>
                    <a:pt x="31285" y="11046"/>
                  </a:lnTo>
                  <a:cubicBezTo>
                    <a:pt x="31017" y="11620"/>
                    <a:pt x="30711" y="12232"/>
                    <a:pt x="30444" y="12805"/>
                  </a:cubicBezTo>
                  <a:cubicBezTo>
                    <a:pt x="30138" y="13073"/>
                    <a:pt x="29832" y="13417"/>
                    <a:pt x="29832" y="13762"/>
                  </a:cubicBezTo>
                  <a:cubicBezTo>
                    <a:pt x="29832" y="13819"/>
                    <a:pt x="29870" y="13848"/>
                    <a:pt x="29908" y="13848"/>
                  </a:cubicBezTo>
                  <a:cubicBezTo>
                    <a:pt x="29946" y="13848"/>
                    <a:pt x="29985" y="13819"/>
                    <a:pt x="29985" y="13762"/>
                  </a:cubicBezTo>
                  <a:cubicBezTo>
                    <a:pt x="30023" y="13570"/>
                    <a:pt x="30138" y="13417"/>
                    <a:pt x="30252" y="13264"/>
                  </a:cubicBezTo>
                  <a:lnTo>
                    <a:pt x="30252" y="13264"/>
                  </a:lnTo>
                  <a:cubicBezTo>
                    <a:pt x="28340" y="17663"/>
                    <a:pt x="26772" y="22214"/>
                    <a:pt x="25166" y="26765"/>
                  </a:cubicBezTo>
                  <a:lnTo>
                    <a:pt x="25089" y="26918"/>
                  </a:lnTo>
                  <a:cubicBezTo>
                    <a:pt x="24936" y="25809"/>
                    <a:pt x="24516" y="24776"/>
                    <a:pt x="23865" y="23897"/>
                  </a:cubicBezTo>
                  <a:cubicBezTo>
                    <a:pt x="23855" y="23887"/>
                    <a:pt x="23842" y="23882"/>
                    <a:pt x="23829" y="23882"/>
                  </a:cubicBezTo>
                  <a:cubicBezTo>
                    <a:pt x="23794" y="23882"/>
                    <a:pt x="23761" y="23917"/>
                    <a:pt x="23789" y="23973"/>
                  </a:cubicBezTo>
                  <a:cubicBezTo>
                    <a:pt x="24477" y="25044"/>
                    <a:pt x="24860" y="26306"/>
                    <a:pt x="24898" y="27568"/>
                  </a:cubicBezTo>
                  <a:cubicBezTo>
                    <a:pt x="24860" y="27683"/>
                    <a:pt x="24822" y="27836"/>
                    <a:pt x="24783" y="27951"/>
                  </a:cubicBezTo>
                  <a:cubicBezTo>
                    <a:pt x="24554" y="27224"/>
                    <a:pt x="24210" y="26536"/>
                    <a:pt x="23827" y="25924"/>
                  </a:cubicBezTo>
                  <a:cubicBezTo>
                    <a:pt x="23816" y="25913"/>
                    <a:pt x="23801" y="25908"/>
                    <a:pt x="23787" y="25908"/>
                  </a:cubicBezTo>
                  <a:cubicBezTo>
                    <a:pt x="23751" y="25908"/>
                    <a:pt x="23712" y="25935"/>
                    <a:pt x="23712" y="25962"/>
                  </a:cubicBezTo>
                  <a:cubicBezTo>
                    <a:pt x="24018" y="26536"/>
                    <a:pt x="24286" y="27109"/>
                    <a:pt x="24477" y="27760"/>
                  </a:cubicBezTo>
                  <a:cubicBezTo>
                    <a:pt x="24554" y="27951"/>
                    <a:pt x="24592" y="28142"/>
                    <a:pt x="24592" y="28372"/>
                  </a:cubicBezTo>
                  <a:cubicBezTo>
                    <a:pt x="24477" y="28639"/>
                    <a:pt x="24363" y="28907"/>
                    <a:pt x="24248" y="29213"/>
                  </a:cubicBezTo>
                  <a:cubicBezTo>
                    <a:pt x="24133" y="28678"/>
                    <a:pt x="23904" y="28142"/>
                    <a:pt x="23636" y="27645"/>
                  </a:cubicBezTo>
                  <a:cubicBezTo>
                    <a:pt x="23626" y="27635"/>
                    <a:pt x="23613" y="27630"/>
                    <a:pt x="23599" y="27630"/>
                  </a:cubicBezTo>
                  <a:cubicBezTo>
                    <a:pt x="23562" y="27630"/>
                    <a:pt x="23521" y="27665"/>
                    <a:pt x="23521" y="27721"/>
                  </a:cubicBezTo>
                  <a:cubicBezTo>
                    <a:pt x="23827" y="28295"/>
                    <a:pt x="24018" y="28945"/>
                    <a:pt x="24095" y="29634"/>
                  </a:cubicBezTo>
                  <a:lnTo>
                    <a:pt x="24057" y="29748"/>
                  </a:lnTo>
                  <a:cubicBezTo>
                    <a:pt x="23636" y="30858"/>
                    <a:pt x="23024" y="31852"/>
                    <a:pt x="22603" y="32923"/>
                  </a:cubicBezTo>
                  <a:cubicBezTo>
                    <a:pt x="20882" y="31164"/>
                    <a:pt x="19505" y="29595"/>
                    <a:pt x="16943" y="28831"/>
                  </a:cubicBezTo>
                  <a:cubicBezTo>
                    <a:pt x="15222" y="28333"/>
                    <a:pt x="13539" y="27683"/>
                    <a:pt x="11971" y="26842"/>
                  </a:cubicBezTo>
                  <a:cubicBezTo>
                    <a:pt x="11130" y="26345"/>
                    <a:pt x="7267" y="24279"/>
                    <a:pt x="7152" y="22826"/>
                  </a:cubicBezTo>
                  <a:cubicBezTo>
                    <a:pt x="7190" y="22826"/>
                    <a:pt x="7267" y="22788"/>
                    <a:pt x="7267" y="22749"/>
                  </a:cubicBezTo>
                  <a:cubicBezTo>
                    <a:pt x="10135" y="15521"/>
                    <a:pt x="12965" y="8025"/>
                    <a:pt x="14572" y="414"/>
                  </a:cubicBezTo>
                  <a:close/>
                  <a:moveTo>
                    <a:pt x="15796" y="30934"/>
                  </a:moveTo>
                  <a:lnTo>
                    <a:pt x="16522" y="31278"/>
                  </a:lnTo>
                  <a:cubicBezTo>
                    <a:pt x="16675" y="31775"/>
                    <a:pt x="16828" y="32273"/>
                    <a:pt x="17058" y="32732"/>
                  </a:cubicBezTo>
                  <a:cubicBezTo>
                    <a:pt x="17096" y="32846"/>
                    <a:pt x="17172" y="32961"/>
                    <a:pt x="17211" y="33076"/>
                  </a:cubicBezTo>
                  <a:lnTo>
                    <a:pt x="16790" y="32923"/>
                  </a:lnTo>
                  <a:cubicBezTo>
                    <a:pt x="16713" y="32808"/>
                    <a:pt x="16675" y="32617"/>
                    <a:pt x="16599" y="32502"/>
                  </a:cubicBezTo>
                  <a:cubicBezTo>
                    <a:pt x="16484" y="32311"/>
                    <a:pt x="16369" y="32081"/>
                    <a:pt x="16254" y="31852"/>
                  </a:cubicBezTo>
                  <a:lnTo>
                    <a:pt x="15796" y="30934"/>
                  </a:lnTo>
                  <a:close/>
                  <a:moveTo>
                    <a:pt x="23177" y="32387"/>
                  </a:moveTo>
                  <a:lnTo>
                    <a:pt x="23177" y="32387"/>
                  </a:lnTo>
                  <a:cubicBezTo>
                    <a:pt x="23139" y="32617"/>
                    <a:pt x="23062" y="32808"/>
                    <a:pt x="22986" y="32999"/>
                  </a:cubicBezTo>
                  <a:cubicBezTo>
                    <a:pt x="22986" y="32999"/>
                    <a:pt x="22986" y="33076"/>
                    <a:pt x="22986" y="33076"/>
                  </a:cubicBezTo>
                  <a:lnTo>
                    <a:pt x="22909" y="33267"/>
                  </a:lnTo>
                  <a:lnTo>
                    <a:pt x="22833" y="33191"/>
                  </a:lnTo>
                  <a:cubicBezTo>
                    <a:pt x="22947" y="32923"/>
                    <a:pt x="23062" y="32655"/>
                    <a:pt x="23177" y="32387"/>
                  </a:cubicBezTo>
                  <a:close/>
                  <a:moveTo>
                    <a:pt x="16828" y="31431"/>
                  </a:moveTo>
                  <a:lnTo>
                    <a:pt x="17287" y="31661"/>
                  </a:lnTo>
                  <a:cubicBezTo>
                    <a:pt x="17517" y="32273"/>
                    <a:pt x="17784" y="32885"/>
                    <a:pt x="18090" y="33458"/>
                  </a:cubicBezTo>
                  <a:lnTo>
                    <a:pt x="17670" y="33267"/>
                  </a:lnTo>
                  <a:cubicBezTo>
                    <a:pt x="17555" y="33076"/>
                    <a:pt x="17402" y="32885"/>
                    <a:pt x="17287" y="32655"/>
                  </a:cubicBezTo>
                  <a:cubicBezTo>
                    <a:pt x="17096" y="32273"/>
                    <a:pt x="16943" y="31852"/>
                    <a:pt x="16828" y="31431"/>
                  </a:cubicBezTo>
                  <a:close/>
                  <a:moveTo>
                    <a:pt x="21456" y="33497"/>
                  </a:moveTo>
                  <a:lnTo>
                    <a:pt x="21609" y="33573"/>
                  </a:lnTo>
                  <a:lnTo>
                    <a:pt x="21532" y="33650"/>
                  </a:lnTo>
                  <a:cubicBezTo>
                    <a:pt x="21532" y="33611"/>
                    <a:pt x="21494" y="33535"/>
                    <a:pt x="21456" y="33497"/>
                  </a:cubicBezTo>
                  <a:close/>
                  <a:moveTo>
                    <a:pt x="17631" y="31814"/>
                  </a:moveTo>
                  <a:lnTo>
                    <a:pt x="18243" y="32081"/>
                  </a:lnTo>
                  <a:cubicBezTo>
                    <a:pt x="18434" y="32579"/>
                    <a:pt x="18626" y="33038"/>
                    <a:pt x="18855" y="33497"/>
                  </a:cubicBezTo>
                  <a:lnTo>
                    <a:pt x="19008" y="33841"/>
                  </a:lnTo>
                  <a:cubicBezTo>
                    <a:pt x="18893" y="33802"/>
                    <a:pt x="18740" y="33726"/>
                    <a:pt x="18626" y="33688"/>
                  </a:cubicBezTo>
                  <a:cubicBezTo>
                    <a:pt x="18473" y="33382"/>
                    <a:pt x="18281" y="33114"/>
                    <a:pt x="18129" y="32846"/>
                  </a:cubicBezTo>
                  <a:cubicBezTo>
                    <a:pt x="17976" y="32540"/>
                    <a:pt x="17784" y="32158"/>
                    <a:pt x="17631" y="31814"/>
                  </a:cubicBezTo>
                  <a:close/>
                  <a:moveTo>
                    <a:pt x="22642" y="33726"/>
                  </a:moveTo>
                  <a:lnTo>
                    <a:pt x="22718" y="33802"/>
                  </a:lnTo>
                  <a:cubicBezTo>
                    <a:pt x="22680" y="33841"/>
                    <a:pt x="22680" y="33879"/>
                    <a:pt x="22718" y="33917"/>
                  </a:cubicBezTo>
                  <a:lnTo>
                    <a:pt x="22527" y="33917"/>
                  </a:lnTo>
                  <a:cubicBezTo>
                    <a:pt x="22527" y="33917"/>
                    <a:pt x="22527" y="33879"/>
                    <a:pt x="22527" y="33841"/>
                  </a:cubicBezTo>
                  <a:cubicBezTo>
                    <a:pt x="22565" y="33841"/>
                    <a:pt x="22603" y="33802"/>
                    <a:pt x="22603" y="33764"/>
                  </a:cubicBezTo>
                  <a:lnTo>
                    <a:pt x="22642" y="33726"/>
                  </a:lnTo>
                  <a:close/>
                  <a:moveTo>
                    <a:pt x="20270" y="32999"/>
                  </a:moveTo>
                  <a:lnTo>
                    <a:pt x="21073" y="33344"/>
                  </a:lnTo>
                  <a:lnTo>
                    <a:pt x="21265" y="33802"/>
                  </a:lnTo>
                  <a:cubicBezTo>
                    <a:pt x="21112" y="33917"/>
                    <a:pt x="20997" y="33994"/>
                    <a:pt x="20882" y="34070"/>
                  </a:cubicBezTo>
                  <a:cubicBezTo>
                    <a:pt x="20806" y="33955"/>
                    <a:pt x="20767" y="33879"/>
                    <a:pt x="20691" y="33802"/>
                  </a:cubicBezTo>
                  <a:cubicBezTo>
                    <a:pt x="20576" y="33535"/>
                    <a:pt x="20423" y="33267"/>
                    <a:pt x="20270" y="32999"/>
                  </a:cubicBezTo>
                  <a:close/>
                  <a:moveTo>
                    <a:pt x="18587" y="32196"/>
                  </a:moveTo>
                  <a:lnTo>
                    <a:pt x="19123" y="32464"/>
                  </a:lnTo>
                  <a:cubicBezTo>
                    <a:pt x="19276" y="32885"/>
                    <a:pt x="19467" y="33267"/>
                    <a:pt x="19658" y="33688"/>
                  </a:cubicBezTo>
                  <a:lnTo>
                    <a:pt x="19811" y="34108"/>
                  </a:lnTo>
                  <a:cubicBezTo>
                    <a:pt x="19697" y="34070"/>
                    <a:pt x="19582" y="34032"/>
                    <a:pt x="19505" y="33994"/>
                  </a:cubicBezTo>
                  <a:cubicBezTo>
                    <a:pt x="19352" y="33764"/>
                    <a:pt x="19199" y="33535"/>
                    <a:pt x="19085" y="33344"/>
                  </a:cubicBezTo>
                  <a:cubicBezTo>
                    <a:pt x="18893" y="32961"/>
                    <a:pt x="18740" y="32579"/>
                    <a:pt x="18587" y="32196"/>
                  </a:cubicBezTo>
                  <a:close/>
                  <a:moveTo>
                    <a:pt x="19467" y="32579"/>
                  </a:moveTo>
                  <a:lnTo>
                    <a:pt x="20117" y="32885"/>
                  </a:lnTo>
                  <a:cubicBezTo>
                    <a:pt x="20041" y="32885"/>
                    <a:pt x="20003" y="32999"/>
                    <a:pt x="20041" y="33038"/>
                  </a:cubicBezTo>
                  <a:lnTo>
                    <a:pt x="20079" y="33038"/>
                  </a:lnTo>
                  <a:cubicBezTo>
                    <a:pt x="20232" y="33344"/>
                    <a:pt x="20347" y="33650"/>
                    <a:pt x="20500" y="33955"/>
                  </a:cubicBezTo>
                  <a:cubicBezTo>
                    <a:pt x="20538" y="33994"/>
                    <a:pt x="20576" y="34070"/>
                    <a:pt x="20614" y="34147"/>
                  </a:cubicBezTo>
                  <a:lnTo>
                    <a:pt x="20194" y="34147"/>
                  </a:lnTo>
                  <a:cubicBezTo>
                    <a:pt x="20079" y="33917"/>
                    <a:pt x="19964" y="33726"/>
                    <a:pt x="19888" y="33497"/>
                  </a:cubicBezTo>
                  <a:cubicBezTo>
                    <a:pt x="19735" y="33191"/>
                    <a:pt x="19582" y="32885"/>
                    <a:pt x="19467" y="32579"/>
                  </a:cubicBezTo>
                  <a:close/>
                  <a:moveTo>
                    <a:pt x="21226" y="34644"/>
                  </a:moveTo>
                  <a:lnTo>
                    <a:pt x="21145" y="34726"/>
                  </a:lnTo>
                  <a:lnTo>
                    <a:pt x="21145" y="34726"/>
                  </a:lnTo>
                  <a:cubicBezTo>
                    <a:pt x="21148" y="34713"/>
                    <a:pt x="21150" y="34698"/>
                    <a:pt x="21150" y="34682"/>
                  </a:cubicBezTo>
                  <a:lnTo>
                    <a:pt x="21226" y="34644"/>
                  </a:lnTo>
                  <a:close/>
                  <a:moveTo>
                    <a:pt x="20882" y="34682"/>
                  </a:moveTo>
                  <a:cubicBezTo>
                    <a:pt x="20920" y="34682"/>
                    <a:pt x="20920" y="34720"/>
                    <a:pt x="20920" y="34720"/>
                  </a:cubicBezTo>
                  <a:lnTo>
                    <a:pt x="20920" y="34759"/>
                  </a:lnTo>
                  <a:lnTo>
                    <a:pt x="20767" y="34682"/>
                  </a:lnTo>
                  <a:close/>
                  <a:moveTo>
                    <a:pt x="21079" y="34792"/>
                  </a:moveTo>
                  <a:lnTo>
                    <a:pt x="21073" y="34797"/>
                  </a:lnTo>
                  <a:lnTo>
                    <a:pt x="21035" y="34797"/>
                  </a:lnTo>
                  <a:cubicBezTo>
                    <a:pt x="21051" y="34797"/>
                    <a:pt x="21066" y="34795"/>
                    <a:pt x="21079" y="34792"/>
                  </a:cubicBezTo>
                  <a:close/>
                  <a:moveTo>
                    <a:pt x="24210" y="35103"/>
                  </a:moveTo>
                  <a:lnTo>
                    <a:pt x="25242" y="35409"/>
                  </a:lnTo>
                  <a:cubicBezTo>
                    <a:pt x="25089" y="35600"/>
                    <a:pt x="24898" y="35868"/>
                    <a:pt x="24707" y="36059"/>
                  </a:cubicBezTo>
                  <a:lnTo>
                    <a:pt x="24707" y="36097"/>
                  </a:lnTo>
                  <a:cubicBezTo>
                    <a:pt x="24516" y="35830"/>
                    <a:pt x="24401" y="35447"/>
                    <a:pt x="24210" y="35103"/>
                  </a:cubicBezTo>
                  <a:close/>
                  <a:moveTo>
                    <a:pt x="23751" y="35983"/>
                  </a:moveTo>
                  <a:cubicBezTo>
                    <a:pt x="23751" y="36021"/>
                    <a:pt x="23751" y="36059"/>
                    <a:pt x="23789" y="36097"/>
                  </a:cubicBezTo>
                  <a:lnTo>
                    <a:pt x="23789" y="36136"/>
                  </a:lnTo>
                  <a:lnTo>
                    <a:pt x="23674" y="36136"/>
                  </a:lnTo>
                  <a:cubicBezTo>
                    <a:pt x="23674" y="36059"/>
                    <a:pt x="23712" y="36021"/>
                    <a:pt x="23751" y="35983"/>
                  </a:cubicBezTo>
                  <a:close/>
                  <a:moveTo>
                    <a:pt x="19926" y="36288"/>
                  </a:moveTo>
                  <a:lnTo>
                    <a:pt x="20003" y="36327"/>
                  </a:lnTo>
                  <a:cubicBezTo>
                    <a:pt x="20003" y="36327"/>
                    <a:pt x="20003" y="36365"/>
                    <a:pt x="20003" y="36365"/>
                  </a:cubicBezTo>
                  <a:lnTo>
                    <a:pt x="19926" y="36288"/>
                  </a:lnTo>
                  <a:close/>
                  <a:moveTo>
                    <a:pt x="33442" y="10320"/>
                  </a:moveTo>
                  <a:cubicBezTo>
                    <a:pt x="34888" y="10320"/>
                    <a:pt x="36150" y="11080"/>
                    <a:pt x="37443" y="11658"/>
                  </a:cubicBezTo>
                  <a:cubicBezTo>
                    <a:pt x="38705" y="12270"/>
                    <a:pt x="40043" y="12767"/>
                    <a:pt x="41382" y="13188"/>
                  </a:cubicBezTo>
                  <a:cubicBezTo>
                    <a:pt x="42223" y="13456"/>
                    <a:pt x="43065" y="13647"/>
                    <a:pt x="43944" y="13800"/>
                  </a:cubicBezTo>
                  <a:lnTo>
                    <a:pt x="42835" y="13800"/>
                  </a:lnTo>
                  <a:cubicBezTo>
                    <a:pt x="42721" y="13800"/>
                    <a:pt x="42721" y="13991"/>
                    <a:pt x="42835" y="13991"/>
                  </a:cubicBezTo>
                  <a:cubicBezTo>
                    <a:pt x="44399" y="14237"/>
                    <a:pt x="45963" y="14352"/>
                    <a:pt x="47527" y="14352"/>
                  </a:cubicBezTo>
                  <a:cubicBezTo>
                    <a:pt x="48640" y="14352"/>
                    <a:pt x="49753" y="14294"/>
                    <a:pt x="50867" y="14182"/>
                  </a:cubicBezTo>
                  <a:lnTo>
                    <a:pt x="50867" y="14182"/>
                  </a:lnTo>
                  <a:cubicBezTo>
                    <a:pt x="47195" y="21028"/>
                    <a:pt x="44518" y="28601"/>
                    <a:pt x="42109" y="35944"/>
                  </a:cubicBezTo>
                  <a:cubicBezTo>
                    <a:pt x="42070" y="35983"/>
                    <a:pt x="42070" y="36021"/>
                    <a:pt x="42109" y="36059"/>
                  </a:cubicBezTo>
                  <a:cubicBezTo>
                    <a:pt x="41458" y="36327"/>
                    <a:pt x="40770" y="36518"/>
                    <a:pt x="40043" y="36556"/>
                  </a:cubicBezTo>
                  <a:cubicBezTo>
                    <a:pt x="39661" y="36556"/>
                    <a:pt x="39240" y="36518"/>
                    <a:pt x="38858" y="36480"/>
                  </a:cubicBezTo>
                  <a:cubicBezTo>
                    <a:pt x="37940" y="36441"/>
                    <a:pt x="37060" y="36327"/>
                    <a:pt x="36142" y="36136"/>
                  </a:cubicBezTo>
                  <a:cubicBezTo>
                    <a:pt x="34306" y="35753"/>
                    <a:pt x="32509" y="35179"/>
                    <a:pt x="30788" y="34414"/>
                  </a:cubicBezTo>
                  <a:cubicBezTo>
                    <a:pt x="29450" y="33833"/>
                    <a:pt x="28241" y="33654"/>
                    <a:pt x="27024" y="33654"/>
                  </a:cubicBezTo>
                  <a:cubicBezTo>
                    <a:pt x="25840" y="33654"/>
                    <a:pt x="24650" y="33823"/>
                    <a:pt x="23330" y="33955"/>
                  </a:cubicBezTo>
                  <a:cubicBezTo>
                    <a:pt x="23330" y="33917"/>
                    <a:pt x="23330" y="33879"/>
                    <a:pt x="23330" y="33879"/>
                  </a:cubicBezTo>
                  <a:cubicBezTo>
                    <a:pt x="23368" y="33802"/>
                    <a:pt x="23368" y="33688"/>
                    <a:pt x="23330" y="33650"/>
                  </a:cubicBezTo>
                  <a:lnTo>
                    <a:pt x="23330" y="33650"/>
                  </a:lnTo>
                  <a:cubicBezTo>
                    <a:pt x="23342" y="33652"/>
                    <a:pt x="23353" y="33654"/>
                    <a:pt x="23364" y="33654"/>
                  </a:cubicBezTo>
                  <a:cubicBezTo>
                    <a:pt x="23493" y="33654"/>
                    <a:pt x="23548" y="33455"/>
                    <a:pt x="23406" y="33420"/>
                  </a:cubicBezTo>
                  <a:lnTo>
                    <a:pt x="23253" y="33344"/>
                  </a:lnTo>
                  <a:lnTo>
                    <a:pt x="23215" y="33344"/>
                  </a:lnTo>
                  <a:cubicBezTo>
                    <a:pt x="23559" y="32387"/>
                    <a:pt x="23904" y="31431"/>
                    <a:pt x="24210" y="30475"/>
                  </a:cubicBezTo>
                  <a:cubicBezTo>
                    <a:pt x="24230" y="30485"/>
                    <a:pt x="24251" y="30490"/>
                    <a:pt x="24270" y="30490"/>
                  </a:cubicBezTo>
                  <a:cubicBezTo>
                    <a:pt x="24324" y="30490"/>
                    <a:pt x="24373" y="30455"/>
                    <a:pt x="24401" y="30399"/>
                  </a:cubicBezTo>
                  <a:cubicBezTo>
                    <a:pt x="24401" y="30284"/>
                    <a:pt x="24401" y="30131"/>
                    <a:pt x="24401" y="30016"/>
                  </a:cubicBezTo>
                  <a:lnTo>
                    <a:pt x="24592" y="29442"/>
                  </a:lnTo>
                  <a:lnTo>
                    <a:pt x="24592" y="29557"/>
                  </a:lnTo>
                  <a:cubicBezTo>
                    <a:pt x="24568" y="29604"/>
                    <a:pt x="24618" y="29637"/>
                    <a:pt x="24659" y="29637"/>
                  </a:cubicBezTo>
                  <a:cubicBezTo>
                    <a:pt x="24684" y="29637"/>
                    <a:pt x="24707" y="29625"/>
                    <a:pt x="24707" y="29595"/>
                  </a:cubicBezTo>
                  <a:cubicBezTo>
                    <a:pt x="24783" y="29404"/>
                    <a:pt x="24822" y="29213"/>
                    <a:pt x="24860" y="29022"/>
                  </a:cubicBezTo>
                  <a:cubicBezTo>
                    <a:pt x="25127" y="28678"/>
                    <a:pt x="25395" y="28333"/>
                    <a:pt x="25701" y="27989"/>
                  </a:cubicBezTo>
                  <a:cubicBezTo>
                    <a:pt x="25728" y="27962"/>
                    <a:pt x="25698" y="27935"/>
                    <a:pt x="25664" y="27935"/>
                  </a:cubicBezTo>
                  <a:cubicBezTo>
                    <a:pt x="25650" y="27935"/>
                    <a:pt x="25636" y="27940"/>
                    <a:pt x="25625" y="27951"/>
                  </a:cubicBezTo>
                  <a:cubicBezTo>
                    <a:pt x="25357" y="28180"/>
                    <a:pt x="25127" y="28448"/>
                    <a:pt x="24860" y="28754"/>
                  </a:cubicBezTo>
                  <a:cubicBezTo>
                    <a:pt x="24860" y="28601"/>
                    <a:pt x="24860" y="28486"/>
                    <a:pt x="24822" y="28333"/>
                  </a:cubicBezTo>
                  <a:cubicBezTo>
                    <a:pt x="25204" y="27683"/>
                    <a:pt x="25701" y="27148"/>
                    <a:pt x="26313" y="26727"/>
                  </a:cubicBezTo>
                  <a:cubicBezTo>
                    <a:pt x="26340" y="26700"/>
                    <a:pt x="26329" y="26673"/>
                    <a:pt x="26307" y="26673"/>
                  </a:cubicBezTo>
                  <a:cubicBezTo>
                    <a:pt x="26297" y="26673"/>
                    <a:pt x="26286" y="26678"/>
                    <a:pt x="26275" y="26689"/>
                  </a:cubicBezTo>
                  <a:cubicBezTo>
                    <a:pt x="25854" y="26918"/>
                    <a:pt x="25472" y="27262"/>
                    <a:pt x="25166" y="27645"/>
                  </a:cubicBezTo>
                  <a:cubicBezTo>
                    <a:pt x="25357" y="27186"/>
                    <a:pt x="25548" y="26765"/>
                    <a:pt x="25778" y="26345"/>
                  </a:cubicBezTo>
                  <a:cubicBezTo>
                    <a:pt x="26390" y="25618"/>
                    <a:pt x="27231" y="25044"/>
                    <a:pt x="28149" y="24776"/>
                  </a:cubicBezTo>
                  <a:cubicBezTo>
                    <a:pt x="28214" y="24776"/>
                    <a:pt x="28196" y="24692"/>
                    <a:pt x="28165" y="24692"/>
                  </a:cubicBezTo>
                  <a:cubicBezTo>
                    <a:pt x="28160" y="24692"/>
                    <a:pt x="28154" y="24694"/>
                    <a:pt x="28149" y="24700"/>
                  </a:cubicBezTo>
                  <a:cubicBezTo>
                    <a:pt x="27193" y="24929"/>
                    <a:pt x="26313" y="25427"/>
                    <a:pt x="25625" y="26115"/>
                  </a:cubicBezTo>
                  <a:lnTo>
                    <a:pt x="25892" y="25388"/>
                  </a:lnTo>
                  <a:lnTo>
                    <a:pt x="25954" y="25327"/>
                  </a:lnTo>
                  <a:lnTo>
                    <a:pt x="25954" y="25327"/>
                  </a:lnTo>
                  <a:cubicBezTo>
                    <a:pt x="25946" y="25347"/>
                    <a:pt x="25938" y="25368"/>
                    <a:pt x="25931" y="25388"/>
                  </a:cubicBezTo>
                  <a:lnTo>
                    <a:pt x="26849" y="24432"/>
                  </a:lnTo>
                  <a:lnTo>
                    <a:pt x="25954" y="25327"/>
                  </a:lnTo>
                  <a:lnTo>
                    <a:pt x="25954" y="25327"/>
                  </a:lnTo>
                  <a:cubicBezTo>
                    <a:pt x="27018" y="22518"/>
                    <a:pt x="28157" y="19746"/>
                    <a:pt x="29296" y="16974"/>
                  </a:cubicBezTo>
                  <a:cubicBezTo>
                    <a:pt x="29679" y="16630"/>
                    <a:pt x="30023" y="16209"/>
                    <a:pt x="30329" y="15789"/>
                  </a:cubicBezTo>
                  <a:cubicBezTo>
                    <a:pt x="30360" y="15758"/>
                    <a:pt x="30316" y="15702"/>
                    <a:pt x="30277" y="15702"/>
                  </a:cubicBezTo>
                  <a:cubicBezTo>
                    <a:pt x="30268" y="15702"/>
                    <a:pt x="30260" y="15705"/>
                    <a:pt x="30252" y="15712"/>
                  </a:cubicBezTo>
                  <a:cubicBezTo>
                    <a:pt x="29985" y="16095"/>
                    <a:pt x="29679" y="16401"/>
                    <a:pt x="29373" y="16745"/>
                  </a:cubicBezTo>
                  <a:cubicBezTo>
                    <a:pt x="29488" y="16477"/>
                    <a:pt x="29564" y="16248"/>
                    <a:pt x="29679" y="15980"/>
                  </a:cubicBezTo>
                  <a:cubicBezTo>
                    <a:pt x="30291" y="15177"/>
                    <a:pt x="30941" y="14450"/>
                    <a:pt x="31706" y="13762"/>
                  </a:cubicBezTo>
                  <a:cubicBezTo>
                    <a:pt x="31736" y="13762"/>
                    <a:pt x="31718" y="13713"/>
                    <a:pt x="31670" y="13713"/>
                  </a:cubicBezTo>
                  <a:cubicBezTo>
                    <a:pt x="31658" y="13713"/>
                    <a:pt x="31645" y="13716"/>
                    <a:pt x="31629" y="13723"/>
                  </a:cubicBezTo>
                  <a:cubicBezTo>
                    <a:pt x="31017" y="14182"/>
                    <a:pt x="30444" y="14718"/>
                    <a:pt x="29946" y="15291"/>
                  </a:cubicBezTo>
                  <a:cubicBezTo>
                    <a:pt x="29985" y="15177"/>
                    <a:pt x="30023" y="15100"/>
                    <a:pt x="30061" y="15024"/>
                  </a:cubicBezTo>
                  <a:cubicBezTo>
                    <a:pt x="30329" y="14718"/>
                    <a:pt x="30597" y="14412"/>
                    <a:pt x="30903" y="14144"/>
                  </a:cubicBezTo>
                  <a:cubicBezTo>
                    <a:pt x="31362" y="13723"/>
                    <a:pt x="31859" y="13303"/>
                    <a:pt x="32279" y="12920"/>
                  </a:cubicBezTo>
                  <a:cubicBezTo>
                    <a:pt x="32311" y="12858"/>
                    <a:pt x="32291" y="12795"/>
                    <a:pt x="32262" y="12795"/>
                  </a:cubicBezTo>
                  <a:cubicBezTo>
                    <a:pt x="32255" y="12795"/>
                    <a:pt x="32248" y="12798"/>
                    <a:pt x="32241" y="12805"/>
                  </a:cubicBezTo>
                  <a:cubicBezTo>
                    <a:pt x="31553" y="13226"/>
                    <a:pt x="30903" y="13723"/>
                    <a:pt x="30329" y="14259"/>
                  </a:cubicBezTo>
                  <a:lnTo>
                    <a:pt x="30520" y="13800"/>
                  </a:lnTo>
                  <a:cubicBezTo>
                    <a:pt x="30673" y="13609"/>
                    <a:pt x="30826" y="13456"/>
                    <a:pt x="31017" y="13264"/>
                  </a:cubicBezTo>
                  <a:cubicBezTo>
                    <a:pt x="31400" y="12920"/>
                    <a:pt x="31820" y="12614"/>
                    <a:pt x="32279" y="12308"/>
                  </a:cubicBezTo>
                  <a:cubicBezTo>
                    <a:pt x="32341" y="12277"/>
                    <a:pt x="32303" y="12221"/>
                    <a:pt x="32266" y="12221"/>
                  </a:cubicBezTo>
                  <a:cubicBezTo>
                    <a:pt x="32257" y="12221"/>
                    <a:pt x="32249" y="12224"/>
                    <a:pt x="32241" y="12232"/>
                  </a:cubicBezTo>
                  <a:cubicBezTo>
                    <a:pt x="31706" y="12461"/>
                    <a:pt x="31247" y="12729"/>
                    <a:pt x="30788" y="13111"/>
                  </a:cubicBezTo>
                  <a:lnTo>
                    <a:pt x="30979" y="12576"/>
                  </a:lnTo>
                  <a:lnTo>
                    <a:pt x="31323" y="12346"/>
                  </a:lnTo>
                  <a:cubicBezTo>
                    <a:pt x="31782" y="12002"/>
                    <a:pt x="32279" y="11696"/>
                    <a:pt x="32815" y="11429"/>
                  </a:cubicBezTo>
                  <a:cubicBezTo>
                    <a:pt x="32883" y="11395"/>
                    <a:pt x="32830" y="11269"/>
                    <a:pt x="32763" y="11269"/>
                  </a:cubicBezTo>
                  <a:cubicBezTo>
                    <a:pt x="32755" y="11269"/>
                    <a:pt x="32747" y="11271"/>
                    <a:pt x="32738" y="11276"/>
                  </a:cubicBezTo>
                  <a:cubicBezTo>
                    <a:pt x="32165" y="11543"/>
                    <a:pt x="31629" y="11849"/>
                    <a:pt x="31132" y="12232"/>
                  </a:cubicBezTo>
                  <a:cubicBezTo>
                    <a:pt x="31323" y="11773"/>
                    <a:pt x="31476" y="11276"/>
                    <a:pt x="31668" y="10817"/>
                  </a:cubicBezTo>
                  <a:cubicBezTo>
                    <a:pt x="31744" y="10970"/>
                    <a:pt x="31820" y="11123"/>
                    <a:pt x="31935" y="11161"/>
                  </a:cubicBezTo>
                  <a:cubicBezTo>
                    <a:pt x="31859" y="11237"/>
                    <a:pt x="31820" y="11314"/>
                    <a:pt x="31744" y="11390"/>
                  </a:cubicBezTo>
                  <a:cubicBezTo>
                    <a:pt x="31713" y="11421"/>
                    <a:pt x="31757" y="11477"/>
                    <a:pt x="31795" y="11477"/>
                  </a:cubicBezTo>
                  <a:cubicBezTo>
                    <a:pt x="31804" y="11477"/>
                    <a:pt x="31813" y="11474"/>
                    <a:pt x="31820" y="11467"/>
                  </a:cubicBezTo>
                  <a:cubicBezTo>
                    <a:pt x="32165" y="11084"/>
                    <a:pt x="32585" y="10817"/>
                    <a:pt x="33083" y="10664"/>
                  </a:cubicBezTo>
                  <a:cubicBezTo>
                    <a:pt x="33159" y="10664"/>
                    <a:pt x="33159" y="10549"/>
                    <a:pt x="33083" y="10549"/>
                  </a:cubicBezTo>
                  <a:cubicBezTo>
                    <a:pt x="32738" y="10625"/>
                    <a:pt x="32432" y="10778"/>
                    <a:pt x="32165" y="10970"/>
                  </a:cubicBezTo>
                  <a:cubicBezTo>
                    <a:pt x="32203" y="10931"/>
                    <a:pt x="32203" y="10893"/>
                    <a:pt x="32165" y="10855"/>
                  </a:cubicBezTo>
                  <a:lnTo>
                    <a:pt x="32165" y="10817"/>
                  </a:lnTo>
                  <a:cubicBezTo>
                    <a:pt x="32144" y="10806"/>
                    <a:pt x="32121" y="10802"/>
                    <a:pt x="32098" y="10802"/>
                  </a:cubicBezTo>
                  <a:cubicBezTo>
                    <a:pt x="32035" y="10802"/>
                    <a:pt x="31973" y="10837"/>
                    <a:pt x="31973" y="10893"/>
                  </a:cubicBezTo>
                  <a:cubicBezTo>
                    <a:pt x="31973" y="10855"/>
                    <a:pt x="31973" y="10778"/>
                    <a:pt x="31973" y="10740"/>
                  </a:cubicBezTo>
                  <a:cubicBezTo>
                    <a:pt x="32012" y="10740"/>
                    <a:pt x="32050" y="10740"/>
                    <a:pt x="32050" y="10702"/>
                  </a:cubicBezTo>
                  <a:lnTo>
                    <a:pt x="32050" y="10664"/>
                  </a:lnTo>
                  <a:cubicBezTo>
                    <a:pt x="32318" y="10511"/>
                    <a:pt x="32624" y="10434"/>
                    <a:pt x="32891" y="10358"/>
                  </a:cubicBezTo>
                  <a:cubicBezTo>
                    <a:pt x="33078" y="10332"/>
                    <a:pt x="33261" y="10320"/>
                    <a:pt x="33442" y="10320"/>
                  </a:cubicBezTo>
                  <a:close/>
                  <a:moveTo>
                    <a:pt x="21647" y="36594"/>
                  </a:moveTo>
                  <a:cubicBezTo>
                    <a:pt x="21593" y="36608"/>
                    <a:pt x="21548" y="36636"/>
                    <a:pt x="21515" y="36673"/>
                  </a:cubicBezTo>
                  <a:lnTo>
                    <a:pt x="21515" y="36673"/>
                  </a:lnTo>
                  <a:cubicBezTo>
                    <a:pt x="21522" y="36660"/>
                    <a:pt x="21528" y="36647"/>
                    <a:pt x="21532" y="36633"/>
                  </a:cubicBezTo>
                  <a:cubicBezTo>
                    <a:pt x="21571" y="36594"/>
                    <a:pt x="21609" y="36594"/>
                    <a:pt x="21647" y="36594"/>
                  </a:cubicBezTo>
                  <a:close/>
                  <a:moveTo>
                    <a:pt x="21478" y="36728"/>
                  </a:moveTo>
                  <a:cubicBezTo>
                    <a:pt x="21446" y="36789"/>
                    <a:pt x="21437" y="36864"/>
                    <a:pt x="21456" y="36939"/>
                  </a:cubicBezTo>
                  <a:lnTo>
                    <a:pt x="21265" y="36862"/>
                  </a:lnTo>
                  <a:cubicBezTo>
                    <a:pt x="21344" y="36836"/>
                    <a:pt x="21424" y="36791"/>
                    <a:pt x="21478" y="36728"/>
                  </a:cubicBezTo>
                  <a:close/>
                  <a:moveTo>
                    <a:pt x="46622" y="35294"/>
                  </a:moveTo>
                  <a:cubicBezTo>
                    <a:pt x="46622" y="35332"/>
                    <a:pt x="46583" y="35371"/>
                    <a:pt x="46583" y="35409"/>
                  </a:cubicBezTo>
                  <a:lnTo>
                    <a:pt x="45780" y="37053"/>
                  </a:lnTo>
                  <a:lnTo>
                    <a:pt x="46622" y="35294"/>
                  </a:lnTo>
                  <a:close/>
                  <a:moveTo>
                    <a:pt x="25280" y="36939"/>
                  </a:moveTo>
                  <a:lnTo>
                    <a:pt x="25548" y="37053"/>
                  </a:lnTo>
                  <a:lnTo>
                    <a:pt x="25510" y="37092"/>
                  </a:lnTo>
                  <a:lnTo>
                    <a:pt x="25280" y="36939"/>
                  </a:lnTo>
                  <a:close/>
                  <a:moveTo>
                    <a:pt x="25625" y="37092"/>
                  </a:moveTo>
                  <a:lnTo>
                    <a:pt x="26045" y="37245"/>
                  </a:lnTo>
                  <a:lnTo>
                    <a:pt x="25931" y="37321"/>
                  </a:lnTo>
                  <a:lnTo>
                    <a:pt x="25586" y="37130"/>
                  </a:lnTo>
                  <a:lnTo>
                    <a:pt x="25625" y="37092"/>
                  </a:lnTo>
                  <a:close/>
                  <a:moveTo>
                    <a:pt x="26198" y="37283"/>
                  </a:moveTo>
                  <a:lnTo>
                    <a:pt x="26925" y="37589"/>
                  </a:lnTo>
                  <a:lnTo>
                    <a:pt x="26810" y="37704"/>
                  </a:lnTo>
                  <a:cubicBezTo>
                    <a:pt x="26619" y="37627"/>
                    <a:pt x="26428" y="37551"/>
                    <a:pt x="26198" y="37512"/>
                  </a:cubicBezTo>
                  <a:lnTo>
                    <a:pt x="26084" y="37436"/>
                  </a:lnTo>
                  <a:cubicBezTo>
                    <a:pt x="26122" y="37359"/>
                    <a:pt x="26160" y="37321"/>
                    <a:pt x="26198" y="37283"/>
                  </a:cubicBezTo>
                  <a:close/>
                  <a:moveTo>
                    <a:pt x="27116" y="37665"/>
                  </a:moveTo>
                  <a:lnTo>
                    <a:pt x="27805" y="37933"/>
                  </a:lnTo>
                  <a:lnTo>
                    <a:pt x="27728" y="38010"/>
                  </a:lnTo>
                  <a:lnTo>
                    <a:pt x="26963" y="37780"/>
                  </a:lnTo>
                  <a:cubicBezTo>
                    <a:pt x="27040" y="37742"/>
                    <a:pt x="27078" y="37704"/>
                    <a:pt x="27116" y="37665"/>
                  </a:cubicBezTo>
                  <a:close/>
                  <a:moveTo>
                    <a:pt x="28034" y="38010"/>
                  </a:moveTo>
                  <a:lnTo>
                    <a:pt x="28493" y="38201"/>
                  </a:lnTo>
                  <a:lnTo>
                    <a:pt x="28417" y="38239"/>
                  </a:lnTo>
                  <a:lnTo>
                    <a:pt x="27958" y="38086"/>
                  </a:lnTo>
                  <a:lnTo>
                    <a:pt x="28034" y="38010"/>
                  </a:lnTo>
                  <a:close/>
                  <a:moveTo>
                    <a:pt x="50025" y="16668"/>
                  </a:moveTo>
                  <a:cubicBezTo>
                    <a:pt x="50502" y="16954"/>
                    <a:pt x="51032" y="17108"/>
                    <a:pt x="51570" y="17108"/>
                  </a:cubicBezTo>
                  <a:cubicBezTo>
                    <a:pt x="51680" y="17108"/>
                    <a:pt x="51790" y="17102"/>
                    <a:pt x="51900" y="17089"/>
                  </a:cubicBezTo>
                  <a:lnTo>
                    <a:pt x="51900" y="17127"/>
                  </a:lnTo>
                  <a:cubicBezTo>
                    <a:pt x="48419" y="24241"/>
                    <a:pt x="45512" y="31661"/>
                    <a:pt x="42300" y="38889"/>
                  </a:cubicBezTo>
                  <a:cubicBezTo>
                    <a:pt x="38972" y="37665"/>
                    <a:pt x="35416" y="36862"/>
                    <a:pt x="31973" y="35906"/>
                  </a:cubicBezTo>
                  <a:cubicBezTo>
                    <a:pt x="29602" y="35256"/>
                    <a:pt x="27193" y="34491"/>
                    <a:pt x="24745" y="34223"/>
                  </a:cubicBezTo>
                  <a:cubicBezTo>
                    <a:pt x="25623" y="34108"/>
                    <a:pt x="26488" y="33978"/>
                    <a:pt x="27355" y="33978"/>
                  </a:cubicBezTo>
                  <a:cubicBezTo>
                    <a:pt x="27923" y="33978"/>
                    <a:pt x="28492" y="34034"/>
                    <a:pt x="29067" y="34185"/>
                  </a:cubicBezTo>
                  <a:cubicBezTo>
                    <a:pt x="31094" y="34720"/>
                    <a:pt x="32853" y="35753"/>
                    <a:pt x="34918" y="36212"/>
                  </a:cubicBezTo>
                  <a:cubicBezTo>
                    <a:pt x="36432" y="36552"/>
                    <a:pt x="37971" y="36742"/>
                    <a:pt x="39535" y="36742"/>
                  </a:cubicBezTo>
                  <a:cubicBezTo>
                    <a:pt x="39907" y="36742"/>
                    <a:pt x="40281" y="36731"/>
                    <a:pt x="40655" y="36709"/>
                  </a:cubicBezTo>
                  <a:cubicBezTo>
                    <a:pt x="41267" y="36671"/>
                    <a:pt x="41994" y="36671"/>
                    <a:pt x="42300" y="36136"/>
                  </a:cubicBezTo>
                  <a:cubicBezTo>
                    <a:pt x="42338" y="36136"/>
                    <a:pt x="42376" y="36097"/>
                    <a:pt x="42376" y="36059"/>
                  </a:cubicBezTo>
                  <a:cubicBezTo>
                    <a:pt x="44556" y="29404"/>
                    <a:pt x="47310" y="23055"/>
                    <a:pt x="50025" y="16668"/>
                  </a:cubicBezTo>
                  <a:close/>
                  <a:moveTo>
                    <a:pt x="28378" y="38889"/>
                  </a:moveTo>
                  <a:lnTo>
                    <a:pt x="28378" y="38889"/>
                  </a:lnTo>
                  <a:cubicBezTo>
                    <a:pt x="28646" y="39004"/>
                    <a:pt x="28876" y="39080"/>
                    <a:pt x="29143" y="39195"/>
                  </a:cubicBezTo>
                  <a:lnTo>
                    <a:pt x="28417" y="39004"/>
                  </a:lnTo>
                  <a:cubicBezTo>
                    <a:pt x="28417" y="38966"/>
                    <a:pt x="28378" y="38927"/>
                    <a:pt x="28378" y="38889"/>
                  </a:cubicBezTo>
                  <a:close/>
                  <a:moveTo>
                    <a:pt x="53085" y="20569"/>
                  </a:moveTo>
                  <a:cubicBezTo>
                    <a:pt x="53085" y="20608"/>
                    <a:pt x="53123" y="20684"/>
                    <a:pt x="53162" y="20722"/>
                  </a:cubicBezTo>
                  <a:cubicBezTo>
                    <a:pt x="53238" y="21334"/>
                    <a:pt x="52167" y="23361"/>
                    <a:pt x="52091" y="23553"/>
                  </a:cubicBezTo>
                  <a:cubicBezTo>
                    <a:pt x="51632" y="24432"/>
                    <a:pt x="51211" y="25350"/>
                    <a:pt x="50752" y="26230"/>
                  </a:cubicBezTo>
                  <a:cubicBezTo>
                    <a:pt x="50561" y="26650"/>
                    <a:pt x="50331" y="27109"/>
                    <a:pt x="50102" y="27568"/>
                  </a:cubicBezTo>
                  <a:cubicBezTo>
                    <a:pt x="49796" y="28142"/>
                    <a:pt x="49490" y="28678"/>
                    <a:pt x="49222" y="29251"/>
                  </a:cubicBezTo>
                  <a:cubicBezTo>
                    <a:pt x="48457" y="30628"/>
                    <a:pt x="47769" y="32043"/>
                    <a:pt x="47195" y="33497"/>
                  </a:cubicBezTo>
                  <a:cubicBezTo>
                    <a:pt x="46354" y="35179"/>
                    <a:pt x="45512" y="36862"/>
                    <a:pt x="44671" y="38545"/>
                  </a:cubicBezTo>
                  <a:cubicBezTo>
                    <a:pt x="44212" y="38966"/>
                    <a:pt x="43715" y="39386"/>
                    <a:pt x="43256" y="39807"/>
                  </a:cubicBezTo>
                  <a:cubicBezTo>
                    <a:pt x="44786" y="36594"/>
                    <a:pt x="46316" y="33382"/>
                    <a:pt x="47960" y="30207"/>
                  </a:cubicBezTo>
                  <a:cubicBezTo>
                    <a:pt x="49567" y="27033"/>
                    <a:pt x="51402" y="23820"/>
                    <a:pt x="53009" y="20569"/>
                  </a:cubicBezTo>
                  <a:close/>
                  <a:moveTo>
                    <a:pt x="49261" y="26727"/>
                  </a:moveTo>
                  <a:lnTo>
                    <a:pt x="48572" y="27951"/>
                  </a:lnTo>
                  <a:cubicBezTo>
                    <a:pt x="48572" y="27932"/>
                    <a:pt x="48553" y="27922"/>
                    <a:pt x="48529" y="27922"/>
                  </a:cubicBezTo>
                  <a:cubicBezTo>
                    <a:pt x="48505" y="27922"/>
                    <a:pt x="48477" y="27932"/>
                    <a:pt x="48457" y="27951"/>
                  </a:cubicBezTo>
                  <a:cubicBezTo>
                    <a:pt x="47960" y="28716"/>
                    <a:pt x="47387" y="29404"/>
                    <a:pt x="46813" y="30054"/>
                  </a:cubicBezTo>
                  <a:cubicBezTo>
                    <a:pt x="46754" y="30113"/>
                    <a:pt x="46808" y="30194"/>
                    <a:pt x="46854" y="30194"/>
                  </a:cubicBezTo>
                  <a:cubicBezTo>
                    <a:pt x="46867" y="30194"/>
                    <a:pt x="46880" y="30187"/>
                    <a:pt x="46889" y="30169"/>
                  </a:cubicBezTo>
                  <a:cubicBezTo>
                    <a:pt x="47463" y="29595"/>
                    <a:pt x="47998" y="28945"/>
                    <a:pt x="48419" y="28295"/>
                  </a:cubicBezTo>
                  <a:lnTo>
                    <a:pt x="48419" y="28295"/>
                  </a:lnTo>
                  <a:cubicBezTo>
                    <a:pt x="47960" y="29175"/>
                    <a:pt x="47540" y="30054"/>
                    <a:pt x="47081" y="30934"/>
                  </a:cubicBezTo>
                  <a:lnTo>
                    <a:pt x="47042" y="30934"/>
                  </a:lnTo>
                  <a:cubicBezTo>
                    <a:pt x="46583" y="31431"/>
                    <a:pt x="46201" y="32005"/>
                    <a:pt x="45895" y="32655"/>
                  </a:cubicBezTo>
                  <a:cubicBezTo>
                    <a:pt x="45895" y="32682"/>
                    <a:pt x="45914" y="32709"/>
                    <a:pt x="45939" y="32709"/>
                  </a:cubicBezTo>
                  <a:cubicBezTo>
                    <a:pt x="45949" y="32709"/>
                    <a:pt x="45960" y="32705"/>
                    <a:pt x="45971" y="32693"/>
                  </a:cubicBezTo>
                  <a:cubicBezTo>
                    <a:pt x="46239" y="32349"/>
                    <a:pt x="46507" y="31967"/>
                    <a:pt x="46736" y="31622"/>
                  </a:cubicBezTo>
                  <a:lnTo>
                    <a:pt x="46736" y="31622"/>
                  </a:lnTo>
                  <a:cubicBezTo>
                    <a:pt x="45551" y="34032"/>
                    <a:pt x="44365" y="36518"/>
                    <a:pt x="43256" y="38927"/>
                  </a:cubicBezTo>
                  <a:cubicBezTo>
                    <a:pt x="43103" y="39348"/>
                    <a:pt x="42912" y="39731"/>
                    <a:pt x="42682" y="40113"/>
                  </a:cubicBezTo>
                  <a:cubicBezTo>
                    <a:pt x="42478" y="40299"/>
                    <a:pt x="42274" y="40376"/>
                    <a:pt x="42048" y="40376"/>
                  </a:cubicBezTo>
                  <a:cubicBezTo>
                    <a:pt x="41808" y="40376"/>
                    <a:pt x="41544" y="40289"/>
                    <a:pt x="41229" y="40151"/>
                  </a:cubicBezTo>
                  <a:cubicBezTo>
                    <a:pt x="40655" y="39922"/>
                    <a:pt x="40005" y="39463"/>
                    <a:pt x="39317" y="39195"/>
                  </a:cubicBezTo>
                  <a:cubicBezTo>
                    <a:pt x="37749" y="38545"/>
                    <a:pt x="36104" y="38010"/>
                    <a:pt x="34459" y="37589"/>
                  </a:cubicBezTo>
                  <a:cubicBezTo>
                    <a:pt x="30941" y="36594"/>
                    <a:pt x="27460" y="35600"/>
                    <a:pt x="23942" y="34644"/>
                  </a:cubicBezTo>
                  <a:cubicBezTo>
                    <a:pt x="23942" y="34606"/>
                    <a:pt x="23942" y="34606"/>
                    <a:pt x="23904" y="34567"/>
                  </a:cubicBezTo>
                  <a:lnTo>
                    <a:pt x="23904" y="34567"/>
                  </a:lnTo>
                  <a:cubicBezTo>
                    <a:pt x="26925" y="34759"/>
                    <a:pt x="29870" y="35715"/>
                    <a:pt x="32777" y="36480"/>
                  </a:cubicBezTo>
                  <a:cubicBezTo>
                    <a:pt x="35913" y="37359"/>
                    <a:pt x="39087" y="38392"/>
                    <a:pt x="42300" y="38966"/>
                  </a:cubicBezTo>
                  <a:cubicBezTo>
                    <a:pt x="42319" y="39061"/>
                    <a:pt x="42386" y="39109"/>
                    <a:pt x="42458" y="39109"/>
                  </a:cubicBezTo>
                  <a:cubicBezTo>
                    <a:pt x="42529" y="39109"/>
                    <a:pt x="42606" y="39061"/>
                    <a:pt x="42644" y="38966"/>
                  </a:cubicBezTo>
                  <a:cubicBezTo>
                    <a:pt x="43179" y="37742"/>
                    <a:pt x="43715" y="36480"/>
                    <a:pt x="44289" y="35256"/>
                  </a:cubicBezTo>
                  <a:lnTo>
                    <a:pt x="44365" y="35256"/>
                  </a:lnTo>
                  <a:cubicBezTo>
                    <a:pt x="44595" y="34950"/>
                    <a:pt x="44824" y="34644"/>
                    <a:pt x="45054" y="34300"/>
                  </a:cubicBezTo>
                  <a:cubicBezTo>
                    <a:pt x="45082" y="34244"/>
                    <a:pt x="45028" y="34208"/>
                    <a:pt x="44982" y="34208"/>
                  </a:cubicBezTo>
                  <a:cubicBezTo>
                    <a:pt x="44965" y="34208"/>
                    <a:pt x="44949" y="34213"/>
                    <a:pt x="44939" y="34223"/>
                  </a:cubicBezTo>
                  <a:cubicBezTo>
                    <a:pt x="44786" y="34453"/>
                    <a:pt x="44556" y="34720"/>
                    <a:pt x="44403" y="34950"/>
                  </a:cubicBezTo>
                  <a:cubicBezTo>
                    <a:pt x="45283" y="32885"/>
                    <a:pt x="46201" y="30858"/>
                    <a:pt x="47119" y="28831"/>
                  </a:cubicBezTo>
                  <a:cubicBezTo>
                    <a:pt x="47119" y="28875"/>
                    <a:pt x="47145" y="28894"/>
                    <a:pt x="47182" y="28894"/>
                  </a:cubicBezTo>
                  <a:cubicBezTo>
                    <a:pt x="47208" y="28894"/>
                    <a:pt x="47240" y="28885"/>
                    <a:pt x="47272" y="28869"/>
                  </a:cubicBezTo>
                  <a:cubicBezTo>
                    <a:pt x="47960" y="28219"/>
                    <a:pt x="48649" y="27492"/>
                    <a:pt x="49261" y="26727"/>
                  </a:cubicBezTo>
                  <a:close/>
                  <a:moveTo>
                    <a:pt x="44480" y="38966"/>
                  </a:moveTo>
                  <a:lnTo>
                    <a:pt x="44480" y="38966"/>
                  </a:lnTo>
                  <a:cubicBezTo>
                    <a:pt x="44365" y="39119"/>
                    <a:pt x="44289" y="39310"/>
                    <a:pt x="44212" y="39501"/>
                  </a:cubicBezTo>
                  <a:lnTo>
                    <a:pt x="42912" y="40496"/>
                  </a:lnTo>
                  <a:lnTo>
                    <a:pt x="43065" y="40151"/>
                  </a:lnTo>
                  <a:cubicBezTo>
                    <a:pt x="43562" y="39769"/>
                    <a:pt x="44021" y="39386"/>
                    <a:pt x="44480" y="38966"/>
                  </a:cubicBezTo>
                  <a:close/>
                  <a:moveTo>
                    <a:pt x="29793" y="40037"/>
                  </a:moveTo>
                  <a:lnTo>
                    <a:pt x="29793" y="40037"/>
                  </a:lnTo>
                  <a:cubicBezTo>
                    <a:pt x="30291" y="40190"/>
                    <a:pt x="30788" y="40343"/>
                    <a:pt x="31247" y="40496"/>
                  </a:cubicBezTo>
                  <a:cubicBezTo>
                    <a:pt x="32509" y="40878"/>
                    <a:pt x="33771" y="41299"/>
                    <a:pt x="34995" y="41719"/>
                  </a:cubicBezTo>
                  <a:lnTo>
                    <a:pt x="35224" y="41834"/>
                  </a:lnTo>
                  <a:cubicBezTo>
                    <a:pt x="34383" y="41566"/>
                    <a:pt x="33503" y="41299"/>
                    <a:pt x="32662" y="40993"/>
                  </a:cubicBezTo>
                  <a:cubicBezTo>
                    <a:pt x="31706" y="40687"/>
                    <a:pt x="30750" y="40381"/>
                    <a:pt x="29793" y="40037"/>
                  </a:cubicBezTo>
                  <a:close/>
                  <a:moveTo>
                    <a:pt x="25510" y="35447"/>
                  </a:moveTo>
                  <a:lnTo>
                    <a:pt x="32815" y="37512"/>
                  </a:lnTo>
                  <a:cubicBezTo>
                    <a:pt x="34192" y="37895"/>
                    <a:pt x="35607" y="38239"/>
                    <a:pt x="36945" y="38698"/>
                  </a:cubicBezTo>
                  <a:cubicBezTo>
                    <a:pt x="38666" y="39233"/>
                    <a:pt x="40846" y="39845"/>
                    <a:pt x="42223" y="41069"/>
                  </a:cubicBezTo>
                  <a:cubicBezTo>
                    <a:pt x="41994" y="41260"/>
                    <a:pt x="41764" y="41452"/>
                    <a:pt x="41573" y="41643"/>
                  </a:cubicBezTo>
                  <a:cubicBezTo>
                    <a:pt x="41507" y="41742"/>
                    <a:pt x="41584" y="41842"/>
                    <a:pt x="41656" y="41842"/>
                  </a:cubicBezTo>
                  <a:cubicBezTo>
                    <a:pt x="41667" y="41842"/>
                    <a:pt x="41678" y="41839"/>
                    <a:pt x="41688" y="41834"/>
                  </a:cubicBezTo>
                  <a:cubicBezTo>
                    <a:pt x="42453" y="41299"/>
                    <a:pt x="43179" y="40725"/>
                    <a:pt x="43906" y="40113"/>
                  </a:cubicBezTo>
                  <a:lnTo>
                    <a:pt x="43906" y="40113"/>
                  </a:lnTo>
                  <a:cubicBezTo>
                    <a:pt x="43791" y="40304"/>
                    <a:pt x="43715" y="40457"/>
                    <a:pt x="43638" y="40649"/>
                  </a:cubicBezTo>
                  <a:cubicBezTo>
                    <a:pt x="43626" y="40636"/>
                    <a:pt x="43613" y="40632"/>
                    <a:pt x="43602" y="40632"/>
                  </a:cubicBezTo>
                  <a:cubicBezTo>
                    <a:pt x="43579" y="40632"/>
                    <a:pt x="43562" y="40649"/>
                    <a:pt x="43562" y="40649"/>
                  </a:cubicBezTo>
                  <a:cubicBezTo>
                    <a:pt x="42912" y="41337"/>
                    <a:pt x="42185" y="41872"/>
                    <a:pt x="41497" y="42446"/>
                  </a:cubicBezTo>
                  <a:cubicBezTo>
                    <a:pt x="37863" y="41184"/>
                    <a:pt x="34268" y="39922"/>
                    <a:pt x="30673" y="38583"/>
                  </a:cubicBezTo>
                  <a:lnTo>
                    <a:pt x="29067" y="37971"/>
                  </a:lnTo>
                  <a:cubicBezTo>
                    <a:pt x="29411" y="37665"/>
                    <a:pt x="29679" y="37321"/>
                    <a:pt x="29908" y="36939"/>
                  </a:cubicBezTo>
                  <a:cubicBezTo>
                    <a:pt x="29935" y="36912"/>
                    <a:pt x="29906" y="36868"/>
                    <a:pt x="29874" y="36868"/>
                  </a:cubicBezTo>
                  <a:cubicBezTo>
                    <a:pt x="29859" y="36868"/>
                    <a:pt x="29844" y="36877"/>
                    <a:pt x="29832" y="36900"/>
                  </a:cubicBezTo>
                  <a:cubicBezTo>
                    <a:pt x="29564" y="37283"/>
                    <a:pt x="29258" y="37627"/>
                    <a:pt x="28876" y="37895"/>
                  </a:cubicBezTo>
                  <a:lnTo>
                    <a:pt x="28340" y="37704"/>
                  </a:lnTo>
                  <a:lnTo>
                    <a:pt x="28455" y="37551"/>
                  </a:lnTo>
                  <a:cubicBezTo>
                    <a:pt x="28723" y="37321"/>
                    <a:pt x="28952" y="37053"/>
                    <a:pt x="29182" y="36786"/>
                  </a:cubicBezTo>
                  <a:cubicBezTo>
                    <a:pt x="29209" y="36732"/>
                    <a:pt x="29159" y="36678"/>
                    <a:pt x="29114" y="36678"/>
                  </a:cubicBezTo>
                  <a:cubicBezTo>
                    <a:pt x="29096" y="36678"/>
                    <a:pt x="29078" y="36687"/>
                    <a:pt x="29067" y="36709"/>
                  </a:cubicBezTo>
                  <a:cubicBezTo>
                    <a:pt x="28799" y="36977"/>
                    <a:pt x="28531" y="37245"/>
                    <a:pt x="28264" y="37512"/>
                  </a:cubicBezTo>
                  <a:lnTo>
                    <a:pt x="28149" y="37627"/>
                  </a:lnTo>
                  <a:lnTo>
                    <a:pt x="27690" y="37436"/>
                  </a:lnTo>
                  <a:lnTo>
                    <a:pt x="27422" y="37359"/>
                  </a:lnTo>
                  <a:cubicBezTo>
                    <a:pt x="27613" y="37130"/>
                    <a:pt x="27805" y="36900"/>
                    <a:pt x="27958" y="36709"/>
                  </a:cubicBezTo>
                  <a:cubicBezTo>
                    <a:pt x="27985" y="36626"/>
                    <a:pt x="27933" y="36564"/>
                    <a:pt x="27874" y="36564"/>
                  </a:cubicBezTo>
                  <a:cubicBezTo>
                    <a:pt x="27850" y="36564"/>
                    <a:pt x="27826" y="36573"/>
                    <a:pt x="27805" y="36594"/>
                  </a:cubicBezTo>
                  <a:cubicBezTo>
                    <a:pt x="27613" y="36824"/>
                    <a:pt x="27422" y="37053"/>
                    <a:pt x="27231" y="37283"/>
                  </a:cubicBezTo>
                  <a:lnTo>
                    <a:pt x="26428" y="37015"/>
                  </a:lnTo>
                  <a:cubicBezTo>
                    <a:pt x="26619" y="36824"/>
                    <a:pt x="26810" y="36556"/>
                    <a:pt x="26963" y="36327"/>
                  </a:cubicBezTo>
                  <a:cubicBezTo>
                    <a:pt x="26990" y="36273"/>
                    <a:pt x="26941" y="36219"/>
                    <a:pt x="26896" y="36219"/>
                  </a:cubicBezTo>
                  <a:cubicBezTo>
                    <a:pt x="26878" y="36219"/>
                    <a:pt x="26860" y="36228"/>
                    <a:pt x="26849" y="36250"/>
                  </a:cubicBezTo>
                  <a:cubicBezTo>
                    <a:pt x="26657" y="36518"/>
                    <a:pt x="26466" y="36747"/>
                    <a:pt x="26275" y="36977"/>
                  </a:cubicBezTo>
                  <a:cubicBezTo>
                    <a:pt x="26122" y="36939"/>
                    <a:pt x="25969" y="36862"/>
                    <a:pt x="25854" y="36824"/>
                  </a:cubicBezTo>
                  <a:cubicBezTo>
                    <a:pt x="25969" y="36633"/>
                    <a:pt x="26045" y="36403"/>
                    <a:pt x="26160" y="36212"/>
                  </a:cubicBezTo>
                  <a:cubicBezTo>
                    <a:pt x="26160" y="36193"/>
                    <a:pt x="26151" y="36183"/>
                    <a:pt x="26141" y="36183"/>
                  </a:cubicBezTo>
                  <a:cubicBezTo>
                    <a:pt x="26131" y="36183"/>
                    <a:pt x="26122" y="36193"/>
                    <a:pt x="26122" y="36212"/>
                  </a:cubicBezTo>
                  <a:cubicBezTo>
                    <a:pt x="26007" y="36403"/>
                    <a:pt x="25892" y="36594"/>
                    <a:pt x="25739" y="36786"/>
                  </a:cubicBezTo>
                  <a:cubicBezTo>
                    <a:pt x="25586" y="36709"/>
                    <a:pt x="25433" y="36671"/>
                    <a:pt x="25242" y="36594"/>
                  </a:cubicBezTo>
                  <a:cubicBezTo>
                    <a:pt x="25433" y="36403"/>
                    <a:pt x="25586" y="36174"/>
                    <a:pt x="25739" y="35983"/>
                  </a:cubicBezTo>
                  <a:cubicBezTo>
                    <a:pt x="25766" y="35928"/>
                    <a:pt x="25717" y="35874"/>
                    <a:pt x="25672" y="35874"/>
                  </a:cubicBezTo>
                  <a:cubicBezTo>
                    <a:pt x="25654" y="35874"/>
                    <a:pt x="25636" y="35884"/>
                    <a:pt x="25625" y="35906"/>
                  </a:cubicBezTo>
                  <a:cubicBezTo>
                    <a:pt x="25472" y="36097"/>
                    <a:pt x="25319" y="36288"/>
                    <a:pt x="25127" y="36480"/>
                  </a:cubicBezTo>
                  <a:lnTo>
                    <a:pt x="24974" y="36403"/>
                  </a:lnTo>
                  <a:cubicBezTo>
                    <a:pt x="24936" y="36365"/>
                    <a:pt x="24860" y="36288"/>
                    <a:pt x="24822" y="36250"/>
                  </a:cubicBezTo>
                  <a:cubicBezTo>
                    <a:pt x="25051" y="35983"/>
                    <a:pt x="25280" y="35715"/>
                    <a:pt x="25510" y="35447"/>
                  </a:cubicBezTo>
                  <a:close/>
                  <a:moveTo>
                    <a:pt x="43371" y="41184"/>
                  </a:moveTo>
                  <a:lnTo>
                    <a:pt x="43027" y="41872"/>
                  </a:lnTo>
                  <a:cubicBezTo>
                    <a:pt x="42721" y="42140"/>
                    <a:pt x="42376" y="42370"/>
                    <a:pt x="42032" y="42637"/>
                  </a:cubicBezTo>
                  <a:lnTo>
                    <a:pt x="41841" y="42561"/>
                  </a:lnTo>
                  <a:cubicBezTo>
                    <a:pt x="42376" y="42140"/>
                    <a:pt x="42874" y="41681"/>
                    <a:pt x="43371" y="41184"/>
                  </a:cubicBezTo>
                  <a:close/>
                  <a:moveTo>
                    <a:pt x="28684" y="38239"/>
                  </a:moveTo>
                  <a:lnTo>
                    <a:pt x="30864" y="39042"/>
                  </a:lnTo>
                  <a:cubicBezTo>
                    <a:pt x="34306" y="40343"/>
                    <a:pt x="37749" y="41528"/>
                    <a:pt x="41229" y="42714"/>
                  </a:cubicBezTo>
                  <a:cubicBezTo>
                    <a:pt x="41191" y="42714"/>
                    <a:pt x="41191" y="42714"/>
                    <a:pt x="41191" y="42752"/>
                  </a:cubicBezTo>
                  <a:cubicBezTo>
                    <a:pt x="38514" y="41796"/>
                    <a:pt x="35798" y="40916"/>
                    <a:pt x="33121" y="39922"/>
                  </a:cubicBezTo>
                  <a:cubicBezTo>
                    <a:pt x="31706" y="39425"/>
                    <a:pt x="30252" y="38889"/>
                    <a:pt x="28837" y="38354"/>
                  </a:cubicBezTo>
                  <a:lnTo>
                    <a:pt x="28570" y="38277"/>
                  </a:lnTo>
                  <a:cubicBezTo>
                    <a:pt x="28608" y="38277"/>
                    <a:pt x="28646" y="38277"/>
                    <a:pt x="28684" y="38239"/>
                  </a:cubicBezTo>
                  <a:close/>
                  <a:moveTo>
                    <a:pt x="42682" y="42523"/>
                  </a:moveTo>
                  <a:cubicBezTo>
                    <a:pt x="42644" y="42599"/>
                    <a:pt x="42606" y="42714"/>
                    <a:pt x="42568" y="42790"/>
                  </a:cubicBezTo>
                  <a:lnTo>
                    <a:pt x="42415" y="42752"/>
                  </a:lnTo>
                  <a:lnTo>
                    <a:pt x="42682" y="42523"/>
                  </a:lnTo>
                  <a:close/>
                  <a:moveTo>
                    <a:pt x="41458" y="42790"/>
                  </a:moveTo>
                  <a:lnTo>
                    <a:pt x="41688" y="42867"/>
                  </a:lnTo>
                  <a:lnTo>
                    <a:pt x="41650" y="42905"/>
                  </a:lnTo>
                  <a:lnTo>
                    <a:pt x="41420" y="42829"/>
                  </a:lnTo>
                  <a:lnTo>
                    <a:pt x="41458" y="42790"/>
                  </a:lnTo>
                  <a:close/>
                  <a:moveTo>
                    <a:pt x="42109" y="43020"/>
                  </a:moveTo>
                  <a:lnTo>
                    <a:pt x="42453" y="43135"/>
                  </a:lnTo>
                  <a:cubicBezTo>
                    <a:pt x="42491" y="43173"/>
                    <a:pt x="42529" y="43211"/>
                    <a:pt x="42606" y="43211"/>
                  </a:cubicBezTo>
                  <a:cubicBezTo>
                    <a:pt x="42584" y="43233"/>
                    <a:pt x="42600" y="43255"/>
                    <a:pt x="42617" y="43255"/>
                  </a:cubicBezTo>
                  <a:cubicBezTo>
                    <a:pt x="42619" y="43255"/>
                    <a:pt x="42621" y="43255"/>
                    <a:pt x="42622" y="43255"/>
                  </a:cubicBezTo>
                  <a:lnTo>
                    <a:pt x="42622" y="43255"/>
                  </a:lnTo>
                  <a:lnTo>
                    <a:pt x="42529" y="43440"/>
                  </a:lnTo>
                  <a:cubicBezTo>
                    <a:pt x="42529" y="43326"/>
                    <a:pt x="42453" y="43211"/>
                    <a:pt x="42338" y="43173"/>
                  </a:cubicBezTo>
                  <a:lnTo>
                    <a:pt x="42032" y="43058"/>
                  </a:lnTo>
                  <a:lnTo>
                    <a:pt x="42109" y="43020"/>
                  </a:lnTo>
                  <a:close/>
                  <a:moveTo>
                    <a:pt x="38208" y="42829"/>
                  </a:moveTo>
                  <a:lnTo>
                    <a:pt x="38590" y="42943"/>
                  </a:lnTo>
                  <a:cubicBezTo>
                    <a:pt x="38666" y="42943"/>
                    <a:pt x="39278" y="43249"/>
                    <a:pt x="39967" y="43517"/>
                  </a:cubicBezTo>
                  <a:cubicBezTo>
                    <a:pt x="39240" y="43249"/>
                    <a:pt x="38590" y="42982"/>
                    <a:pt x="38208" y="42829"/>
                  </a:cubicBezTo>
                  <a:close/>
                  <a:moveTo>
                    <a:pt x="42950" y="44129"/>
                  </a:moveTo>
                  <a:cubicBezTo>
                    <a:pt x="42950" y="44205"/>
                    <a:pt x="42988" y="44244"/>
                    <a:pt x="43027" y="44320"/>
                  </a:cubicBezTo>
                  <a:lnTo>
                    <a:pt x="42606" y="44320"/>
                  </a:lnTo>
                  <a:cubicBezTo>
                    <a:pt x="42682" y="44320"/>
                    <a:pt x="42759" y="44282"/>
                    <a:pt x="42835" y="44244"/>
                  </a:cubicBezTo>
                  <a:lnTo>
                    <a:pt x="42797" y="44244"/>
                  </a:lnTo>
                  <a:lnTo>
                    <a:pt x="42950" y="44129"/>
                  </a:lnTo>
                  <a:close/>
                  <a:moveTo>
                    <a:pt x="45512" y="40304"/>
                  </a:moveTo>
                  <a:lnTo>
                    <a:pt x="45512" y="40304"/>
                  </a:lnTo>
                  <a:cubicBezTo>
                    <a:pt x="44862" y="41681"/>
                    <a:pt x="44174" y="43058"/>
                    <a:pt x="43524" y="44473"/>
                  </a:cubicBezTo>
                  <a:cubicBezTo>
                    <a:pt x="43447" y="44397"/>
                    <a:pt x="43485" y="44282"/>
                    <a:pt x="43600" y="44244"/>
                  </a:cubicBezTo>
                  <a:lnTo>
                    <a:pt x="45512" y="40304"/>
                  </a:lnTo>
                  <a:close/>
                  <a:moveTo>
                    <a:pt x="14546" y="0"/>
                  </a:moveTo>
                  <a:cubicBezTo>
                    <a:pt x="14509" y="0"/>
                    <a:pt x="14473" y="21"/>
                    <a:pt x="14457" y="69"/>
                  </a:cubicBezTo>
                  <a:cubicBezTo>
                    <a:pt x="14439" y="52"/>
                    <a:pt x="14417" y="44"/>
                    <a:pt x="14396" y="44"/>
                  </a:cubicBezTo>
                  <a:cubicBezTo>
                    <a:pt x="14324" y="44"/>
                    <a:pt x="14254" y="126"/>
                    <a:pt x="14342" y="184"/>
                  </a:cubicBezTo>
                  <a:lnTo>
                    <a:pt x="14419" y="261"/>
                  </a:lnTo>
                  <a:cubicBezTo>
                    <a:pt x="14151" y="1102"/>
                    <a:pt x="13883" y="1944"/>
                    <a:pt x="13616" y="2785"/>
                  </a:cubicBezTo>
                  <a:cubicBezTo>
                    <a:pt x="12965" y="2594"/>
                    <a:pt x="12392" y="2250"/>
                    <a:pt x="11971" y="1714"/>
                  </a:cubicBezTo>
                  <a:cubicBezTo>
                    <a:pt x="11941" y="1673"/>
                    <a:pt x="11905" y="1657"/>
                    <a:pt x="11871" y="1657"/>
                  </a:cubicBezTo>
                  <a:cubicBezTo>
                    <a:pt x="11776" y="1657"/>
                    <a:pt x="11695" y="1783"/>
                    <a:pt x="11780" y="1867"/>
                  </a:cubicBezTo>
                  <a:cubicBezTo>
                    <a:pt x="9179" y="9402"/>
                    <a:pt x="7228" y="17127"/>
                    <a:pt x="4934" y="24738"/>
                  </a:cubicBezTo>
                  <a:cubicBezTo>
                    <a:pt x="4872" y="24831"/>
                    <a:pt x="4961" y="24950"/>
                    <a:pt x="5079" y="24950"/>
                  </a:cubicBezTo>
                  <a:cubicBezTo>
                    <a:pt x="5106" y="24950"/>
                    <a:pt x="5135" y="24944"/>
                    <a:pt x="5163" y="24929"/>
                  </a:cubicBezTo>
                  <a:cubicBezTo>
                    <a:pt x="8032" y="26536"/>
                    <a:pt x="11091" y="27760"/>
                    <a:pt x="14074" y="29136"/>
                  </a:cubicBezTo>
                  <a:cubicBezTo>
                    <a:pt x="16817" y="30394"/>
                    <a:pt x="19674" y="31537"/>
                    <a:pt x="22115" y="33360"/>
                  </a:cubicBezTo>
                  <a:lnTo>
                    <a:pt x="22115" y="33360"/>
                  </a:lnTo>
                  <a:cubicBezTo>
                    <a:pt x="22106" y="33355"/>
                    <a:pt x="22096" y="33353"/>
                    <a:pt x="22087" y="33353"/>
                  </a:cubicBezTo>
                  <a:cubicBezTo>
                    <a:pt x="22068" y="33353"/>
                    <a:pt x="22049" y="33363"/>
                    <a:pt x="22030" y="33382"/>
                  </a:cubicBezTo>
                  <a:cubicBezTo>
                    <a:pt x="18817" y="31928"/>
                    <a:pt x="15604" y="30437"/>
                    <a:pt x="12353" y="28983"/>
                  </a:cubicBezTo>
                  <a:cubicBezTo>
                    <a:pt x="10824" y="28257"/>
                    <a:pt x="9217" y="27607"/>
                    <a:pt x="7611" y="27071"/>
                  </a:cubicBezTo>
                  <a:cubicBezTo>
                    <a:pt x="6922" y="26880"/>
                    <a:pt x="6196" y="26765"/>
                    <a:pt x="5546" y="26574"/>
                  </a:cubicBezTo>
                  <a:cubicBezTo>
                    <a:pt x="5125" y="26459"/>
                    <a:pt x="4284" y="26345"/>
                    <a:pt x="4092" y="25886"/>
                  </a:cubicBezTo>
                  <a:cubicBezTo>
                    <a:pt x="3978" y="25580"/>
                    <a:pt x="4437" y="24585"/>
                    <a:pt x="4513" y="24279"/>
                  </a:cubicBezTo>
                  <a:cubicBezTo>
                    <a:pt x="6119" y="18160"/>
                    <a:pt x="7764" y="11888"/>
                    <a:pt x="8797" y="5615"/>
                  </a:cubicBezTo>
                  <a:lnTo>
                    <a:pt x="8988" y="5309"/>
                  </a:lnTo>
                  <a:cubicBezTo>
                    <a:pt x="9026" y="5233"/>
                    <a:pt x="8988" y="5156"/>
                    <a:pt x="8873" y="5156"/>
                  </a:cubicBezTo>
                  <a:cubicBezTo>
                    <a:pt x="8988" y="4430"/>
                    <a:pt x="9102" y="3703"/>
                    <a:pt x="9217" y="3014"/>
                  </a:cubicBezTo>
                  <a:cubicBezTo>
                    <a:pt x="9408" y="3167"/>
                    <a:pt x="9676" y="3244"/>
                    <a:pt x="9906" y="3359"/>
                  </a:cubicBezTo>
                  <a:cubicBezTo>
                    <a:pt x="10135" y="3550"/>
                    <a:pt x="10403" y="3741"/>
                    <a:pt x="10632" y="3932"/>
                  </a:cubicBezTo>
                  <a:cubicBezTo>
                    <a:pt x="10654" y="3947"/>
                    <a:pt x="10676" y="3953"/>
                    <a:pt x="10697" y="3953"/>
                  </a:cubicBezTo>
                  <a:cubicBezTo>
                    <a:pt x="10784" y="3953"/>
                    <a:pt x="10847" y="3841"/>
                    <a:pt x="10785" y="3779"/>
                  </a:cubicBezTo>
                  <a:cubicBezTo>
                    <a:pt x="10451" y="3297"/>
                    <a:pt x="9794" y="2707"/>
                    <a:pt x="9161" y="2707"/>
                  </a:cubicBezTo>
                  <a:cubicBezTo>
                    <a:pt x="9141" y="2707"/>
                    <a:pt x="9122" y="2707"/>
                    <a:pt x="9102" y="2708"/>
                  </a:cubicBezTo>
                  <a:cubicBezTo>
                    <a:pt x="8988" y="2708"/>
                    <a:pt x="8988" y="2861"/>
                    <a:pt x="9064" y="2900"/>
                  </a:cubicBezTo>
                  <a:lnTo>
                    <a:pt x="9102" y="2900"/>
                  </a:lnTo>
                  <a:cubicBezTo>
                    <a:pt x="9026" y="3167"/>
                    <a:pt x="8950" y="3435"/>
                    <a:pt x="8911" y="3703"/>
                  </a:cubicBezTo>
                  <a:lnTo>
                    <a:pt x="8835" y="3626"/>
                  </a:lnTo>
                  <a:cubicBezTo>
                    <a:pt x="8835" y="3588"/>
                    <a:pt x="8758" y="3550"/>
                    <a:pt x="8720" y="3550"/>
                  </a:cubicBezTo>
                  <a:cubicBezTo>
                    <a:pt x="8567" y="3550"/>
                    <a:pt x="8414" y="3626"/>
                    <a:pt x="8299" y="3703"/>
                  </a:cubicBezTo>
                  <a:lnTo>
                    <a:pt x="8070" y="3703"/>
                  </a:lnTo>
                  <a:cubicBezTo>
                    <a:pt x="7764" y="3588"/>
                    <a:pt x="7458" y="3512"/>
                    <a:pt x="7190" y="3435"/>
                  </a:cubicBezTo>
                  <a:cubicBezTo>
                    <a:pt x="7114" y="3435"/>
                    <a:pt x="7075" y="3473"/>
                    <a:pt x="7075" y="3512"/>
                  </a:cubicBezTo>
                  <a:cubicBezTo>
                    <a:pt x="7075" y="3435"/>
                    <a:pt x="7075" y="3359"/>
                    <a:pt x="7114" y="3282"/>
                  </a:cubicBezTo>
                  <a:cubicBezTo>
                    <a:pt x="7114" y="3263"/>
                    <a:pt x="7095" y="3253"/>
                    <a:pt x="7075" y="3253"/>
                  </a:cubicBezTo>
                  <a:cubicBezTo>
                    <a:pt x="7056" y="3253"/>
                    <a:pt x="7037" y="3263"/>
                    <a:pt x="7037" y="3282"/>
                  </a:cubicBezTo>
                  <a:cubicBezTo>
                    <a:pt x="5507" y="7298"/>
                    <a:pt x="4666" y="11658"/>
                    <a:pt x="3595" y="15827"/>
                  </a:cubicBezTo>
                  <a:cubicBezTo>
                    <a:pt x="2486" y="19957"/>
                    <a:pt x="1453" y="23973"/>
                    <a:pt x="382" y="28066"/>
                  </a:cubicBezTo>
                  <a:cubicBezTo>
                    <a:pt x="229" y="28333"/>
                    <a:pt x="115" y="28601"/>
                    <a:pt x="0" y="28831"/>
                  </a:cubicBezTo>
                  <a:cubicBezTo>
                    <a:pt x="0" y="28907"/>
                    <a:pt x="38" y="29022"/>
                    <a:pt x="115" y="29060"/>
                  </a:cubicBezTo>
                  <a:cubicBezTo>
                    <a:pt x="3251" y="30360"/>
                    <a:pt x="6464" y="31508"/>
                    <a:pt x="9676" y="32732"/>
                  </a:cubicBezTo>
                  <a:cubicBezTo>
                    <a:pt x="12851" y="33917"/>
                    <a:pt x="15987" y="35447"/>
                    <a:pt x="19238" y="36327"/>
                  </a:cubicBezTo>
                  <a:cubicBezTo>
                    <a:pt x="19253" y="36332"/>
                    <a:pt x="19268" y="36334"/>
                    <a:pt x="19283" y="36334"/>
                  </a:cubicBezTo>
                  <a:cubicBezTo>
                    <a:pt x="19380" y="36334"/>
                    <a:pt x="19457" y="36235"/>
                    <a:pt x="19391" y="36136"/>
                  </a:cubicBezTo>
                  <a:lnTo>
                    <a:pt x="19391" y="36136"/>
                  </a:lnTo>
                  <a:lnTo>
                    <a:pt x="19505" y="36174"/>
                  </a:lnTo>
                  <a:cubicBezTo>
                    <a:pt x="19505" y="36212"/>
                    <a:pt x="19505" y="36212"/>
                    <a:pt x="19505" y="36212"/>
                  </a:cubicBezTo>
                  <a:cubicBezTo>
                    <a:pt x="19697" y="36403"/>
                    <a:pt x="19926" y="36556"/>
                    <a:pt x="20117" y="36709"/>
                  </a:cubicBezTo>
                  <a:cubicBezTo>
                    <a:pt x="20705" y="37780"/>
                    <a:pt x="21791" y="38414"/>
                    <a:pt x="22982" y="38414"/>
                  </a:cubicBezTo>
                  <a:cubicBezTo>
                    <a:pt x="23110" y="38414"/>
                    <a:pt x="23239" y="38407"/>
                    <a:pt x="23368" y="38392"/>
                  </a:cubicBezTo>
                  <a:cubicBezTo>
                    <a:pt x="23483" y="38411"/>
                    <a:pt x="23588" y="38421"/>
                    <a:pt x="23693" y="38421"/>
                  </a:cubicBezTo>
                  <a:cubicBezTo>
                    <a:pt x="23798" y="38421"/>
                    <a:pt x="23904" y="38411"/>
                    <a:pt x="24018" y="38392"/>
                  </a:cubicBezTo>
                  <a:lnTo>
                    <a:pt x="24133" y="38507"/>
                  </a:lnTo>
                  <a:cubicBezTo>
                    <a:pt x="24095" y="38545"/>
                    <a:pt x="24133" y="38621"/>
                    <a:pt x="24210" y="38660"/>
                  </a:cubicBezTo>
                  <a:cubicBezTo>
                    <a:pt x="26543" y="39692"/>
                    <a:pt x="28952" y="40572"/>
                    <a:pt x="31438" y="41299"/>
                  </a:cubicBezTo>
                  <a:lnTo>
                    <a:pt x="31820" y="41413"/>
                  </a:lnTo>
                  <a:lnTo>
                    <a:pt x="36486" y="43020"/>
                  </a:lnTo>
                  <a:cubicBezTo>
                    <a:pt x="38819" y="43861"/>
                    <a:pt x="41152" y="44703"/>
                    <a:pt x="43562" y="45429"/>
                  </a:cubicBezTo>
                  <a:cubicBezTo>
                    <a:pt x="43638" y="45429"/>
                    <a:pt x="43715" y="45391"/>
                    <a:pt x="43753" y="45315"/>
                  </a:cubicBezTo>
                  <a:cubicBezTo>
                    <a:pt x="43830" y="45047"/>
                    <a:pt x="43906" y="44779"/>
                    <a:pt x="43944" y="44511"/>
                  </a:cubicBezTo>
                  <a:cubicBezTo>
                    <a:pt x="45780" y="40687"/>
                    <a:pt x="47578" y="36862"/>
                    <a:pt x="49375" y="33038"/>
                  </a:cubicBezTo>
                  <a:cubicBezTo>
                    <a:pt x="50561" y="30513"/>
                    <a:pt x="51900" y="28027"/>
                    <a:pt x="53085" y="25465"/>
                  </a:cubicBezTo>
                  <a:cubicBezTo>
                    <a:pt x="53123" y="25350"/>
                    <a:pt x="53200" y="25235"/>
                    <a:pt x="53238" y="25121"/>
                  </a:cubicBezTo>
                  <a:cubicBezTo>
                    <a:pt x="53812" y="23859"/>
                    <a:pt x="54386" y="22558"/>
                    <a:pt x="54844" y="21220"/>
                  </a:cubicBezTo>
                  <a:cubicBezTo>
                    <a:pt x="54844" y="21193"/>
                    <a:pt x="54825" y="21165"/>
                    <a:pt x="54801" y="21165"/>
                  </a:cubicBezTo>
                  <a:cubicBezTo>
                    <a:pt x="54790" y="21165"/>
                    <a:pt x="54779" y="21170"/>
                    <a:pt x="54768" y="21181"/>
                  </a:cubicBezTo>
                  <a:cubicBezTo>
                    <a:pt x="54730" y="21220"/>
                    <a:pt x="54691" y="21334"/>
                    <a:pt x="54653" y="21373"/>
                  </a:cubicBezTo>
                  <a:cubicBezTo>
                    <a:pt x="54653" y="21334"/>
                    <a:pt x="54653" y="21296"/>
                    <a:pt x="54615" y="21258"/>
                  </a:cubicBezTo>
                  <a:lnTo>
                    <a:pt x="54538" y="21220"/>
                  </a:lnTo>
                  <a:cubicBezTo>
                    <a:pt x="54538" y="21164"/>
                    <a:pt x="54497" y="21128"/>
                    <a:pt x="54461" y="21128"/>
                  </a:cubicBezTo>
                  <a:cubicBezTo>
                    <a:pt x="54447" y="21128"/>
                    <a:pt x="54434" y="21133"/>
                    <a:pt x="54424" y="21143"/>
                  </a:cubicBezTo>
                  <a:cubicBezTo>
                    <a:pt x="54194" y="21028"/>
                    <a:pt x="53965" y="20990"/>
                    <a:pt x="53774" y="20875"/>
                  </a:cubicBezTo>
                  <a:lnTo>
                    <a:pt x="53582" y="20761"/>
                  </a:lnTo>
                  <a:cubicBezTo>
                    <a:pt x="53544" y="20608"/>
                    <a:pt x="53468" y="20455"/>
                    <a:pt x="53353" y="20340"/>
                  </a:cubicBezTo>
                  <a:cubicBezTo>
                    <a:pt x="53334" y="20321"/>
                    <a:pt x="53315" y="20311"/>
                    <a:pt x="53296" y="20311"/>
                  </a:cubicBezTo>
                  <a:cubicBezTo>
                    <a:pt x="53276" y="20311"/>
                    <a:pt x="53257" y="20321"/>
                    <a:pt x="53238" y="20340"/>
                  </a:cubicBezTo>
                  <a:lnTo>
                    <a:pt x="53123" y="20340"/>
                  </a:lnTo>
                  <a:lnTo>
                    <a:pt x="53506" y="19613"/>
                  </a:lnTo>
                  <a:cubicBezTo>
                    <a:pt x="53621" y="19613"/>
                    <a:pt x="53697" y="19498"/>
                    <a:pt x="53621" y="19422"/>
                  </a:cubicBezTo>
                  <a:cubicBezTo>
                    <a:pt x="53334" y="19160"/>
                    <a:pt x="52855" y="19061"/>
                    <a:pt x="52395" y="19061"/>
                  </a:cubicBezTo>
                  <a:cubicBezTo>
                    <a:pt x="52118" y="19061"/>
                    <a:pt x="51848" y="19097"/>
                    <a:pt x="51632" y="19154"/>
                  </a:cubicBezTo>
                  <a:cubicBezTo>
                    <a:pt x="51517" y="19193"/>
                    <a:pt x="51517" y="19384"/>
                    <a:pt x="51632" y="19384"/>
                  </a:cubicBezTo>
                  <a:lnTo>
                    <a:pt x="52167" y="19384"/>
                  </a:lnTo>
                  <a:cubicBezTo>
                    <a:pt x="51639" y="19950"/>
                    <a:pt x="51074" y="20515"/>
                    <a:pt x="50471" y="21008"/>
                  </a:cubicBezTo>
                  <a:lnTo>
                    <a:pt x="50471" y="21008"/>
                  </a:lnTo>
                  <a:cubicBezTo>
                    <a:pt x="51036" y="19689"/>
                    <a:pt x="51563" y="18370"/>
                    <a:pt x="52091" y="17051"/>
                  </a:cubicBezTo>
                  <a:cubicBezTo>
                    <a:pt x="52234" y="17015"/>
                    <a:pt x="52210" y="16779"/>
                    <a:pt x="52050" y="16779"/>
                  </a:cubicBezTo>
                  <a:cubicBezTo>
                    <a:pt x="52039" y="16779"/>
                    <a:pt x="52027" y="16780"/>
                    <a:pt x="52014" y="16783"/>
                  </a:cubicBezTo>
                  <a:cubicBezTo>
                    <a:pt x="51819" y="16817"/>
                    <a:pt x="51621" y="16835"/>
                    <a:pt x="51422" y="16835"/>
                  </a:cubicBezTo>
                  <a:cubicBezTo>
                    <a:pt x="50958" y="16835"/>
                    <a:pt x="50492" y="16741"/>
                    <a:pt x="50064" y="16554"/>
                  </a:cubicBezTo>
                  <a:cubicBezTo>
                    <a:pt x="50408" y="15750"/>
                    <a:pt x="50752" y="14909"/>
                    <a:pt x="51096" y="14106"/>
                  </a:cubicBezTo>
                  <a:lnTo>
                    <a:pt x="51211" y="14106"/>
                  </a:lnTo>
                  <a:cubicBezTo>
                    <a:pt x="51326" y="14106"/>
                    <a:pt x="51288" y="13915"/>
                    <a:pt x="51211" y="13915"/>
                  </a:cubicBezTo>
                  <a:cubicBezTo>
                    <a:pt x="51238" y="13861"/>
                    <a:pt x="51172" y="13790"/>
                    <a:pt x="51103" y="13790"/>
                  </a:cubicBezTo>
                  <a:cubicBezTo>
                    <a:pt x="51073" y="13790"/>
                    <a:pt x="51043" y="13803"/>
                    <a:pt x="51020" y="13838"/>
                  </a:cubicBezTo>
                  <a:lnTo>
                    <a:pt x="50982" y="13915"/>
                  </a:lnTo>
                  <a:lnTo>
                    <a:pt x="48610" y="13915"/>
                  </a:lnTo>
                  <a:lnTo>
                    <a:pt x="48878" y="13876"/>
                  </a:lnTo>
                  <a:cubicBezTo>
                    <a:pt x="48993" y="13876"/>
                    <a:pt x="48955" y="13723"/>
                    <a:pt x="48840" y="13723"/>
                  </a:cubicBezTo>
                  <a:cubicBezTo>
                    <a:pt x="48226" y="13803"/>
                    <a:pt x="47616" y="13840"/>
                    <a:pt x="47009" y="13840"/>
                  </a:cubicBezTo>
                  <a:cubicBezTo>
                    <a:pt x="44407" y="13840"/>
                    <a:pt x="41875" y="13155"/>
                    <a:pt x="39393" y="12193"/>
                  </a:cubicBezTo>
                  <a:cubicBezTo>
                    <a:pt x="37675" y="11486"/>
                    <a:pt x="35778" y="10125"/>
                    <a:pt x="33861" y="10125"/>
                  </a:cubicBezTo>
                  <a:cubicBezTo>
                    <a:pt x="33601" y="10125"/>
                    <a:pt x="33342" y="10150"/>
                    <a:pt x="33083" y="10205"/>
                  </a:cubicBezTo>
                  <a:cubicBezTo>
                    <a:pt x="32815" y="10205"/>
                    <a:pt x="32547" y="10243"/>
                    <a:pt x="32279" y="10319"/>
                  </a:cubicBezTo>
                  <a:lnTo>
                    <a:pt x="32050" y="10358"/>
                  </a:lnTo>
                  <a:lnTo>
                    <a:pt x="32050" y="10052"/>
                  </a:lnTo>
                  <a:cubicBezTo>
                    <a:pt x="32050" y="10004"/>
                    <a:pt x="32016" y="9982"/>
                    <a:pt x="31977" y="9982"/>
                  </a:cubicBezTo>
                  <a:cubicBezTo>
                    <a:pt x="31923" y="9982"/>
                    <a:pt x="31859" y="10023"/>
                    <a:pt x="31859" y="10090"/>
                  </a:cubicBezTo>
                  <a:cubicBezTo>
                    <a:pt x="31859" y="10071"/>
                    <a:pt x="31849" y="10061"/>
                    <a:pt x="31835" y="10061"/>
                  </a:cubicBezTo>
                  <a:cubicBezTo>
                    <a:pt x="31820" y="10061"/>
                    <a:pt x="31801" y="10071"/>
                    <a:pt x="31782" y="10090"/>
                  </a:cubicBezTo>
                  <a:cubicBezTo>
                    <a:pt x="31668" y="9822"/>
                    <a:pt x="31515" y="9631"/>
                    <a:pt x="31362" y="9402"/>
                  </a:cubicBezTo>
                  <a:cubicBezTo>
                    <a:pt x="31209" y="9210"/>
                    <a:pt x="31056" y="8981"/>
                    <a:pt x="30864" y="8828"/>
                  </a:cubicBezTo>
                  <a:cubicBezTo>
                    <a:pt x="29449" y="7069"/>
                    <a:pt x="26734" y="6954"/>
                    <a:pt x="24707" y="6265"/>
                  </a:cubicBezTo>
                  <a:cubicBezTo>
                    <a:pt x="21571" y="5271"/>
                    <a:pt x="18664" y="3818"/>
                    <a:pt x="16446" y="1446"/>
                  </a:cubicBezTo>
                  <a:cubicBezTo>
                    <a:pt x="16423" y="1424"/>
                    <a:pt x="16398" y="1415"/>
                    <a:pt x="16373" y="1415"/>
                  </a:cubicBezTo>
                  <a:cubicBezTo>
                    <a:pt x="16315" y="1415"/>
                    <a:pt x="16266" y="1469"/>
                    <a:pt x="16293" y="1523"/>
                  </a:cubicBezTo>
                  <a:cubicBezTo>
                    <a:pt x="16369" y="1638"/>
                    <a:pt x="16446" y="1676"/>
                    <a:pt x="16484" y="1714"/>
                  </a:cubicBezTo>
                  <a:cubicBezTo>
                    <a:pt x="15872" y="1217"/>
                    <a:pt x="15260" y="681"/>
                    <a:pt x="14648" y="184"/>
                  </a:cubicBezTo>
                  <a:cubicBezTo>
                    <a:pt x="14648" y="146"/>
                    <a:pt x="14648" y="108"/>
                    <a:pt x="14648" y="108"/>
                  </a:cubicBezTo>
                  <a:cubicBezTo>
                    <a:pt x="14648" y="41"/>
                    <a:pt x="14596" y="0"/>
                    <a:pt x="14546" y="0"/>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1"/>
            <p:cNvSpPr/>
            <p:nvPr/>
          </p:nvSpPr>
          <p:spPr>
            <a:xfrm>
              <a:off x="1612000" y="767825"/>
              <a:ext cx="1450" cy="1375"/>
            </a:xfrm>
            <a:custGeom>
              <a:rect b="b" l="l" r="r" t="t"/>
              <a:pathLst>
                <a:path extrusionOk="0" h="55" w="58">
                  <a:moveTo>
                    <a:pt x="3" y="0"/>
                  </a:moveTo>
                  <a:cubicBezTo>
                    <a:pt x="0" y="0"/>
                    <a:pt x="19" y="27"/>
                    <a:pt x="19" y="54"/>
                  </a:cubicBezTo>
                  <a:cubicBezTo>
                    <a:pt x="19" y="54"/>
                    <a:pt x="58" y="16"/>
                    <a:pt x="19" y="16"/>
                  </a:cubicBezTo>
                  <a:cubicBezTo>
                    <a:pt x="8" y="5"/>
                    <a:pt x="4" y="0"/>
                    <a:pt x="3" y="0"/>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1"/>
            <p:cNvSpPr/>
            <p:nvPr/>
          </p:nvSpPr>
          <p:spPr>
            <a:xfrm>
              <a:off x="1597525" y="766625"/>
              <a:ext cx="46100" cy="43925"/>
            </a:xfrm>
            <a:custGeom>
              <a:rect b="b" l="l" r="r" t="t"/>
              <a:pathLst>
                <a:path extrusionOk="0" h="1757" w="1844">
                  <a:moveTo>
                    <a:pt x="1673" y="1"/>
                  </a:moveTo>
                  <a:cubicBezTo>
                    <a:pt x="1646" y="1"/>
                    <a:pt x="1619" y="8"/>
                    <a:pt x="1593" y="26"/>
                  </a:cubicBezTo>
                  <a:cubicBezTo>
                    <a:pt x="1134" y="599"/>
                    <a:pt x="560" y="1097"/>
                    <a:pt x="63" y="1632"/>
                  </a:cubicBezTo>
                  <a:cubicBezTo>
                    <a:pt x="0" y="1694"/>
                    <a:pt x="40" y="1757"/>
                    <a:pt x="98" y="1757"/>
                  </a:cubicBezTo>
                  <a:cubicBezTo>
                    <a:pt x="111" y="1757"/>
                    <a:pt x="125" y="1754"/>
                    <a:pt x="139" y="1747"/>
                  </a:cubicBezTo>
                  <a:cubicBezTo>
                    <a:pt x="751" y="1250"/>
                    <a:pt x="1287" y="752"/>
                    <a:pt x="1784" y="179"/>
                  </a:cubicBezTo>
                  <a:cubicBezTo>
                    <a:pt x="1843" y="90"/>
                    <a:pt x="1765" y="1"/>
                    <a:pt x="1673" y="1"/>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1"/>
            <p:cNvSpPr/>
            <p:nvPr/>
          </p:nvSpPr>
          <p:spPr>
            <a:xfrm>
              <a:off x="1495825" y="1006450"/>
              <a:ext cx="34175" cy="49425"/>
            </a:xfrm>
            <a:custGeom>
              <a:rect b="b" l="l" r="r" t="t"/>
              <a:pathLst>
                <a:path extrusionOk="0" h="1977" w="1367">
                  <a:moveTo>
                    <a:pt x="1258" y="1"/>
                  </a:moveTo>
                  <a:cubicBezTo>
                    <a:pt x="1234" y="1"/>
                    <a:pt x="1208" y="10"/>
                    <a:pt x="1186" y="32"/>
                  </a:cubicBezTo>
                  <a:cubicBezTo>
                    <a:pt x="727" y="606"/>
                    <a:pt x="345" y="1218"/>
                    <a:pt x="0" y="1868"/>
                  </a:cubicBezTo>
                  <a:cubicBezTo>
                    <a:pt x="0" y="1922"/>
                    <a:pt x="39" y="1976"/>
                    <a:pt x="75" y="1976"/>
                  </a:cubicBezTo>
                  <a:cubicBezTo>
                    <a:pt x="89" y="1976"/>
                    <a:pt x="104" y="1967"/>
                    <a:pt x="115" y="1945"/>
                  </a:cubicBezTo>
                  <a:cubicBezTo>
                    <a:pt x="574" y="1371"/>
                    <a:pt x="995" y="759"/>
                    <a:pt x="1339" y="109"/>
                  </a:cubicBezTo>
                  <a:cubicBezTo>
                    <a:pt x="1366" y="55"/>
                    <a:pt x="1317" y="1"/>
                    <a:pt x="1258" y="1"/>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1"/>
            <p:cNvSpPr/>
            <p:nvPr/>
          </p:nvSpPr>
          <p:spPr>
            <a:xfrm>
              <a:off x="1459500" y="1088650"/>
              <a:ext cx="27450" cy="34700"/>
            </a:xfrm>
            <a:custGeom>
              <a:rect b="b" l="l" r="r" t="t"/>
              <a:pathLst>
                <a:path extrusionOk="0" h="1388" w="1098">
                  <a:moveTo>
                    <a:pt x="1007" y="1"/>
                  </a:moveTo>
                  <a:cubicBezTo>
                    <a:pt x="987" y="1"/>
                    <a:pt x="968" y="10"/>
                    <a:pt x="956" y="34"/>
                  </a:cubicBezTo>
                  <a:cubicBezTo>
                    <a:pt x="612" y="416"/>
                    <a:pt x="306" y="837"/>
                    <a:pt x="0" y="1296"/>
                  </a:cubicBezTo>
                  <a:cubicBezTo>
                    <a:pt x="0" y="1352"/>
                    <a:pt x="41" y="1387"/>
                    <a:pt x="78" y="1387"/>
                  </a:cubicBezTo>
                  <a:cubicBezTo>
                    <a:pt x="92" y="1387"/>
                    <a:pt x="105" y="1382"/>
                    <a:pt x="115" y="1372"/>
                  </a:cubicBezTo>
                  <a:cubicBezTo>
                    <a:pt x="382" y="913"/>
                    <a:pt x="727" y="493"/>
                    <a:pt x="1071" y="72"/>
                  </a:cubicBezTo>
                  <a:cubicBezTo>
                    <a:pt x="1097" y="45"/>
                    <a:pt x="1051" y="1"/>
                    <a:pt x="1007" y="1"/>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1"/>
            <p:cNvSpPr/>
            <p:nvPr/>
          </p:nvSpPr>
          <p:spPr>
            <a:xfrm>
              <a:off x="1038200" y="842525"/>
              <a:ext cx="23200" cy="14625"/>
            </a:xfrm>
            <a:custGeom>
              <a:rect b="b" l="l" r="r" t="t"/>
              <a:pathLst>
                <a:path extrusionOk="0" h="585" w="928">
                  <a:moveTo>
                    <a:pt x="852" y="1"/>
                  </a:moveTo>
                  <a:cubicBezTo>
                    <a:pt x="843" y="1"/>
                    <a:pt x="834" y="4"/>
                    <a:pt x="827" y="11"/>
                  </a:cubicBezTo>
                  <a:cubicBezTo>
                    <a:pt x="559" y="164"/>
                    <a:pt x="292" y="355"/>
                    <a:pt x="24" y="547"/>
                  </a:cubicBezTo>
                  <a:cubicBezTo>
                    <a:pt x="16" y="539"/>
                    <a:pt x="12" y="536"/>
                    <a:pt x="10" y="536"/>
                  </a:cubicBezTo>
                  <a:cubicBezTo>
                    <a:pt x="1" y="536"/>
                    <a:pt x="32" y="585"/>
                    <a:pt x="62" y="585"/>
                  </a:cubicBezTo>
                  <a:cubicBezTo>
                    <a:pt x="330" y="394"/>
                    <a:pt x="598" y="241"/>
                    <a:pt x="865" y="88"/>
                  </a:cubicBezTo>
                  <a:cubicBezTo>
                    <a:pt x="927" y="57"/>
                    <a:pt x="889" y="1"/>
                    <a:pt x="852" y="1"/>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1"/>
            <p:cNvSpPr/>
            <p:nvPr/>
          </p:nvSpPr>
          <p:spPr>
            <a:xfrm>
              <a:off x="947000" y="1020625"/>
              <a:ext cx="25" cy="25"/>
            </a:xfrm>
            <a:custGeom>
              <a:rect b="b" l="l" r="r" t="t"/>
              <a:pathLst>
                <a:path extrusionOk="0" h="1" w="1">
                  <a:moveTo>
                    <a:pt x="0" y="1"/>
                  </a:moveTo>
                  <a:lnTo>
                    <a:pt x="0" y="1"/>
                  </a:lnTo>
                  <a:cubicBezTo>
                    <a:pt x="0" y="1"/>
                    <a:pt x="0" y="1"/>
                    <a:pt x="0" y="1"/>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 name="Google Shape;859;p31"/>
          <p:cNvGrpSpPr/>
          <p:nvPr/>
        </p:nvGrpSpPr>
        <p:grpSpPr>
          <a:xfrm flipH="1">
            <a:off x="880109" y="3144630"/>
            <a:ext cx="1073595" cy="1271881"/>
            <a:chOff x="1085625" y="2746025"/>
            <a:chExt cx="970525" cy="1149775"/>
          </a:xfrm>
        </p:grpSpPr>
        <p:sp>
          <p:nvSpPr>
            <p:cNvPr id="860" name="Google Shape;860;p31"/>
            <p:cNvSpPr/>
            <p:nvPr/>
          </p:nvSpPr>
          <p:spPr>
            <a:xfrm>
              <a:off x="1085625" y="2746025"/>
              <a:ext cx="970525" cy="1149775"/>
            </a:xfrm>
            <a:custGeom>
              <a:rect b="b" l="l" r="r" t="t"/>
              <a:pathLst>
                <a:path extrusionOk="0" h="45991" w="38821">
                  <a:moveTo>
                    <a:pt x="15032" y="1472"/>
                  </a:moveTo>
                  <a:lnTo>
                    <a:pt x="15032" y="1472"/>
                  </a:lnTo>
                  <a:cubicBezTo>
                    <a:pt x="15146" y="1511"/>
                    <a:pt x="15299" y="1549"/>
                    <a:pt x="15414" y="1587"/>
                  </a:cubicBezTo>
                  <a:cubicBezTo>
                    <a:pt x="15376" y="1587"/>
                    <a:pt x="15376" y="1625"/>
                    <a:pt x="15414" y="1664"/>
                  </a:cubicBezTo>
                  <a:cubicBezTo>
                    <a:pt x="15452" y="1817"/>
                    <a:pt x="15452" y="1970"/>
                    <a:pt x="15490" y="2123"/>
                  </a:cubicBezTo>
                  <a:lnTo>
                    <a:pt x="15452" y="2046"/>
                  </a:lnTo>
                  <a:cubicBezTo>
                    <a:pt x="15376" y="1893"/>
                    <a:pt x="15299" y="1702"/>
                    <a:pt x="15223" y="1549"/>
                  </a:cubicBezTo>
                  <a:cubicBezTo>
                    <a:pt x="15204" y="1530"/>
                    <a:pt x="15175" y="1520"/>
                    <a:pt x="15151" y="1520"/>
                  </a:cubicBezTo>
                  <a:cubicBezTo>
                    <a:pt x="15127" y="1520"/>
                    <a:pt x="15108" y="1530"/>
                    <a:pt x="15108" y="1549"/>
                  </a:cubicBezTo>
                  <a:lnTo>
                    <a:pt x="15032" y="1472"/>
                  </a:lnTo>
                  <a:close/>
                  <a:moveTo>
                    <a:pt x="15567" y="1549"/>
                  </a:moveTo>
                  <a:cubicBezTo>
                    <a:pt x="15638" y="1566"/>
                    <a:pt x="15708" y="1584"/>
                    <a:pt x="15779" y="1598"/>
                  </a:cubicBezTo>
                  <a:lnTo>
                    <a:pt x="15779" y="1598"/>
                  </a:lnTo>
                  <a:cubicBezTo>
                    <a:pt x="15756" y="1612"/>
                    <a:pt x="15744" y="1635"/>
                    <a:pt x="15758" y="1664"/>
                  </a:cubicBezTo>
                  <a:cubicBezTo>
                    <a:pt x="15796" y="2046"/>
                    <a:pt x="15873" y="2428"/>
                    <a:pt x="15911" y="2811"/>
                  </a:cubicBezTo>
                  <a:cubicBezTo>
                    <a:pt x="15873" y="2734"/>
                    <a:pt x="15796" y="2620"/>
                    <a:pt x="15720" y="2505"/>
                  </a:cubicBezTo>
                  <a:cubicBezTo>
                    <a:pt x="15682" y="2161"/>
                    <a:pt x="15605" y="1855"/>
                    <a:pt x="15567" y="1549"/>
                  </a:cubicBezTo>
                  <a:close/>
                  <a:moveTo>
                    <a:pt x="17391" y="2566"/>
                  </a:moveTo>
                  <a:lnTo>
                    <a:pt x="17391" y="2566"/>
                  </a:lnTo>
                  <a:cubicBezTo>
                    <a:pt x="17420" y="2672"/>
                    <a:pt x="17450" y="2761"/>
                    <a:pt x="17479" y="2849"/>
                  </a:cubicBezTo>
                  <a:cubicBezTo>
                    <a:pt x="17479" y="2849"/>
                    <a:pt x="17479" y="2887"/>
                    <a:pt x="17479" y="2926"/>
                  </a:cubicBezTo>
                  <a:lnTo>
                    <a:pt x="17556" y="3346"/>
                  </a:lnTo>
                  <a:cubicBezTo>
                    <a:pt x="17556" y="3379"/>
                    <a:pt x="17556" y="3410"/>
                    <a:pt x="17557" y="3439"/>
                  </a:cubicBezTo>
                  <a:lnTo>
                    <a:pt x="17557" y="3439"/>
                  </a:lnTo>
                  <a:cubicBezTo>
                    <a:pt x="17519" y="3148"/>
                    <a:pt x="17463" y="2850"/>
                    <a:pt x="17391" y="2566"/>
                  </a:cubicBezTo>
                  <a:close/>
                  <a:moveTo>
                    <a:pt x="17823" y="3538"/>
                  </a:moveTo>
                  <a:lnTo>
                    <a:pt x="17900" y="3691"/>
                  </a:lnTo>
                  <a:lnTo>
                    <a:pt x="17823" y="3691"/>
                  </a:lnTo>
                  <a:cubicBezTo>
                    <a:pt x="17823" y="3652"/>
                    <a:pt x="17823" y="3614"/>
                    <a:pt x="17823" y="3538"/>
                  </a:cubicBezTo>
                  <a:close/>
                  <a:moveTo>
                    <a:pt x="17568" y="3523"/>
                  </a:moveTo>
                  <a:cubicBezTo>
                    <a:pt x="17584" y="3591"/>
                    <a:pt x="17622" y="3647"/>
                    <a:pt x="17709" y="3691"/>
                  </a:cubicBezTo>
                  <a:cubicBezTo>
                    <a:pt x="17709" y="3698"/>
                    <a:pt x="17710" y="3704"/>
                    <a:pt x="17712" y="3708"/>
                  </a:cubicBezTo>
                  <a:lnTo>
                    <a:pt x="17712" y="3708"/>
                  </a:lnTo>
                  <a:lnTo>
                    <a:pt x="17594" y="3767"/>
                  </a:lnTo>
                  <a:cubicBezTo>
                    <a:pt x="17587" y="3687"/>
                    <a:pt x="17578" y="3605"/>
                    <a:pt x="17568" y="3523"/>
                  </a:cubicBezTo>
                  <a:close/>
                  <a:moveTo>
                    <a:pt x="16982" y="1664"/>
                  </a:moveTo>
                  <a:lnTo>
                    <a:pt x="16982" y="1664"/>
                  </a:lnTo>
                  <a:cubicBezTo>
                    <a:pt x="17059" y="1817"/>
                    <a:pt x="17135" y="1970"/>
                    <a:pt x="17173" y="2123"/>
                  </a:cubicBezTo>
                  <a:cubicBezTo>
                    <a:pt x="17173" y="2123"/>
                    <a:pt x="17135" y="2161"/>
                    <a:pt x="17135" y="2199"/>
                  </a:cubicBezTo>
                  <a:cubicBezTo>
                    <a:pt x="17250" y="2773"/>
                    <a:pt x="17288" y="3346"/>
                    <a:pt x="17365" y="3920"/>
                  </a:cubicBezTo>
                  <a:lnTo>
                    <a:pt x="17288" y="3958"/>
                  </a:lnTo>
                  <a:cubicBezTo>
                    <a:pt x="17212" y="3193"/>
                    <a:pt x="17135" y="2428"/>
                    <a:pt x="16982" y="1664"/>
                  </a:cubicBezTo>
                  <a:close/>
                  <a:moveTo>
                    <a:pt x="16561" y="325"/>
                  </a:moveTo>
                  <a:cubicBezTo>
                    <a:pt x="16561" y="516"/>
                    <a:pt x="16600" y="746"/>
                    <a:pt x="16676" y="975"/>
                  </a:cubicBezTo>
                  <a:cubicBezTo>
                    <a:pt x="16753" y="2008"/>
                    <a:pt x="16867" y="3040"/>
                    <a:pt x="17059" y="4073"/>
                  </a:cubicBezTo>
                  <a:lnTo>
                    <a:pt x="16982" y="4111"/>
                  </a:lnTo>
                  <a:lnTo>
                    <a:pt x="16944" y="4111"/>
                  </a:lnTo>
                  <a:cubicBezTo>
                    <a:pt x="16829" y="2964"/>
                    <a:pt x="16714" y="1817"/>
                    <a:pt x="16523" y="669"/>
                  </a:cubicBezTo>
                  <a:lnTo>
                    <a:pt x="16485" y="669"/>
                  </a:lnTo>
                  <a:cubicBezTo>
                    <a:pt x="16485" y="1358"/>
                    <a:pt x="16523" y="2008"/>
                    <a:pt x="16561" y="2696"/>
                  </a:cubicBezTo>
                  <a:cubicBezTo>
                    <a:pt x="16523" y="2314"/>
                    <a:pt x="16447" y="1931"/>
                    <a:pt x="16370" y="1587"/>
                  </a:cubicBezTo>
                  <a:cubicBezTo>
                    <a:pt x="16370" y="1549"/>
                    <a:pt x="16322" y="1530"/>
                    <a:pt x="16279" y="1530"/>
                  </a:cubicBezTo>
                  <a:cubicBezTo>
                    <a:pt x="16236" y="1530"/>
                    <a:pt x="16198" y="1549"/>
                    <a:pt x="16217" y="1587"/>
                  </a:cubicBezTo>
                  <a:cubicBezTo>
                    <a:pt x="16255" y="2046"/>
                    <a:pt x="16332" y="2581"/>
                    <a:pt x="16370" y="3079"/>
                  </a:cubicBezTo>
                  <a:cubicBezTo>
                    <a:pt x="16370" y="3346"/>
                    <a:pt x="16370" y="3652"/>
                    <a:pt x="16408" y="3920"/>
                  </a:cubicBezTo>
                  <a:cubicBezTo>
                    <a:pt x="16332" y="3805"/>
                    <a:pt x="16294" y="3652"/>
                    <a:pt x="16255" y="3538"/>
                  </a:cubicBezTo>
                  <a:cubicBezTo>
                    <a:pt x="16217" y="2887"/>
                    <a:pt x="16102" y="2237"/>
                    <a:pt x="15911" y="1625"/>
                  </a:cubicBezTo>
                  <a:cubicBezTo>
                    <a:pt x="15910" y="1623"/>
                    <a:pt x="15909" y="1621"/>
                    <a:pt x="15907" y="1618"/>
                  </a:cubicBezTo>
                  <a:lnTo>
                    <a:pt x="15907" y="1618"/>
                  </a:lnTo>
                  <a:cubicBezTo>
                    <a:pt x="15947" y="1623"/>
                    <a:pt x="15986" y="1625"/>
                    <a:pt x="16026" y="1625"/>
                  </a:cubicBezTo>
                  <a:cubicBezTo>
                    <a:pt x="16045" y="1664"/>
                    <a:pt x="16083" y="1683"/>
                    <a:pt x="16117" y="1683"/>
                  </a:cubicBezTo>
                  <a:cubicBezTo>
                    <a:pt x="16150" y="1683"/>
                    <a:pt x="16179" y="1664"/>
                    <a:pt x="16179" y="1625"/>
                  </a:cubicBezTo>
                  <a:cubicBezTo>
                    <a:pt x="16255" y="1358"/>
                    <a:pt x="16294" y="1128"/>
                    <a:pt x="16370" y="860"/>
                  </a:cubicBezTo>
                  <a:cubicBezTo>
                    <a:pt x="16447" y="593"/>
                    <a:pt x="16485" y="478"/>
                    <a:pt x="16561" y="325"/>
                  </a:cubicBezTo>
                  <a:close/>
                  <a:moveTo>
                    <a:pt x="16638" y="3805"/>
                  </a:moveTo>
                  <a:cubicBezTo>
                    <a:pt x="16676" y="3958"/>
                    <a:pt x="16676" y="4111"/>
                    <a:pt x="16676" y="4226"/>
                  </a:cubicBezTo>
                  <a:lnTo>
                    <a:pt x="16600" y="4264"/>
                  </a:lnTo>
                  <a:cubicBezTo>
                    <a:pt x="16638" y="4111"/>
                    <a:pt x="16676" y="3958"/>
                    <a:pt x="16638" y="3805"/>
                  </a:cubicBezTo>
                  <a:close/>
                  <a:moveTo>
                    <a:pt x="5891" y="8701"/>
                  </a:moveTo>
                  <a:cubicBezTo>
                    <a:pt x="6006" y="9236"/>
                    <a:pt x="6159" y="9733"/>
                    <a:pt x="6273" y="10269"/>
                  </a:cubicBezTo>
                  <a:cubicBezTo>
                    <a:pt x="6235" y="10269"/>
                    <a:pt x="6197" y="10269"/>
                    <a:pt x="6197" y="10345"/>
                  </a:cubicBezTo>
                  <a:cubicBezTo>
                    <a:pt x="6235" y="11072"/>
                    <a:pt x="6197" y="11799"/>
                    <a:pt x="6311" y="12525"/>
                  </a:cubicBezTo>
                  <a:lnTo>
                    <a:pt x="5967" y="11646"/>
                  </a:lnTo>
                  <a:cubicBezTo>
                    <a:pt x="6044" y="10881"/>
                    <a:pt x="6006" y="10116"/>
                    <a:pt x="5853" y="9351"/>
                  </a:cubicBezTo>
                  <a:cubicBezTo>
                    <a:pt x="5853" y="9322"/>
                    <a:pt x="5825" y="9309"/>
                    <a:pt x="5792" y="9309"/>
                  </a:cubicBezTo>
                  <a:cubicBezTo>
                    <a:pt x="5740" y="9309"/>
                    <a:pt x="5676" y="9342"/>
                    <a:pt x="5700" y="9389"/>
                  </a:cubicBezTo>
                  <a:cubicBezTo>
                    <a:pt x="5776" y="10039"/>
                    <a:pt x="5814" y="10690"/>
                    <a:pt x="5814" y="11302"/>
                  </a:cubicBezTo>
                  <a:cubicBezTo>
                    <a:pt x="5547" y="10575"/>
                    <a:pt x="5241" y="9810"/>
                    <a:pt x="4896" y="9045"/>
                  </a:cubicBezTo>
                  <a:lnTo>
                    <a:pt x="5432" y="8854"/>
                  </a:lnTo>
                  <a:cubicBezTo>
                    <a:pt x="5432" y="8892"/>
                    <a:pt x="5432" y="8892"/>
                    <a:pt x="5432" y="8892"/>
                  </a:cubicBezTo>
                  <a:cubicBezTo>
                    <a:pt x="5508" y="9389"/>
                    <a:pt x="5547" y="9886"/>
                    <a:pt x="5585" y="10384"/>
                  </a:cubicBezTo>
                  <a:cubicBezTo>
                    <a:pt x="5566" y="10403"/>
                    <a:pt x="5585" y="10412"/>
                    <a:pt x="5609" y="10412"/>
                  </a:cubicBezTo>
                  <a:cubicBezTo>
                    <a:pt x="5633" y="10412"/>
                    <a:pt x="5661" y="10403"/>
                    <a:pt x="5661" y="10384"/>
                  </a:cubicBezTo>
                  <a:cubicBezTo>
                    <a:pt x="5661" y="9886"/>
                    <a:pt x="5623" y="9351"/>
                    <a:pt x="5547" y="8892"/>
                  </a:cubicBezTo>
                  <a:cubicBezTo>
                    <a:pt x="5547" y="8892"/>
                    <a:pt x="5547" y="8854"/>
                    <a:pt x="5508" y="8854"/>
                  </a:cubicBezTo>
                  <a:lnTo>
                    <a:pt x="5891" y="8701"/>
                  </a:lnTo>
                  <a:close/>
                  <a:moveTo>
                    <a:pt x="36455" y="32536"/>
                  </a:moveTo>
                  <a:cubicBezTo>
                    <a:pt x="36461" y="32536"/>
                    <a:pt x="36470" y="32578"/>
                    <a:pt x="36487" y="32681"/>
                  </a:cubicBezTo>
                  <a:lnTo>
                    <a:pt x="36449" y="32681"/>
                  </a:lnTo>
                  <a:cubicBezTo>
                    <a:pt x="36449" y="32597"/>
                    <a:pt x="36449" y="32536"/>
                    <a:pt x="36455" y="32536"/>
                  </a:cubicBezTo>
                  <a:close/>
                  <a:moveTo>
                    <a:pt x="36717" y="35550"/>
                  </a:moveTo>
                  <a:lnTo>
                    <a:pt x="36870" y="35741"/>
                  </a:lnTo>
                  <a:cubicBezTo>
                    <a:pt x="36793" y="35703"/>
                    <a:pt x="36717" y="35626"/>
                    <a:pt x="36679" y="35550"/>
                  </a:cubicBezTo>
                  <a:close/>
                  <a:moveTo>
                    <a:pt x="38208" y="36353"/>
                  </a:moveTo>
                  <a:lnTo>
                    <a:pt x="38208" y="36391"/>
                  </a:lnTo>
                  <a:lnTo>
                    <a:pt x="38132" y="36353"/>
                  </a:lnTo>
                  <a:close/>
                  <a:moveTo>
                    <a:pt x="25090" y="1472"/>
                  </a:moveTo>
                  <a:lnTo>
                    <a:pt x="36487" y="31763"/>
                  </a:lnTo>
                  <a:lnTo>
                    <a:pt x="16906" y="39183"/>
                  </a:lnTo>
                  <a:cubicBezTo>
                    <a:pt x="14955" y="34134"/>
                    <a:pt x="13081" y="29086"/>
                    <a:pt x="11283" y="24037"/>
                  </a:cubicBezTo>
                  <a:cubicBezTo>
                    <a:pt x="9448" y="18951"/>
                    <a:pt x="7956" y="13673"/>
                    <a:pt x="5929" y="8663"/>
                  </a:cubicBezTo>
                  <a:lnTo>
                    <a:pt x="16829" y="4570"/>
                  </a:lnTo>
                  <a:cubicBezTo>
                    <a:pt x="16867" y="4570"/>
                    <a:pt x="16906" y="4532"/>
                    <a:pt x="16944" y="4532"/>
                  </a:cubicBezTo>
                  <a:lnTo>
                    <a:pt x="17403" y="4341"/>
                  </a:lnTo>
                  <a:cubicBezTo>
                    <a:pt x="17430" y="4368"/>
                    <a:pt x="17462" y="4381"/>
                    <a:pt x="17492" y="4381"/>
                  </a:cubicBezTo>
                  <a:cubicBezTo>
                    <a:pt x="17546" y="4381"/>
                    <a:pt x="17594" y="4338"/>
                    <a:pt x="17594" y="4264"/>
                  </a:cubicBezTo>
                  <a:lnTo>
                    <a:pt x="18168" y="4073"/>
                  </a:lnTo>
                  <a:lnTo>
                    <a:pt x="18206" y="4111"/>
                  </a:lnTo>
                  <a:cubicBezTo>
                    <a:pt x="18216" y="4122"/>
                    <a:pt x="18229" y="4126"/>
                    <a:pt x="18243" y="4126"/>
                  </a:cubicBezTo>
                  <a:cubicBezTo>
                    <a:pt x="18280" y="4126"/>
                    <a:pt x="18321" y="4091"/>
                    <a:pt x="18321" y="4035"/>
                  </a:cubicBezTo>
                  <a:cubicBezTo>
                    <a:pt x="18321" y="4035"/>
                    <a:pt x="18321" y="4035"/>
                    <a:pt x="18321" y="3997"/>
                  </a:cubicBezTo>
                  <a:lnTo>
                    <a:pt x="25090" y="1472"/>
                  </a:lnTo>
                  <a:close/>
                  <a:moveTo>
                    <a:pt x="6408" y="10777"/>
                  </a:moveTo>
                  <a:cubicBezTo>
                    <a:pt x="6513" y="11121"/>
                    <a:pt x="6636" y="11446"/>
                    <a:pt x="6732" y="11799"/>
                  </a:cubicBezTo>
                  <a:cubicBezTo>
                    <a:pt x="6732" y="11799"/>
                    <a:pt x="6732" y="11837"/>
                    <a:pt x="6732" y="11837"/>
                  </a:cubicBezTo>
                  <a:cubicBezTo>
                    <a:pt x="6885" y="12564"/>
                    <a:pt x="6962" y="13329"/>
                    <a:pt x="6962" y="14094"/>
                  </a:cubicBezTo>
                  <a:lnTo>
                    <a:pt x="7000" y="14094"/>
                  </a:lnTo>
                  <a:cubicBezTo>
                    <a:pt x="7000" y="13520"/>
                    <a:pt x="7000" y="12946"/>
                    <a:pt x="6923" y="12372"/>
                  </a:cubicBezTo>
                  <a:lnTo>
                    <a:pt x="6923" y="12372"/>
                  </a:lnTo>
                  <a:lnTo>
                    <a:pt x="7153" y="13176"/>
                  </a:lnTo>
                  <a:cubicBezTo>
                    <a:pt x="7268" y="13902"/>
                    <a:pt x="7306" y="14591"/>
                    <a:pt x="7459" y="15279"/>
                  </a:cubicBezTo>
                  <a:cubicBezTo>
                    <a:pt x="7459" y="15317"/>
                    <a:pt x="7497" y="15337"/>
                    <a:pt x="7535" y="15337"/>
                  </a:cubicBezTo>
                  <a:cubicBezTo>
                    <a:pt x="7574" y="15337"/>
                    <a:pt x="7612" y="15317"/>
                    <a:pt x="7612" y="15279"/>
                  </a:cubicBezTo>
                  <a:cubicBezTo>
                    <a:pt x="7612" y="14935"/>
                    <a:pt x="7535" y="14591"/>
                    <a:pt x="7497" y="14246"/>
                  </a:cubicBezTo>
                  <a:lnTo>
                    <a:pt x="7497" y="14246"/>
                  </a:lnTo>
                  <a:cubicBezTo>
                    <a:pt x="7612" y="14514"/>
                    <a:pt x="7688" y="14820"/>
                    <a:pt x="7803" y="15088"/>
                  </a:cubicBezTo>
                  <a:cubicBezTo>
                    <a:pt x="7880" y="15623"/>
                    <a:pt x="7956" y="16159"/>
                    <a:pt x="8033" y="16656"/>
                  </a:cubicBezTo>
                  <a:cubicBezTo>
                    <a:pt x="8033" y="16694"/>
                    <a:pt x="8061" y="16713"/>
                    <a:pt x="8090" y="16713"/>
                  </a:cubicBezTo>
                  <a:cubicBezTo>
                    <a:pt x="8119" y="16713"/>
                    <a:pt x="8147" y="16694"/>
                    <a:pt x="8147" y="16656"/>
                  </a:cubicBezTo>
                  <a:cubicBezTo>
                    <a:pt x="8147" y="16465"/>
                    <a:pt x="8109" y="16235"/>
                    <a:pt x="8071" y="16006"/>
                  </a:cubicBezTo>
                  <a:lnTo>
                    <a:pt x="8071" y="16006"/>
                  </a:lnTo>
                  <a:cubicBezTo>
                    <a:pt x="8147" y="16159"/>
                    <a:pt x="8224" y="16350"/>
                    <a:pt x="8262" y="16541"/>
                  </a:cubicBezTo>
                  <a:cubicBezTo>
                    <a:pt x="8300" y="16924"/>
                    <a:pt x="8377" y="17306"/>
                    <a:pt x="8415" y="17689"/>
                  </a:cubicBezTo>
                  <a:cubicBezTo>
                    <a:pt x="8415" y="17708"/>
                    <a:pt x="8434" y="17717"/>
                    <a:pt x="8453" y="17717"/>
                  </a:cubicBezTo>
                  <a:cubicBezTo>
                    <a:pt x="8472" y="17717"/>
                    <a:pt x="8492" y="17708"/>
                    <a:pt x="8492" y="17689"/>
                  </a:cubicBezTo>
                  <a:lnTo>
                    <a:pt x="8492" y="17115"/>
                  </a:lnTo>
                  <a:cubicBezTo>
                    <a:pt x="8606" y="17612"/>
                    <a:pt x="8644" y="18071"/>
                    <a:pt x="8759" y="18568"/>
                  </a:cubicBezTo>
                  <a:cubicBezTo>
                    <a:pt x="8778" y="18587"/>
                    <a:pt x="8807" y="18597"/>
                    <a:pt x="8831" y="18597"/>
                  </a:cubicBezTo>
                  <a:cubicBezTo>
                    <a:pt x="8855" y="18597"/>
                    <a:pt x="8874" y="18587"/>
                    <a:pt x="8874" y="18568"/>
                  </a:cubicBezTo>
                  <a:cubicBezTo>
                    <a:pt x="8874" y="18454"/>
                    <a:pt x="8874" y="18301"/>
                    <a:pt x="8874" y="18224"/>
                  </a:cubicBezTo>
                  <a:lnTo>
                    <a:pt x="9027" y="18607"/>
                  </a:lnTo>
                  <a:cubicBezTo>
                    <a:pt x="9016" y="18595"/>
                    <a:pt x="9005" y="18591"/>
                    <a:pt x="8994" y="18591"/>
                  </a:cubicBezTo>
                  <a:cubicBezTo>
                    <a:pt x="8970" y="18591"/>
                    <a:pt x="8950" y="18618"/>
                    <a:pt x="8950" y="18645"/>
                  </a:cubicBezTo>
                  <a:cubicBezTo>
                    <a:pt x="8989" y="18951"/>
                    <a:pt x="9027" y="19295"/>
                    <a:pt x="9103" y="19601"/>
                  </a:cubicBezTo>
                  <a:cubicBezTo>
                    <a:pt x="9103" y="19620"/>
                    <a:pt x="9113" y="19630"/>
                    <a:pt x="9127" y="19630"/>
                  </a:cubicBezTo>
                  <a:cubicBezTo>
                    <a:pt x="9142" y="19630"/>
                    <a:pt x="9161" y="19620"/>
                    <a:pt x="9180" y="19601"/>
                  </a:cubicBezTo>
                  <a:cubicBezTo>
                    <a:pt x="9180" y="19333"/>
                    <a:pt x="9103" y="19027"/>
                    <a:pt x="9065" y="18760"/>
                  </a:cubicBezTo>
                  <a:lnTo>
                    <a:pt x="9065" y="18760"/>
                  </a:lnTo>
                  <a:cubicBezTo>
                    <a:pt x="9715" y="20557"/>
                    <a:pt x="10404" y="22355"/>
                    <a:pt x="11016" y="24152"/>
                  </a:cubicBezTo>
                  <a:cubicBezTo>
                    <a:pt x="12813" y="29239"/>
                    <a:pt x="14687" y="34326"/>
                    <a:pt x="16638" y="39336"/>
                  </a:cubicBezTo>
                  <a:lnTo>
                    <a:pt x="16408" y="39412"/>
                  </a:lnTo>
                  <a:cubicBezTo>
                    <a:pt x="14420" y="34211"/>
                    <a:pt x="12469" y="29048"/>
                    <a:pt x="10519" y="23885"/>
                  </a:cubicBezTo>
                  <a:cubicBezTo>
                    <a:pt x="9142" y="20213"/>
                    <a:pt x="7841" y="16503"/>
                    <a:pt x="6426" y="12831"/>
                  </a:cubicBezTo>
                  <a:cubicBezTo>
                    <a:pt x="6464" y="12831"/>
                    <a:pt x="6464" y="12793"/>
                    <a:pt x="6464" y="12755"/>
                  </a:cubicBezTo>
                  <a:cubicBezTo>
                    <a:pt x="6499" y="12096"/>
                    <a:pt x="6471" y="11436"/>
                    <a:pt x="6408" y="10777"/>
                  </a:cubicBezTo>
                  <a:close/>
                  <a:moveTo>
                    <a:pt x="13808" y="40713"/>
                  </a:moveTo>
                  <a:lnTo>
                    <a:pt x="13693" y="40789"/>
                  </a:lnTo>
                  <a:lnTo>
                    <a:pt x="13540" y="40866"/>
                  </a:lnTo>
                  <a:cubicBezTo>
                    <a:pt x="13616" y="40828"/>
                    <a:pt x="13693" y="40789"/>
                    <a:pt x="13808" y="40713"/>
                  </a:cubicBezTo>
                  <a:close/>
                  <a:moveTo>
                    <a:pt x="36067" y="32413"/>
                  </a:moveTo>
                  <a:cubicBezTo>
                    <a:pt x="35952" y="32605"/>
                    <a:pt x="35914" y="32758"/>
                    <a:pt x="35875" y="32949"/>
                  </a:cubicBezTo>
                  <a:cubicBezTo>
                    <a:pt x="28379" y="35894"/>
                    <a:pt x="20768" y="38571"/>
                    <a:pt x="13387" y="41784"/>
                  </a:cubicBezTo>
                  <a:cubicBezTo>
                    <a:pt x="13540" y="41401"/>
                    <a:pt x="13808" y="41095"/>
                    <a:pt x="14114" y="40827"/>
                  </a:cubicBezTo>
                  <a:cubicBezTo>
                    <a:pt x="21495" y="38265"/>
                    <a:pt x="28762" y="35205"/>
                    <a:pt x="36067" y="32413"/>
                  </a:cubicBezTo>
                  <a:close/>
                  <a:moveTo>
                    <a:pt x="13502" y="41019"/>
                  </a:moveTo>
                  <a:cubicBezTo>
                    <a:pt x="13310" y="41325"/>
                    <a:pt x="13157" y="41631"/>
                    <a:pt x="13043" y="41937"/>
                  </a:cubicBezTo>
                  <a:lnTo>
                    <a:pt x="13005" y="41937"/>
                  </a:lnTo>
                  <a:lnTo>
                    <a:pt x="12966" y="41898"/>
                  </a:lnTo>
                  <a:cubicBezTo>
                    <a:pt x="12966" y="41898"/>
                    <a:pt x="13005" y="41898"/>
                    <a:pt x="13005" y="41860"/>
                  </a:cubicBezTo>
                  <a:cubicBezTo>
                    <a:pt x="13043" y="41784"/>
                    <a:pt x="13081" y="41707"/>
                    <a:pt x="13081" y="41631"/>
                  </a:cubicBezTo>
                  <a:cubicBezTo>
                    <a:pt x="13081" y="41575"/>
                    <a:pt x="13061" y="41539"/>
                    <a:pt x="13035" y="41539"/>
                  </a:cubicBezTo>
                  <a:cubicBezTo>
                    <a:pt x="13025" y="41539"/>
                    <a:pt x="13015" y="41544"/>
                    <a:pt x="13005" y="41554"/>
                  </a:cubicBezTo>
                  <a:cubicBezTo>
                    <a:pt x="12966" y="41631"/>
                    <a:pt x="12928" y="41707"/>
                    <a:pt x="12890" y="41784"/>
                  </a:cubicBezTo>
                  <a:cubicBezTo>
                    <a:pt x="12852" y="41822"/>
                    <a:pt x="12852" y="41860"/>
                    <a:pt x="12890" y="41860"/>
                  </a:cubicBezTo>
                  <a:cubicBezTo>
                    <a:pt x="12852" y="41860"/>
                    <a:pt x="12813" y="41937"/>
                    <a:pt x="12852" y="41975"/>
                  </a:cubicBezTo>
                  <a:cubicBezTo>
                    <a:pt x="12890" y="42013"/>
                    <a:pt x="12928" y="42051"/>
                    <a:pt x="12966" y="42090"/>
                  </a:cubicBezTo>
                  <a:cubicBezTo>
                    <a:pt x="12966" y="42204"/>
                    <a:pt x="12928" y="42281"/>
                    <a:pt x="12928" y="42357"/>
                  </a:cubicBezTo>
                  <a:cubicBezTo>
                    <a:pt x="12775" y="42319"/>
                    <a:pt x="12622" y="42243"/>
                    <a:pt x="12469" y="42204"/>
                  </a:cubicBezTo>
                  <a:lnTo>
                    <a:pt x="12546" y="42051"/>
                  </a:lnTo>
                  <a:cubicBezTo>
                    <a:pt x="12699" y="41707"/>
                    <a:pt x="12928" y="41401"/>
                    <a:pt x="13234" y="41133"/>
                  </a:cubicBezTo>
                  <a:lnTo>
                    <a:pt x="13502" y="41019"/>
                  </a:lnTo>
                  <a:close/>
                  <a:moveTo>
                    <a:pt x="35799" y="33370"/>
                  </a:moveTo>
                  <a:lnTo>
                    <a:pt x="35799" y="33370"/>
                  </a:lnTo>
                  <a:cubicBezTo>
                    <a:pt x="35761" y="33523"/>
                    <a:pt x="35761" y="33675"/>
                    <a:pt x="35723" y="33828"/>
                  </a:cubicBezTo>
                  <a:cubicBezTo>
                    <a:pt x="28303" y="36773"/>
                    <a:pt x="20692" y="39451"/>
                    <a:pt x="13387" y="42625"/>
                  </a:cubicBezTo>
                  <a:cubicBezTo>
                    <a:pt x="13387" y="42625"/>
                    <a:pt x="13387" y="42587"/>
                    <a:pt x="13387" y="42587"/>
                  </a:cubicBezTo>
                  <a:cubicBezTo>
                    <a:pt x="13310" y="42549"/>
                    <a:pt x="13272" y="42510"/>
                    <a:pt x="13234" y="42510"/>
                  </a:cubicBezTo>
                  <a:cubicBezTo>
                    <a:pt x="13234" y="42281"/>
                    <a:pt x="13272" y="42090"/>
                    <a:pt x="13349" y="41937"/>
                  </a:cubicBezTo>
                  <a:cubicBezTo>
                    <a:pt x="20921" y="39336"/>
                    <a:pt x="28303" y="36200"/>
                    <a:pt x="35799" y="33370"/>
                  </a:cubicBezTo>
                  <a:close/>
                  <a:moveTo>
                    <a:pt x="12431" y="42319"/>
                  </a:moveTo>
                  <a:cubicBezTo>
                    <a:pt x="12584" y="42396"/>
                    <a:pt x="12737" y="42472"/>
                    <a:pt x="12928" y="42549"/>
                  </a:cubicBezTo>
                  <a:lnTo>
                    <a:pt x="12928" y="42855"/>
                  </a:lnTo>
                  <a:lnTo>
                    <a:pt x="12852" y="42855"/>
                  </a:lnTo>
                  <a:cubicBezTo>
                    <a:pt x="12737" y="42778"/>
                    <a:pt x="12584" y="42663"/>
                    <a:pt x="12507" y="42549"/>
                  </a:cubicBezTo>
                  <a:lnTo>
                    <a:pt x="12431" y="42549"/>
                  </a:lnTo>
                  <a:cubicBezTo>
                    <a:pt x="12393" y="42434"/>
                    <a:pt x="12431" y="42396"/>
                    <a:pt x="12431" y="42319"/>
                  </a:cubicBezTo>
                  <a:close/>
                  <a:moveTo>
                    <a:pt x="4743" y="9122"/>
                  </a:moveTo>
                  <a:cubicBezTo>
                    <a:pt x="6388" y="14246"/>
                    <a:pt x="8415" y="19257"/>
                    <a:pt x="10327" y="24305"/>
                  </a:cubicBezTo>
                  <a:cubicBezTo>
                    <a:pt x="12201" y="29354"/>
                    <a:pt x="14152" y="34440"/>
                    <a:pt x="16064" y="39489"/>
                  </a:cubicBezTo>
                  <a:lnTo>
                    <a:pt x="14037" y="40254"/>
                  </a:lnTo>
                  <a:cubicBezTo>
                    <a:pt x="13234" y="40522"/>
                    <a:pt x="12584" y="41133"/>
                    <a:pt x="12240" y="41937"/>
                  </a:cubicBezTo>
                  <a:cubicBezTo>
                    <a:pt x="12087" y="42243"/>
                    <a:pt x="12010" y="42549"/>
                    <a:pt x="11972" y="42893"/>
                  </a:cubicBezTo>
                  <a:lnTo>
                    <a:pt x="919" y="13596"/>
                  </a:lnTo>
                  <a:cubicBezTo>
                    <a:pt x="383" y="12105"/>
                    <a:pt x="1148" y="10498"/>
                    <a:pt x="2602" y="9925"/>
                  </a:cubicBezTo>
                  <a:lnTo>
                    <a:pt x="4743" y="9122"/>
                  </a:lnTo>
                  <a:close/>
                  <a:moveTo>
                    <a:pt x="12354" y="42663"/>
                  </a:moveTo>
                  <a:cubicBezTo>
                    <a:pt x="12507" y="42816"/>
                    <a:pt x="12699" y="42931"/>
                    <a:pt x="12890" y="43046"/>
                  </a:cubicBezTo>
                  <a:lnTo>
                    <a:pt x="12890" y="43199"/>
                  </a:lnTo>
                  <a:lnTo>
                    <a:pt x="12890" y="43390"/>
                  </a:lnTo>
                  <a:cubicBezTo>
                    <a:pt x="12852" y="43390"/>
                    <a:pt x="12775" y="43352"/>
                    <a:pt x="12699" y="43313"/>
                  </a:cubicBezTo>
                  <a:cubicBezTo>
                    <a:pt x="12546" y="43237"/>
                    <a:pt x="12393" y="43122"/>
                    <a:pt x="12278" y="43008"/>
                  </a:cubicBezTo>
                  <a:cubicBezTo>
                    <a:pt x="12278" y="42893"/>
                    <a:pt x="12316" y="42778"/>
                    <a:pt x="12354" y="42663"/>
                  </a:cubicBezTo>
                  <a:close/>
                  <a:moveTo>
                    <a:pt x="12278" y="43199"/>
                  </a:moveTo>
                  <a:cubicBezTo>
                    <a:pt x="12393" y="43313"/>
                    <a:pt x="12507" y="43390"/>
                    <a:pt x="12660" y="43466"/>
                  </a:cubicBezTo>
                  <a:cubicBezTo>
                    <a:pt x="12737" y="43505"/>
                    <a:pt x="12852" y="43543"/>
                    <a:pt x="12928" y="43581"/>
                  </a:cubicBezTo>
                  <a:cubicBezTo>
                    <a:pt x="12966" y="43658"/>
                    <a:pt x="13005" y="43734"/>
                    <a:pt x="13005" y="43811"/>
                  </a:cubicBezTo>
                  <a:lnTo>
                    <a:pt x="12852" y="43772"/>
                  </a:lnTo>
                  <a:cubicBezTo>
                    <a:pt x="12660" y="43658"/>
                    <a:pt x="12469" y="43543"/>
                    <a:pt x="12278" y="43428"/>
                  </a:cubicBezTo>
                  <a:cubicBezTo>
                    <a:pt x="12278" y="43352"/>
                    <a:pt x="12278" y="43275"/>
                    <a:pt x="12278" y="43199"/>
                  </a:cubicBezTo>
                  <a:close/>
                  <a:moveTo>
                    <a:pt x="12316" y="43619"/>
                  </a:moveTo>
                  <a:lnTo>
                    <a:pt x="12316" y="43619"/>
                  </a:lnTo>
                  <a:cubicBezTo>
                    <a:pt x="12469" y="43734"/>
                    <a:pt x="12660" y="43849"/>
                    <a:pt x="12813" y="43925"/>
                  </a:cubicBezTo>
                  <a:lnTo>
                    <a:pt x="13043" y="44040"/>
                  </a:lnTo>
                  <a:cubicBezTo>
                    <a:pt x="13119" y="44155"/>
                    <a:pt x="13196" y="44308"/>
                    <a:pt x="13272" y="44423"/>
                  </a:cubicBezTo>
                  <a:cubicBezTo>
                    <a:pt x="13043" y="44346"/>
                    <a:pt x="12775" y="44231"/>
                    <a:pt x="12546" y="44155"/>
                  </a:cubicBezTo>
                  <a:cubicBezTo>
                    <a:pt x="12546" y="44144"/>
                    <a:pt x="12539" y="44139"/>
                    <a:pt x="12530" y="44139"/>
                  </a:cubicBezTo>
                  <a:cubicBezTo>
                    <a:pt x="12507" y="44139"/>
                    <a:pt x="12469" y="44166"/>
                    <a:pt x="12469" y="44193"/>
                  </a:cubicBezTo>
                  <a:lnTo>
                    <a:pt x="12431" y="44193"/>
                  </a:lnTo>
                  <a:cubicBezTo>
                    <a:pt x="12393" y="44002"/>
                    <a:pt x="12316" y="43811"/>
                    <a:pt x="12316" y="43619"/>
                  </a:cubicBezTo>
                  <a:close/>
                  <a:moveTo>
                    <a:pt x="35723" y="34211"/>
                  </a:moveTo>
                  <a:cubicBezTo>
                    <a:pt x="35723" y="34326"/>
                    <a:pt x="35723" y="34440"/>
                    <a:pt x="35723" y="34517"/>
                  </a:cubicBezTo>
                  <a:cubicBezTo>
                    <a:pt x="35723" y="34555"/>
                    <a:pt x="35761" y="34593"/>
                    <a:pt x="35761" y="34670"/>
                  </a:cubicBezTo>
                  <a:cubicBezTo>
                    <a:pt x="28341" y="37577"/>
                    <a:pt x="20807" y="40216"/>
                    <a:pt x="13540" y="43428"/>
                  </a:cubicBezTo>
                  <a:cubicBezTo>
                    <a:pt x="13502" y="43428"/>
                    <a:pt x="13502" y="43466"/>
                    <a:pt x="13540" y="43466"/>
                  </a:cubicBezTo>
                  <a:cubicBezTo>
                    <a:pt x="21074" y="40942"/>
                    <a:pt x="28456" y="37844"/>
                    <a:pt x="35875" y="34976"/>
                  </a:cubicBezTo>
                  <a:cubicBezTo>
                    <a:pt x="35952" y="35129"/>
                    <a:pt x="36028" y="35244"/>
                    <a:pt x="36105" y="35358"/>
                  </a:cubicBezTo>
                  <a:cubicBezTo>
                    <a:pt x="28685" y="38265"/>
                    <a:pt x="21113" y="40942"/>
                    <a:pt x="13808" y="44155"/>
                  </a:cubicBezTo>
                  <a:cubicBezTo>
                    <a:pt x="13769" y="44155"/>
                    <a:pt x="13808" y="44193"/>
                    <a:pt x="13846" y="44193"/>
                  </a:cubicBezTo>
                  <a:cubicBezTo>
                    <a:pt x="21419" y="41631"/>
                    <a:pt x="28877" y="38494"/>
                    <a:pt x="36373" y="35626"/>
                  </a:cubicBezTo>
                  <a:cubicBezTo>
                    <a:pt x="36449" y="35703"/>
                    <a:pt x="36526" y="35779"/>
                    <a:pt x="36640" y="35856"/>
                  </a:cubicBezTo>
                  <a:cubicBezTo>
                    <a:pt x="32892" y="37232"/>
                    <a:pt x="29182" y="38647"/>
                    <a:pt x="25473" y="40063"/>
                  </a:cubicBezTo>
                  <a:cubicBezTo>
                    <a:pt x="21648" y="41516"/>
                    <a:pt x="17632" y="42893"/>
                    <a:pt x="13961" y="44690"/>
                  </a:cubicBezTo>
                  <a:cubicBezTo>
                    <a:pt x="13731" y="44537"/>
                    <a:pt x="13578" y="44346"/>
                    <a:pt x="13425" y="44117"/>
                  </a:cubicBezTo>
                  <a:cubicBezTo>
                    <a:pt x="13463" y="44078"/>
                    <a:pt x="13463" y="44040"/>
                    <a:pt x="13425" y="44040"/>
                  </a:cubicBezTo>
                  <a:lnTo>
                    <a:pt x="13387" y="44002"/>
                  </a:lnTo>
                  <a:cubicBezTo>
                    <a:pt x="13349" y="43887"/>
                    <a:pt x="13272" y="43734"/>
                    <a:pt x="13272" y="43619"/>
                  </a:cubicBezTo>
                  <a:cubicBezTo>
                    <a:pt x="13272" y="43581"/>
                    <a:pt x="13272" y="43543"/>
                    <a:pt x="13272" y="43543"/>
                  </a:cubicBezTo>
                  <a:cubicBezTo>
                    <a:pt x="13234" y="43505"/>
                    <a:pt x="13234" y="43505"/>
                    <a:pt x="13272" y="43505"/>
                  </a:cubicBezTo>
                  <a:cubicBezTo>
                    <a:pt x="13234" y="43352"/>
                    <a:pt x="13196" y="43237"/>
                    <a:pt x="13196" y="43122"/>
                  </a:cubicBezTo>
                  <a:cubicBezTo>
                    <a:pt x="13272" y="43122"/>
                    <a:pt x="13310" y="43008"/>
                    <a:pt x="13234" y="42969"/>
                  </a:cubicBezTo>
                  <a:lnTo>
                    <a:pt x="13196" y="42969"/>
                  </a:lnTo>
                  <a:cubicBezTo>
                    <a:pt x="13157" y="42855"/>
                    <a:pt x="13157" y="42778"/>
                    <a:pt x="13196" y="42663"/>
                  </a:cubicBezTo>
                  <a:lnTo>
                    <a:pt x="13272" y="42702"/>
                  </a:lnTo>
                  <a:cubicBezTo>
                    <a:pt x="13234" y="42702"/>
                    <a:pt x="13272" y="42740"/>
                    <a:pt x="13310" y="42740"/>
                  </a:cubicBezTo>
                  <a:cubicBezTo>
                    <a:pt x="20883" y="40216"/>
                    <a:pt x="28265" y="37079"/>
                    <a:pt x="35723" y="34211"/>
                  </a:cubicBezTo>
                  <a:close/>
                  <a:moveTo>
                    <a:pt x="12507" y="44308"/>
                  </a:moveTo>
                  <a:cubicBezTo>
                    <a:pt x="12852" y="44461"/>
                    <a:pt x="13234" y="44652"/>
                    <a:pt x="13616" y="44805"/>
                  </a:cubicBezTo>
                  <a:cubicBezTo>
                    <a:pt x="13272" y="44690"/>
                    <a:pt x="12928" y="44576"/>
                    <a:pt x="12584" y="44499"/>
                  </a:cubicBezTo>
                  <a:cubicBezTo>
                    <a:pt x="12584" y="44423"/>
                    <a:pt x="12546" y="44384"/>
                    <a:pt x="12507" y="44308"/>
                  </a:cubicBezTo>
                  <a:close/>
                  <a:moveTo>
                    <a:pt x="37061" y="36161"/>
                  </a:moveTo>
                  <a:cubicBezTo>
                    <a:pt x="37214" y="36276"/>
                    <a:pt x="37405" y="36353"/>
                    <a:pt x="37558" y="36467"/>
                  </a:cubicBezTo>
                  <a:lnTo>
                    <a:pt x="37673" y="36582"/>
                  </a:lnTo>
                  <a:cubicBezTo>
                    <a:pt x="37711" y="36601"/>
                    <a:pt x="37750" y="36611"/>
                    <a:pt x="37788" y="36611"/>
                  </a:cubicBezTo>
                  <a:cubicBezTo>
                    <a:pt x="37826" y="36611"/>
                    <a:pt x="37864" y="36601"/>
                    <a:pt x="37903" y="36582"/>
                  </a:cubicBezTo>
                  <a:lnTo>
                    <a:pt x="38055" y="36620"/>
                  </a:lnTo>
                  <a:cubicBezTo>
                    <a:pt x="34040" y="37997"/>
                    <a:pt x="30024" y="39451"/>
                    <a:pt x="26008" y="40866"/>
                  </a:cubicBezTo>
                  <a:cubicBezTo>
                    <a:pt x="22413" y="42204"/>
                    <a:pt x="18435" y="43275"/>
                    <a:pt x="15032" y="45111"/>
                  </a:cubicBezTo>
                  <a:cubicBezTo>
                    <a:pt x="14764" y="45073"/>
                    <a:pt x="14496" y="44996"/>
                    <a:pt x="14228" y="44843"/>
                  </a:cubicBezTo>
                  <a:cubicBezTo>
                    <a:pt x="14190" y="44843"/>
                    <a:pt x="14152" y="44805"/>
                    <a:pt x="14075" y="44805"/>
                  </a:cubicBezTo>
                  <a:cubicBezTo>
                    <a:pt x="18091" y="43466"/>
                    <a:pt x="21954" y="41669"/>
                    <a:pt x="25893" y="40177"/>
                  </a:cubicBezTo>
                  <a:cubicBezTo>
                    <a:pt x="29565" y="38762"/>
                    <a:pt x="33313" y="37462"/>
                    <a:pt x="37061" y="36161"/>
                  </a:cubicBezTo>
                  <a:close/>
                  <a:moveTo>
                    <a:pt x="35684" y="37768"/>
                  </a:moveTo>
                  <a:lnTo>
                    <a:pt x="15758" y="45264"/>
                  </a:lnTo>
                  <a:lnTo>
                    <a:pt x="15337" y="45188"/>
                  </a:lnTo>
                  <a:cubicBezTo>
                    <a:pt x="19086" y="44078"/>
                    <a:pt x="22681" y="42204"/>
                    <a:pt x="26352" y="40827"/>
                  </a:cubicBezTo>
                  <a:cubicBezTo>
                    <a:pt x="29412" y="39718"/>
                    <a:pt x="32548" y="38724"/>
                    <a:pt x="35684" y="37768"/>
                  </a:cubicBezTo>
                  <a:close/>
                  <a:moveTo>
                    <a:pt x="12775" y="44767"/>
                  </a:moveTo>
                  <a:lnTo>
                    <a:pt x="12775" y="44767"/>
                  </a:lnTo>
                  <a:cubicBezTo>
                    <a:pt x="13005" y="44843"/>
                    <a:pt x="13234" y="44920"/>
                    <a:pt x="13502" y="44996"/>
                  </a:cubicBezTo>
                  <a:cubicBezTo>
                    <a:pt x="13846" y="45188"/>
                    <a:pt x="14228" y="45341"/>
                    <a:pt x="14611" y="45417"/>
                  </a:cubicBezTo>
                  <a:cubicBezTo>
                    <a:pt x="14649" y="45417"/>
                    <a:pt x="14687" y="45417"/>
                    <a:pt x="14726" y="45379"/>
                  </a:cubicBezTo>
                  <a:cubicBezTo>
                    <a:pt x="14879" y="45417"/>
                    <a:pt x="15032" y="45455"/>
                    <a:pt x="15185" y="45494"/>
                  </a:cubicBezTo>
                  <a:cubicBezTo>
                    <a:pt x="14993" y="45532"/>
                    <a:pt x="14802" y="45608"/>
                    <a:pt x="14611" y="45608"/>
                  </a:cubicBezTo>
                  <a:cubicBezTo>
                    <a:pt x="14420" y="45570"/>
                    <a:pt x="14267" y="45532"/>
                    <a:pt x="14075" y="45494"/>
                  </a:cubicBezTo>
                  <a:lnTo>
                    <a:pt x="13310" y="45264"/>
                  </a:lnTo>
                  <a:cubicBezTo>
                    <a:pt x="13119" y="45149"/>
                    <a:pt x="12928" y="44958"/>
                    <a:pt x="12775" y="44767"/>
                  </a:cubicBezTo>
                  <a:close/>
                  <a:moveTo>
                    <a:pt x="16477" y="0"/>
                  </a:moveTo>
                  <a:cubicBezTo>
                    <a:pt x="16437" y="0"/>
                    <a:pt x="16397" y="17"/>
                    <a:pt x="16370" y="57"/>
                  </a:cubicBezTo>
                  <a:cubicBezTo>
                    <a:pt x="16141" y="478"/>
                    <a:pt x="16026" y="937"/>
                    <a:pt x="16026" y="1434"/>
                  </a:cubicBezTo>
                  <a:cubicBezTo>
                    <a:pt x="15643" y="1281"/>
                    <a:pt x="15223" y="1205"/>
                    <a:pt x="14802" y="1205"/>
                  </a:cubicBezTo>
                  <a:cubicBezTo>
                    <a:pt x="14687" y="1205"/>
                    <a:pt x="14687" y="1358"/>
                    <a:pt x="14764" y="1396"/>
                  </a:cubicBezTo>
                  <a:cubicBezTo>
                    <a:pt x="14726" y="1434"/>
                    <a:pt x="14726" y="1511"/>
                    <a:pt x="14764" y="1549"/>
                  </a:cubicBezTo>
                  <a:cubicBezTo>
                    <a:pt x="14955" y="1931"/>
                    <a:pt x="15146" y="2275"/>
                    <a:pt x="15376" y="2658"/>
                  </a:cubicBezTo>
                  <a:cubicBezTo>
                    <a:pt x="15376" y="2734"/>
                    <a:pt x="15376" y="2773"/>
                    <a:pt x="15414" y="2811"/>
                  </a:cubicBezTo>
                  <a:cubicBezTo>
                    <a:pt x="15414" y="2849"/>
                    <a:pt x="15452" y="2887"/>
                    <a:pt x="15452" y="2887"/>
                  </a:cubicBezTo>
                  <a:cubicBezTo>
                    <a:pt x="15529" y="3002"/>
                    <a:pt x="15605" y="3117"/>
                    <a:pt x="15682" y="3270"/>
                  </a:cubicBezTo>
                  <a:lnTo>
                    <a:pt x="15682" y="3308"/>
                  </a:lnTo>
                  <a:cubicBezTo>
                    <a:pt x="15682" y="3346"/>
                    <a:pt x="15682" y="3346"/>
                    <a:pt x="15720" y="3346"/>
                  </a:cubicBezTo>
                  <a:cubicBezTo>
                    <a:pt x="15835" y="3576"/>
                    <a:pt x="15949" y="3767"/>
                    <a:pt x="16064" y="3958"/>
                  </a:cubicBezTo>
                  <a:lnTo>
                    <a:pt x="16064" y="4073"/>
                  </a:lnTo>
                  <a:cubicBezTo>
                    <a:pt x="16102" y="4111"/>
                    <a:pt x="16141" y="4111"/>
                    <a:pt x="16179" y="4111"/>
                  </a:cubicBezTo>
                  <a:cubicBezTo>
                    <a:pt x="16217" y="4226"/>
                    <a:pt x="16255" y="4303"/>
                    <a:pt x="16332" y="4417"/>
                  </a:cubicBezTo>
                  <a:lnTo>
                    <a:pt x="2487" y="9619"/>
                  </a:lnTo>
                  <a:cubicBezTo>
                    <a:pt x="804" y="10231"/>
                    <a:pt x="1" y="12066"/>
                    <a:pt x="613" y="13749"/>
                  </a:cubicBezTo>
                  <a:lnTo>
                    <a:pt x="12163" y="44384"/>
                  </a:lnTo>
                  <a:cubicBezTo>
                    <a:pt x="12507" y="45341"/>
                    <a:pt x="13425" y="45952"/>
                    <a:pt x="14458" y="45991"/>
                  </a:cubicBezTo>
                  <a:cubicBezTo>
                    <a:pt x="14726" y="45952"/>
                    <a:pt x="15032" y="45914"/>
                    <a:pt x="15299" y="45799"/>
                  </a:cubicBezTo>
                  <a:lnTo>
                    <a:pt x="38667" y="37041"/>
                  </a:lnTo>
                  <a:lnTo>
                    <a:pt x="38820" y="36965"/>
                  </a:lnTo>
                  <a:lnTo>
                    <a:pt x="38476" y="35970"/>
                  </a:lnTo>
                  <a:cubicBezTo>
                    <a:pt x="38476" y="35970"/>
                    <a:pt x="38438" y="35932"/>
                    <a:pt x="38438" y="35932"/>
                  </a:cubicBezTo>
                  <a:lnTo>
                    <a:pt x="25358" y="1205"/>
                  </a:lnTo>
                  <a:lnTo>
                    <a:pt x="25320" y="1052"/>
                  </a:lnTo>
                  <a:lnTo>
                    <a:pt x="18244" y="3691"/>
                  </a:lnTo>
                  <a:cubicBezTo>
                    <a:pt x="18053" y="3155"/>
                    <a:pt x="17747" y="2658"/>
                    <a:pt x="17518" y="2161"/>
                  </a:cubicBezTo>
                  <a:cubicBezTo>
                    <a:pt x="17288" y="1472"/>
                    <a:pt x="16982" y="822"/>
                    <a:pt x="16600" y="248"/>
                  </a:cubicBezTo>
                  <a:lnTo>
                    <a:pt x="16600" y="134"/>
                  </a:lnTo>
                  <a:cubicBezTo>
                    <a:pt x="16625" y="59"/>
                    <a:pt x="16552" y="0"/>
                    <a:pt x="16477" y="0"/>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1"/>
            <p:cNvSpPr/>
            <p:nvPr/>
          </p:nvSpPr>
          <p:spPr>
            <a:xfrm>
              <a:off x="1362375" y="2954700"/>
              <a:ext cx="365575" cy="292350"/>
            </a:xfrm>
            <a:custGeom>
              <a:rect b="b" l="l" r="r" t="t"/>
              <a:pathLst>
                <a:path extrusionOk="0" h="11694" w="14623">
                  <a:moveTo>
                    <a:pt x="12146" y="469"/>
                  </a:moveTo>
                  <a:cubicBezTo>
                    <a:pt x="12490" y="2649"/>
                    <a:pt x="13408" y="4790"/>
                    <a:pt x="14288" y="6779"/>
                  </a:cubicBezTo>
                  <a:cubicBezTo>
                    <a:pt x="12299" y="7429"/>
                    <a:pt x="10387" y="8385"/>
                    <a:pt x="8436" y="9150"/>
                  </a:cubicBezTo>
                  <a:cubicBezTo>
                    <a:pt x="6448" y="9915"/>
                    <a:pt x="4459" y="10489"/>
                    <a:pt x="2508" y="11216"/>
                  </a:cubicBezTo>
                  <a:cubicBezTo>
                    <a:pt x="2126" y="9074"/>
                    <a:pt x="1208" y="6932"/>
                    <a:pt x="328" y="4943"/>
                  </a:cubicBezTo>
                  <a:cubicBezTo>
                    <a:pt x="2355" y="4255"/>
                    <a:pt x="4229" y="3299"/>
                    <a:pt x="6218" y="2534"/>
                  </a:cubicBezTo>
                  <a:cubicBezTo>
                    <a:pt x="8207" y="1769"/>
                    <a:pt x="10157" y="1195"/>
                    <a:pt x="12146" y="469"/>
                  </a:cubicBezTo>
                  <a:close/>
                  <a:moveTo>
                    <a:pt x="12166" y="0"/>
                  </a:moveTo>
                  <a:cubicBezTo>
                    <a:pt x="12106" y="0"/>
                    <a:pt x="12047" y="56"/>
                    <a:pt x="12070" y="124"/>
                  </a:cubicBezTo>
                  <a:cubicBezTo>
                    <a:pt x="12070" y="163"/>
                    <a:pt x="12070" y="163"/>
                    <a:pt x="12070" y="163"/>
                  </a:cubicBezTo>
                  <a:cubicBezTo>
                    <a:pt x="8169" y="1157"/>
                    <a:pt x="3732" y="2687"/>
                    <a:pt x="290" y="4829"/>
                  </a:cubicBezTo>
                  <a:cubicBezTo>
                    <a:pt x="265" y="4812"/>
                    <a:pt x="236" y="4804"/>
                    <a:pt x="207" y="4804"/>
                  </a:cubicBezTo>
                  <a:cubicBezTo>
                    <a:pt x="104" y="4804"/>
                    <a:pt x="1" y="4900"/>
                    <a:pt x="60" y="5020"/>
                  </a:cubicBezTo>
                  <a:cubicBezTo>
                    <a:pt x="978" y="7085"/>
                    <a:pt x="1514" y="9227"/>
                    <a:pt x="2279" y="11330"/>
                  </a:cubicBezTo>
                  <a:cubicBezTo>
                    <a:pt x="2240" y="11407"/>
                    <a:pt x="2240" y="11522"/>
                    <a:pt x="2355" y="11560"/>
                  </a:cubicBezTo>
                  <a:lnTo>
                    <a:pt x="2355" y="11636"/>
                  </a:lnTo>
                  <a:cubicBezTo>
                    <a:pt x="2382" y="11676"/>
                    <a:pt x="2418" y="11693"/>
                    <a:pt x="2453" y="11693"/>
                  </a:cubicBezTo>
                  <a:cubicBezTo>
                    <a:pt x="2520" y="11693"/>
                    <a:pt x="2585" y="11635"/>
                    <a:pt x="2585" y="11560"/>
                  </a:cubicBezTo>
                  <a:cubicBezTo>
                    <a:pt x="2585" y="11560"/>
                    <a:pt x="2585" y="11560"/>
                    <a:pt x="2585" y="11522"/>
                  </a:cubicBezTo>
                  <a:cubicBezTo>
                    <a:pt x="6486" y="10566"/>
                    <a:pt x="10922" y="9036"/>
                    <a:pt x="14364" y="6856"/>
                  </a:cubicBezTo>
                  <a:cubicBezTo>
                    <a:pt x="14392" y="6884"/>
                    <a:pt x="14423" y="6896"/>
                    <a:pt x="14452" y="6896"/>
                  </a:cubicBezTo>
                  <a:cubicBezTo>
                    <a:pt x="14542" y="6896"/>
                    <a:pt x="14623" y="6780"/>
                    <a:pt x="14594" y="6664"/>
                  </a:cubicBezTo>
                  <a:cubicBezTo>
                    <a:pt x="13676" y="4599"/>
                    <a:pt x="13141" y="2457"/>
                    <a:pt x="12376" y="354"/>
                  </a:cubicBezTo>
                  <a:cubicBezTo>
                    <a:pt x="12414" y="277"/>
                    <a:pt x="12376" y="201"/>
                    <a:pt x="12299" y="163"/>
                  </a:cubicBezTo>
                  <a:lnTo>
                    <a:pt x="12261" y="86"/>
                  </a:lnTo>
                  <a:cubicBezTo>
                    <a:pt x="12246" y="25"/>
                    <a:pt x="12206" y="0"/>
                    <a:pt x="12166" y="0"/>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1"/>
            <p:cNvSpPr/>
            <p:nvPr/>
          </p:nvSpPr>
          <p:spPr>
            <a:xfrm>
              <a:off x="1441075" y="3169900"/>
              <a:ext cx="321800" cy="162875"/>
            </a:xfrm>
            <a:custGeom>
              <a:rect b="b" l="l" r="r" t="t"/>
              <a:pathLst>
                <a:path extrusionOk="0" h="6515" w="12872">
                  <a:moveTo>
                    <a:pt x="12096" y="389"/>
                  </a:moveTo>
                  <a:lnTo>
                    <a:pt x="12096" y="389"/>
                  </a:lnTo>
                  <a:cubicBezTo>
                    <a:pt x="12058" y="581"/>
                    <a:pt x="12096" y="772"/>
                    <a:pt x="12134" y="963"/>
                  </a:cubicBezTo>
                  <a:cubicBezTo>
                    <a:pt x="12211" y="1231"/>
                    <a:pt x="12326" y="1537"/>
                    <a:pt x="12517" y="1805"/>
                  </a:cubicBezTo>
                  <a:cubicBezTo>
                    <a:pt x="10490" y="2340"/>
                    <a:pt x="8539" y="3220"/>
                    <a:pt x="6550" y="3985"/>
                  </a:cubicBezTo>
                  <a:cubicBezTo>
                    <a:pt x="4600" y="4711"/>
                    <a:pt x="2688" y="5323"/>
                    <a:pt x="775" y="6126"/>
                  </a:cubicBezTo>
                  <a:cubicBezTo>
                    <a:pt x="775" y="5935"/>
                    <a:pt x="775" y="5744"/>
                    <a:pt x="737" y="5591"/>
                  </a:cubicBezTo>
                  <a:cubicBezTo>
                    <a:pt x="661" y="5285"/>
                    <a:pt x="546" y="4979"/>
                    <a:pt x="355" y="4711"/>
                  </a:cubicBezTo>
                  <a:cubicBezTo>
                    <a:pt x="2382" y="4176"/>
                    <a:pt x="4332" y="3296"/>
                    <a:pt x="6321" y="2531"/>
                  </a:cubicBezTo>
                  <a:cubicBezTo>
                    <a:pt x="8271" y="1805"/>
                    <a:pt x="10184" y="1193"/>
                    <a:pt x="12096" y="389"/>
                  </a:cubicBezTo>
                  <a:close/>
                  <a:moveTo>
                    <a:pt x="12294" y="1"/>
                  </a:moveTo>
                  <a:cubicBezTo>
                    <a:pt x="12280" y="1"/>
                    <a:pt x="12265" y="3"/>
                    <a:pt x="12249" y="7"/>
                  </a:cubicBezTo>
                  <a:cubicBezTo>
                    <a:pt x="10107" y="657"/>
                    <a:pt x="8004" y="1499"/>
                    <a:pt x="5900" y="2302"/>
                  </a:cubicBezTo>
                  <a:cubicBezTo>
                    <a:pt x="3988" y="2952"/>
                    <a:pt x="2114" y="3717"/>
                    <a:pt x="316" y="4635"/>
                  </a:cubicBezTo>
                  <a:cubicBezTo>
                    <a:pt x="288" y="4606"/>
                    <a:pt x="252" y="4594"/>
                    <a:pt x="216" y="4594"/>
                  </a:cubicBezTo>
                  <a:cubicBezTo>
                    <a:pt x="108" y="4594"/>
                    <a:pt x="1" y="4702"/>
                    <a:pt x="87" y="4788"/>
                  </a:cubicBezTo>
                  <a:cubicBezTo>
                    <a:pt x="125" y="5094"/>
                    <a:pt x="240" y="5400"/>
                    <a:pt x="431" y="5667"/>
                  </a:cubicBezTo>
                  <a:cubicBezTo>
                    <a:pt x="469" y="5859"/>
                    <a:pt x="431" y="6088"/>
                    <a:pt x="469" y="6279"/>
                  </a:cubicBezTo>
                  <a:cubicBezTo>
                    <a:pt x="401" y="6382"/>
                    <a:pt x="455" y="6515"/>
                    <a:pt x="576" y="6515"/>
                  </a:cubicBezTo>
                  <a:cubicBezTo>
                    <a:pt x="590" y="6515"/>
                    <a:pt x="606" y="6513"/>
                    <a:pt x="622" y="6509"/>
                  </a:cubicBezTo>
                  <a:cubicBezTo>
                    <a:pt x="2764" y="5859"/>
                    <a:pt x="4868" y="5017"/>
                    <a:pt x="6971" y="4214"/>
                  </a:cubicBezTo>
                  <a:cubicBezTo>
                    <a:pt x="8883" y="3564"/>
                    <a:pt x="10757" y="2761"/>
                    <a:pt x="12555" y="1881"/>
                  </a:cubicBezTo>
                  <a:cubicBezTo>
                    <a:pt x="12583" y="1909"/>
                    <a:pt x="12618" y="1921"/>
                    <a:pt x="12653" y="1921"/>
                  </a:cubicBezTo>
                  <a:cubicBezTo>
                    <a:pt x="12761" y="1921"/>
                    <a:pt x="12871" y="1805"/>
                    <a:pt x="12784" y="1690"/>
                  </a:cubicBezTo>
                  <a:cubicBezTo>
                    <a:pt x="12631" y="1460"/>
                    <a:pt x="12517" y="1193"/>
                    <a:pt x="12440" y="925"/>
                  </a:cubicBezTo>
                  <a:cubicBezTo>
                    <a:pt x="12402" y="695"/>
                    <a:pt x="12440" y="428"/>
                    <a:pt x="12402" y="236"/>
                  </a:cubicBezTo>
                  <a:cubicBezTo>
                    <a:pt x="12436" y="134"/>
                    <a:pt x="12409" y="1"/>
                    <a:pt x="12294" y="1"/>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1"/>
            <p:cNvSpPr/>
            <p:nvPr/>
          </p:nvSpPr>
          <p:spPr>
            <a:xfrm>
              <a:off x="1142375" y="3049125"/>
              <a:ext cx="234900" cy="613775"/>
            </a:xfrm>
            <a:custGeom>
              <a:rect b="b" l="l" r="r" t="t"/>
              <a:pathLst>
                <a:path extrusionOk="0" h="24551" w="9396">
                  <a:moveTo>
                    <a:pt x="148" y="0"/>
                  </a:moveTo>
                  <a:cubicBezTo>
                    <a:pt x="73" y="0"/>
                    <a:pt x="1" y="59"/>
                    <a:pt x="26" y="134"/>
                  </a:cubicBezTo>
                  <a:cubicBezTo>
                    <a:pt x="2741" y="8357"/>
                    <a:pt x="5916" y="16580"/>
                    <a:pt x="9281" y="24535"/>
                  </a:cubicBezTo>
                  <a:cubicBezTo>
                    <a:pt x="9292" y="24546"/>
                    <a:pt x="9307" y="24551"/>
                    <a:pt x="9322" y="24551"/>
                  </a:cubicBezTo>
                  <a:cubicBezTo>
                    <a:pt x="9358" y="24551"/>
                    <a:pt x="9396" y="24523"/>
                    <a:pt x="9396" y="24496"/>
                  </a:cubicBezTo>
                  <a:cubicBezTo>
                    <a:pt x="6680" y="16274"/>
                    <a:pt x="3621" y="8012"/>
                    <a:pt x="255" y="57"/>
                  </a:cubicBezTo>
                  <a:cubicBezTo>
                    <a:pt x="228" y="17"/>
                    <a:pt x="188" y="0"/>
                    <a:pt x="148" y="0"/>
                  </a:cubicBezTo>
                  <a:close/>
                </a:path>
              </a:pathLst>
            </a:custGeom>
            <a:solidFill>
              <a:srgbClr val="4E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 name="Google Shape;864;p31"/>
          <p:cNvGrpSpPr/>
          <p:nvPr/>
        </p:nvGrpSpPr>
        <p:grpSpPr>
          <a:xfrm flipH="1" rot="3058299">
            <a:off x="6090357" y="844878"/>
            <a:ext cx="745496" cy="947031"/>
            <a:chOff x="2986775" y="596050"/>
            <a:chExt cx="673325" cy="855350"/>
          </a:xfrm>
        </p:grpSpPr>
        <p:sp>
          <p:nvSpPr>
            <p:cNvPr id="865" name="Google Shape;865;p31"/>
            <p:cNvSpPr/>
            <p:nvPr/>
          </p:nvSpPr>
          <p:spPr>
            <a:xfrm>
              <a:off x="2986775" y="596050"/>
              <a:ext cx="673325" cy="855350"/>
            </a:xfrm>
            <a:custGeom>
              <a:rect b="b" l="l" r="r" t="t"/>
              <a:pathLst>
                <a:path extrusionOk="0" h="34214" w="26933">
                  <a:moveTo>
                    <a:pt x="25306" y="1609"/>
                  </a:moveTo>
                  <a:lnTo>
                    <a:pt x="25306" y="1609"/>
                  </a:lnTo>
                  <a:cubicBezTo>
                    <a:pt x="24350" y="2718"/>
                    <a:pt x="23432" y="3827"/>
                    <a:pt x="22514" y="4975"/>
                  </a:cubicBezTo>
                  <a:cubicBezTo>
                    <a:pt x="22514" y="4860"/>
                    <a:pt x="22514" y="4745"/>
                    <a:pt x="22514" y="4630"/>
                  </a:cubicBezTo>
                  <a:cubicBezTo>
                    <a:pt x="22591" y="4210"/>
                    <a:pt x="22629" y="3789"/>
                    <a:pt x="22629" y="3368"/>
                  </a:cubicBezTo>
                  <a:lnTo>
                    <a:pt x="22820" y="3215"/>
                  </a:lnTo>
                  <a:lnTo>
                    <a:pt x="22820" y="3215"/>
                  </a:lnTo>
                  <a:cubicBezTo>
                    <a:pt x="22744" y="3713"/>
                    <a:pt x="22629" y="4133"/>
                    <a:pt x="22553" y="4592"/>
                  </a:cubicBezTo>
                  <a:cubicBezTo>
                    <a:pt x="22553" y="4630"/>
                    <a:pt x="22581" y="4650"/>
                    <a:pt x="22615" y="4650"/>
                  </a:cubicBezTo>
                  <a:cubicBezTo>
                    <a:pt x="22648" y="4650"/>
                    <a:pt x="22686" y="4630"/>
                    <a:pt x="22706" y="4592"/>
                  </a:cubicBezTo>
                  <a:cubicBezTo>
                    <a:pt x="22897" y="4095"/>
                    <a:pt x="23012" y="3598"/>
                    <a:pt x="23050" y="3062"/>
                  </a:cubicBezTo>
                  <a:cubicBezTo>
                    <a:pt x="23815" y="2565"/>
                    <a:pt x="24541" y="2106"/>
                    <a:pt x="25306" y="1609"/>
                  </a:cubicBezTo>
                  <a:close/>
                  <a:moveTo>
                    <a:pt x="26415" y="806"/>
                  </a:moveTo>
                  <a:lnTo>
                    <a:pt x="26415" y="806"/>
                  </a:lnTo>
                  <a:cubicBezTo>
                    <a:pt x="26301" y="1035"/>
                    <a:pt x="25918" y="1915"/>
                    <a:pt x="25803" y="2259"/>
                  </a:cubicBezTo>
                  <a:cubicBezTo>
                    <a:pt x="25574" y="3101"/>
                    <a:pt x="25421" y="4018"/>
                    <a:pt x="25230" y="4898"/>
                  </a:cubicBezTo>
                  <a:cubicBezTo>
                    <a:pt x="24274" y="5128"/>
                    <a:pt x="23356" y="5434"/>
                    <a:pt x="22476" y="5816"/>
                  </a:cubicBezTo>
                  <a:lnTo>
                    <a:pt x="23662" y="4324"/>
                  </a:lnTo>
                  <a:cubicBezTo>
                    <a:pt x="24465" y="3330"/>
                    <a:pt x="25497" y="2297"/>
                    <a:pt x="26109" y="1227"/>
                  </a:cubicBezTo>
                  <a:lnTo>
                    <a:pt x="26339" y="882"/>
                  </a:lnTo>
                  <a:lnTo>
                    <a:pt x="26415" y="806"/>
                  </a:lnTo>
                  <a:close/>
                  <a:moveTo>
                    <a:pt x="22476" y="3407"/>
                  </a:moveTo>
                  <a:lnTo>
                    <a:pt x="22476" y="3407"/>
                  </a:lnTo>
                  <a:cubicBezTo>
                    <a:pt x="22361" y="3751"/>
                    <a:pt x="22285" y="4057"/>
                    <a:pt x="22285" y="4401"/>
                  </a:cubicBezTo>
                  <a:cubicBezTo>
                    <a:pt x="22247" y="4707"/>
                    <a:pt x="22208" y="4975"/>
                    <a:pt x="22208" y="5281"/>
                  </a:cubicBezTo>
                  <a:lnTo>
                    <a:pt x="21749" y="5854"/>
                  </a:lnTo>
                  <a:cubicBezTo>
                    <a:pt x="21902" y="5128"/>
                    <a:pt x="22017" y="4401"/>
                    <a:pt x="22055" y="3636"/>
                  </a:cubicBezTo>
                  <a:lnTo>
                    <a:pt x="22476" y="3407"/>
                  </a:lnTo>
                  <a:close/>
                  <a:moveTo>
                    <a:pt x="21788" y="3789"/>
                  </a:moveTo>
                  <a:lnTo>
                    <a:pt x="21788" y="3789"/>
                  </a:lnTo>
                  <a:cubicBezTo>
                    <a:pt x="21635" y="4554"/>
                    <a:pt x="21520" y="5319"/>
                    <a:pt x="21482" y="6084"/>
                  </a:cubicBezTo>
                  <a:lnTo>
                    <a:pt x="21290" y="6351"/>
                  </a:lnTo>
                  <a:cubicBezTo>
                    <a:pt x="21367" y="5969"/>
                    <a:pt x="21405" y="5587"/>
                    <a:pt x="21405" y="5204"/>
                  </a:cubicBezTo>
                  <a:cubicBezTo>
                    <a:pt x="21443" y="4822"/>
                    <a:pt x="21482" y="4401"/>
                    <a:pt x="21443" y="3980"/>
                  </a:cubicBezTo>
                  <a:lnTo>
                    <a:pt x="21788" y="3789"/>
                  </a:lnTo>
                  <a:close/>
                  <a:moveTo>
                    <a:pt x="21176" y="4171"/>
                  </a:moveTo>
                  <a:cubicBezTo>
                    <a:pt x="21176" y="4439"/>
                    <a:pt x="21176" y="4707"/>
                    <a:pt x="21176" y="4936"/>
                  </a:cubicBezTo>
                  <a:cubicBezTo>
                    <a:pt x="21099" y="5510"/>
                    <a:pt x="21023" y="6122"/>
                    <a:pt x="20984" y="6696"/>
                  </a:cubicBezTo>
                  <a:cubicBezTo>
                    <a:pt x="20908" y="6772"/>
                    <a:pt x="20793" y="6849"/>
                    <a:pt x="20717" y="6887"/>
                  </a:cubicBezTo>
                  <a:cubicBezTo>
                    <a:pt x="20870" y="6084"/>
                    <a:pt x="20908" y="5204"/>
                    <a:pt x="20870" y="4363"/>
                  </a:cubicBezTo>
                  <a:lnTo>
                    <a:pt x="21176" y="4171"/>
                  </a:lnTo>
                  <a:close/>
                  <a:moveTo>
                    <a:pt x="5839" y="24595"/>
                  </a:moveTo>
                  <a:lnTo>
                    <a:pt x="5839" y="24595"/>
                  </a:lnTo>
                  <a:cubicBezTo>
                    <a:pt x="5724" y="24786"/>
                    <a:pt x="5571" y="24977"/>
                    <a:pt x="5457" y="25169"/>
                  </a:cubicBezTo>
                  <a:lnTo>
                    <a:pt x="5380" y="25207"/>
                  </a:lnTo>
                  <a:lnTo>
                    <a:pt x="5839" y="24595"/>
                  </a:lnTo>
                  <a:close/>
                  <a:moveTo>
                    <a:pt x="5151" y="25704"/>
                  </a:moveTo>
                  <a:cubicBezTo>
                    <a:pt x="4998" y="25857"/>
                    <a:pt x="4883" y="26048"/>
                    <a:pt x="4730" y="26239"/>
                  </a:cubicBezTo>
                  <a:lnTo>
                    <a:pt x="4692" y="26239"/>
                  </a:lnTo>
                  <a:lnTo>
                    <a:pt x="5036" y="25704"/>
                  </a:lnTo>
                  <a:close/>
                  <a:moveTo>
                    <a:pt x="20755" y="4477"/>
                  </a:moveTo>
                  <a:cubicBezTo>
                    <a:pt x="20679" y="5510"/>
                    <a:pt x="20526" y="6504"/>
                    <a:pt x="20373" y="7499"/>
                  </a:cubicBezTo>
                  <a:lnTo>
                    <a:pt x="19952" y="8034"/>
                  </a:lnTo>
                  <a:cubicBezTo>
                    <a:pt x="19990" y="7728"/>
                    <a:pt x="20028" y="7384"/>
                    <a:pt x="20028" y="7078"/>
                  </a:cubicBezTo>
                  <a:cubicBezTo>
                    <a:pt x="20028" y="7040"/>
                    <a:pt x="20000" y="7021"/>
                    <a:pt x="19966" y="7021"/>
                  </a:cubicBezTo>
                  <a:cubicBezTo>
                    <a:pt x="19933" y="7021"/>
                    <a:pt x="19894" y="7040"/>
                    <a:pt x="19875" y="7078"/>
                  </a:cubicBezTo>
                  <a:cubicBezTo>
                    <a:pt x="19837" y="7537"/>
                    <a:pt x="19761" y="7958"/>
                    <a:pt x="19608" y="8417"/>
                  </a:cubicBezTo>
                  <a:lnTo>
                    <a:pt x="19569" y="8493"/>
                  </a:lnTo>
                  <a:cubicBezTo>
                    <a:pt x="19684" y="7996"/>
                    <a:pt x="19761" y="7499"/>
                    <a:pt x="19875" y="7002"/>
                  </a:cubicBezTo>
                  <a:cubicBezTo>
                    <a:pt x="19900" y="6927"/>
                    <a:pt x="19828" y="6868"/>
                    <a:pt x="19774" y="6868"/>
                  </a:cubicBezTo>
                  <a:cubicBezTo>
                    <a:pt x="19746" y="6868"/>
                    <a:pt x="19722" y="6885"/>
                    <a:pt x="19722" y="6925"/>
                  </a:cubicBezTo>
                  <a:cubicBezTo>
                    <a:pt x="19569" y="7575"/>
                    <a:pt x="19416" y="8187"/>
                    <a:pt x="19263" y="8799"/>
                  </a:cubicBezTo>
                  <a:cubicBezTo>
                    <a:pt x="19225" y="8914"/>
                    <a:pt x="19149" y="8990"/>
                    <a:pt x="19072" y="9067"/>
                  </a:cubicBezTo>
                  <a:cubicBezTo>
                    <a:pt x="19149" y="8532"/>
                    <a:pt x="19225" y="7996"/>
                    <a:pt x="19263" y="7461"/>
                  </a:cubicBezTo>
                  <a:cubicBezTo>
                    <a:pt x="19263" y="7422"/>
                    <a:pt x="19235" y="7403"/>
                    <a:pt x="19206" y="7403"/>
                  </a:cubicBezTo>
                  <a:cubicBezTo>
                    <a:pt x="19177" y="7403"/>
                    <a:pt x="19149" y="7422"/>
                    <a:pt x="19149" y="7461"/>
                  </a:cubicBezTo>
                  <a:lnTo>
                    <a:pt x="19072" y="7575"/>
                  </a:lnTo>
                  <a:cubicBezTo>
                    <a:pt x="19072" y="7614"/>
                    <a:pt x="19072" y="7652"/>
                    <a:pt x="19110" y="7652"/>
                  </a:cubicBezTo>
                  <a:cubicBezTo>
                    <a:pt x="19034" y="8226"/>
                    <a:pt x="18957" y="8761"/>
                    <a:pt x="18843" y="9335"/>
                  </a:cubicBezTo>
                  <a:lnTo>
                    <a:pt x="18537" y="9717"/>
                  </a:lnTo>
                  <a:cubicBezTo>
                    <a:pt x="18728" y="8532"/>
                    <a:pt x="18957" y="7346"/>
                    <a:pt x="19187" y="6122"/>
                  </a:cubicBezTo>
                  <a:cubicBezTo>
                    <a:pt x="19187" y="6077"/>
                    <a:pt x="19161" y="6059"/>
                    <a:pt x="19131" y="6059"/>
                  </a:cubicBezTo>
                  <a:cubicBezTo>
                    <a:pt x="19110" y="6059"/>
                    <a:pt x="19088" y="6068"/>
                    <a:pt x="19072" y="6084"/>
                  </a:cubicBezTo>
                  <a:cubicBezTo>
                    <a:pt x="18690" y="7346"/>
                    <a:pt x="18422" y="8646"/>
                    <a:pt x="18269" y="9947"/>
                  </a:cubicBezTo>
                  <a:cubicBezTo>
                    <a:pt x="17848" y="10444"/>
                    <a:pt x="17466" y="10903"/>
                    <a:pt x="17007" y="11400"/>
                  </a:cubicBezTo>
                  <a:cubicBezTo>
                    <a:pt x="17428" y="9908"/>
                    <a:pt x="17619" y="8379"/>
                    <a:pt x="17695" y="6849"/>
                  </a:cubicBezTo>
                  <a:cubicBezTo>
                    <a:pt x="17695" y="6810"/>
                    <a:pt x="17667" y="6791"/>
                    <a:pt x="17638" y="6791"/>
                  </a:cubicBezTo>
                  <a:cubicBezTo>
                    <a:pt x="17609" y="6791"/>
                    <a:pt x="17581" y="6810"/>
                    <a:pt x="17581" y="6849"/>
                  </a:cubicBezTo>
                  <a:lnTo>
                    <a:pt x="17581" y="7116"/>
                  </a:lnTo>
                  <a:cubicBezTo>
                    <a:pt x="17389" y="7155"/>
                    <a:pt x="17351" y="7308"/>
                    <a:pt x="17389" y="7537"/>
                  </a:cubicBezTo>
                  <a:lnTo>
                    <a:pt x="17351" y="7920"/>
                  </a:lnTo>
                  <a:cubicBezTo>
                    <a:pt x="17275" y="8379"/>
                    <a:pt x="17236" y="8876"/>
                    <a:pt x="17160" y="9335"/>
                  </a:cubicBezTo>
                  <a:cubicBezTo>
                    <a:pt x="17045" y="10100"/>
                    <a:pt x="16930" y="10826"/>
                    <a:pt x="16854" y="11553"/>
                  </a:cubicBezTo>
                  <a:lnTo>
                    <a:pt x="16548" y="11897"/>
                  </a:lnTo>
                  <a:cubicBezTo>
                    <a:pt x="16663" y="10903"/>
                    <a:pt x="16624" y="9908"/>
                    <a:pt x="16433" y="8952"/>
                  </a:cubicBezTo>
                  <a:cubicBezTo>
                    <a:pt x="16433" y="8920"/>
                    <a:pt x="16413" y="8908"/>
                    <a:pt x="16389" y="8908"/>
                  </a:cubicBezTo>
                  <a:cubicBezTo>
                    <a:pt x="16357" y="8908"/>
                    <a:pt x="16319" y="8930"/>
                    <a:pt x="16319" y="8952"/>
                  </a:cubicBezTo>
                  <a:cubicBezTo>
                    <a:pt x="16433" y="10023"/>
                    <a:pt x="16433" y="11094"/>
                    <a:pt x="16280" y="12165"/>
                  </a:cubicBezTo>
                  <a:lnTo>
                    <a:pt x="16013" y="12509"/>
                  </a:lnTo>
                  <a:cubicBezTo>
                    <a:pt x="16051" y="11782"/>
                    <a:pt x="16013" y="11018"/>
                    <a:pt x="15936" y="10291"/>
                  </a:cubicBezTo>
                  <a:cubicBezTo>
                    <a:pt x="15936" y="10272"/>
                    <a:pt x="15917" y="10262"/>
                    <a:pt x="15898" y="10262"/>
                  </a:cubicBezTo>
                  <a:cubicBezTo>
                    <a:pt x="15879" y="10262"/>
                    <a:pt x="15860" y="10272"/>
                    <a:pt x="15860" y="10291"/>
                  </a:cubicBezTo>
                  <a:cubicBezTo>
                    <a:pt x="15821" y="11132"/>
                    <a:pt x="15707" y="12012"/>
                    <a:pt x="15668" y="12853"/>
                  </a:cubicBezTo>
                  <a:cubicBezTo>
                    <a:pt x="15592" y="12968"/>
                    <a:pt x="15515" y="13045"/>
                    <a:pt x="15401" y="13159"/>
                  </a:cubicBezTo>
                  <a:cubicBezTo>
                    <a:pt x="15477" y="12509"/>
                    <a:pt x="15477" y="11897"/>
                    <a:pt x="15439" y="11285"/>
                  </a:cubicBezTo>
                  <a:cubicBezTo>
                    <a:pt x="15439" y="11247"/>
                    <a:pt x="15410" y="11228"/>
                    <a:pt x="15377" y="11228"/>
                  </a:cubicBezTo>
                  <a:cubicBezTo>
                    <a:pt x="15343" y="11228"/>
                    <a:pt x="15305" y="11247"/>
                    <a:pt x="15286" y="11285"/>
                  </a:cubicBezTo>
                  <a:cubicBezTo>
                    <a:pt x="15286" y="12012"/>
                    <a:pt x="15248" y="12700"/>
                    <a:pt x="15171" y="13427"/>
                  </a:cubicBezTo>
                  <a:lnTo>
                    <a:pt x="14942" y="13656"/>
                  </a:lnTo>
                  <a:cubicBezTo>
                    <a:pt x="14980" y="13236"/>
                    <a:pt x="14980" y="12853"/>
                    <a:pt x="14942" y="12433"/>
                  </a:cubicBezTo>
                  <a:cubicBezTo>
                    <a:pt x="14942" y="12375"/>
                    <a:pt x="14894" y="12347"/>
                    <a:pt x="14846" y="12347"/>
                  </a:cubicBezTo>
                  <a:cubicBezTo>
                    <a:pt x="14798" y="12347"/>
                    <a:pt x="14750" y="12375"/>
                    <a:pt x="14750" y="12433"/>
                  </a:cubicBezTo>
                  <a:cubicBezTo>
                    <a:pt x="14750" y="12968"/>
                    <a:pt x="14750" y="13465"/>
                    <a:pt x="14674" y="13962"/>
                  </a:cubicBezTo>
                  <a:lnTo>
                    <a:pt x="14444" y="14192"/>
                  </a:lnTo>
                  <a:lnTo>
                    <a:pt x="13794" y="14880"/>
                  </a:lnTo>
                  <a:cubicBezTo>
                    <a:pt x="13909" y="14115"/>
                    <a:pt x="13947" y="13312"/>
                    <a:pt x="13947" y="12509"/>
                  </a:cubicBezTo>
                  <a:cubicBezTo>
                    <a:pt x="13947" y="12452"/>
                    <a:pt x="13909" y="12423"/>
                    <a:pt x="13871" y="12423"/>
                  </a:cubicBezTo>
                  <a:cubicBezTo>
                    <a:pt x="13833" y="12423"/>
                    <a:pt x="13794" y="12452"/>
                    <a:pt x="13794" y="12509"/>
                  </a:cubicBezTo>
                  <a:cubicBezTo>
                    <a:pt x="13756" y="13389"/>
                    <a:pt x="13680" y="14307"/>
                    <a:pt x="13565" y="15225"/>
                  </a:cubicBezTo>
                  <a:lnTo>
                    <a:pt x="12494" y="16334"/>
                  </a:lnTo>
                  <a:cubicBezTo>
                    <a:pt x="12647" y="15378"/>
                    <a:pt x="12723" y="14383"/>
                    <a:pt x="12800" y="13427"/>
                  </a:cubicBezTo>
                  <a:cubicBezTo>
                    <a:pt x="12800" y="13370"/>
                    <a:pt x="12762" y="13341"/>
                    <a:pt x="12723" y="13341"/>
                  </a:cubicBezTo>
                  <a:cubicBezTo>
                    <a:pt x="12685" y="13341"/>
                    <a:pt x="12647" y="13370"/>
                    <a:pt x="12647" y="13427"/>
                  </a:cubicBezTo>
                  <a:cubicBezTo>
                    <a:pt x="12532" y="14498"/>
                    <a:pt x="12379" y="15569"/>
                    <a:pt x="12188" y="16640"/>
                  </a:cubicBezTo>
                  <a:lnTo>
                    <a:pt x="11500" y="17366"/>
                  </a:lnTo>
                  <a:cubicBezTo>
                    <a:pt x="11576" y="16372"/>
                    <a:pt x="11461" y="15339"/>
                    <a:pt x="11538" y="14345"/>
                  </a:cubicBezTo>
                  <a:cubicBezTo>
                    <a:pt x="11538" y="14303"/>
                    <a:pt x="11503" y="14272"/>
                    <a:pt x="11472" y="14272"/>
                  </a:cubicBezTo>
                  <a:cubicBezTo>
                    <a:pt x="11446" y="14272"/>
                    <a:pt x="11423" y="14293"/>
                    <a:pt x="11423" y="14345"/>
                  </a:cubicBezTo>
                  <a:cubicBezTo>
                    <a:pt x="11270" y="15454"/>
                    <a:pt x="11194" y="16601"/>
                    <a:pt x="11194" y="17711"/>
                  </a:cubicBezTo>
                  <a:cubicBezTo>
                    <a:pt x="11079" y="17864"/>
                    <a:pt x="10964" y="17978"/>
                    <a:pt x="10811" y="18093"/>
                  </a:cubicBezTo>
                  <a:lnTo>
                    <a:pt x="10811" y="17940"/>
                  </a:lnTo>
                  <a:cubicBezTo>
                    <a:pt x="10849" y="17481"/>
                    <a:pt x="10888" y="16946"/>
                    <a:pt x="10926" y="16448"/>
                  </a:cubicBezTo>
                  <a:cubicBezTo>
                    <a:pt x="10926" y="16410"/>
                    <a:pt x="10897" y="16391"/>
                    <a:pt x="10868" y="16391"/>
                  </a:cubicBezTo>
                  <a:cubicBezTo>
                    <a:pt x="10840" y="16391"/>
                    <a:pt x="10811" y="16410"/>
                    <a:pt x="10811" y="16448"/>
                  </a:cubicBezTo>
                  <a:cubicBezTo>
                    <a:pt x="10773" y="16869"/>
                    <a:pt x="10696" y="17328"/>
                    <a:pt x="10658" y="17749"/>
                  </a:cubicBezTo>
                  <a:cubicBezTo>
                    <a:pt x="10658" y="17864"/>
                    <a:pt x="10658" y="18055"/>
                    <a:pt x="10620" y="18284"/>
                  </a:cubicBezTo>
                  <a:lnTo>
                    <a:pt x="10314" y="18628"/>
                  </a:lnTo>
                  <a:cubicBezTo>
                    <a:pt x="10314" y="18323"/>
                    <a:pt x="10352" y="18017"/>
                    <a:pt x="10390" y="17711"/>
                  </a:cubicBezTo>
                  <a:cubicBezTo>
                    <a:pt x="10390" y="17669"/>
                    <a:pt x="10344" y="17638"/>
                    <a:pt x="10303" y="17638"/>
                  </a:cubicBezTo>
                  <a:cubicBezTo>
                    <a:pt x="10269" y="17638"/>
                    <a:pt x="10237" y="17659"/>
                    <a:pt x="10237" y="17711"/>
                  </a:cubicBezTo>
                  <a:cubicBezTo>
                    <a:pt x="10161" y="18093"/>
                    <a:pt x="10084" y="18514"/>
                    <a:pt x="10046" y="18934"/>
                  </a:cubicBezTo>
                  <a:lnTo>
                    <a:pt x="9740" y="19240"/>
                  </a:lnTo>
                  <a:cubicBezTo>
                    <a:pt x="9778" y="19011"/>
                    <a:pt x="9778" y="18743"/>
                    <a:pt x="9817" y="18552"/>
                  </a:cubicBezTo>
                  <a:cubicBezTo>
                    <a:pt x="9817" y="18475"/>
                    <a:pt x="9759" y="18437"/>
                    <a:pt x="9702" y="18437"/>
                  </a:cubicBezTo>
                  <a:cubicBezTo>
                    <a:pt x="9645" y="18437"/>
                    <a:pt x="9587" y="18475"/>
                    <a:pt x="9587" y="18552"/>
                  </a:cubicBezTo>
                  <a:cubicBezTo>
                    <a:pt x="9549" y="18820"/>
                    <a:pt x="9511" y="19087"/>
                    <a:pt x="9473" y="19355"/>
                  </a:cubicBezTo>
                  <a:lnTo>
                    <a:pt x="9396" y="19585"/>
                  </a:lnTo>
                  <a:lnTo>
                    <a:pt x="9014" y="20005"/>
                  </a:lnTo>
                  <a:cubicBezTo>
                    <a:pt x="9052" y="19852"/>
                    <a:pt x="9090" y="19661"/>
                    <a:pt x="9128" y="19508"/>
                  </a:cubicBezTo>
                  <a:cubicBezTo>
                    <a:pt x="9147" y="19413"/>
                    <a:pt x="9119" y="19374"/>
                    <a:pt x="9080" y="19374"/>
                  </a:cubicBezTo>
                  <a:cubicBezTo>
                    <a:pt x="9042" y="19374"/>
                    <a:pt x="8994" y="19413"/>
                    <a:pt x="8975" y="19470"/>
                  </a:cubicBezTo>
                  <a:cubicBezTo>
                    <a:pt x="8899" y="19738"/>
                    <a:pt x="8822" y="20005"/>
                    <a:pt x="8746" y="20273"/>
                  </a:cubicBezTo>
                  <a:lnTo>
                    <a:pt x="8593" y="20426"/>
                  </a:lnTo>
                  <a:cubicBezTo>
                    <a:pt x="8708" y="19852"/>
                    <a:pt x="8784" y="19202"/>
                    <a:pt x="8899" y="18628"/>
                  </a:cubicBezTo>
                  <a:cubicBezTo>
                    <a:pt x="8899" y="18562"/>
                    <a:pt x="8847" y="18521"/>
                    <a:pt x="8796" y="18521"/>
                  </a:cubicBezTo>
                  <a:cubicBezTo>
                    <a:pt x="8760" y="18521"/>
                    <a:pt x="8724" y="18542"/>
                    <a:pt x="8708" y="18590"/>
                  </a:cubicBezTo>
                  <a:cubicBezTo>
                    <a:pt x="8593" y="19317"/>
                    <a:pt x="8402" y="20044"/>
                    <a:pt x="8287" y="20770"/>
                  </a:cubicBezTo>
                  <a:lnTo>
                    <a:pt x="8096" y="21000"/>
                  </a:lnTo>
                  <a:cubicBezTo>
                    <a:pt x="8287" y="20082"/>
                    <a:pt x="8402" y="19126"/>
                    <a:pt x="8516" y="18208"/>
                  </a:cubicBezTo>
                  <a:cubicBezTo>
                    <a:pt x="8516" y="18141"/>
                    <a:pt x="8478" y="18100"/>
                    <a:pt x="8438" y="18100"/>
                  </a:cubicBezTo>
                  <a:cubicBezTo>
                    <a:pt x="8409" y="18100"/>
                    <a:pt x="8379" y="18121"/>
                    <a:pt x="8363" y="18170"/>
                  </a:cubicBezTo>
                  <a:cubicBezTo>
                    <a:pt x="8172" y="19202"/>
                    <a:pt x="7943" y="20273"/>
                    <a:pt x="7790" y="21344"/>
                  </a:cubicBezTo>
                  <a:lnTo>
                    <a:pt x="7292" y="21879"/>
                  </a:lnTo>
                  <a:cubicBezTo>
                    <a:pt x="7407" y="21114"/>
                    <a:pt x="7484" y="20388"/>
                    <a:pt x="7522" y="19623"/>
                  </a:cubicBezTo>
                  <a:cubicBezTo>
                    <a:pt x="7522" y="19604"/>
                    <a:pt x="7503" y="19594"/>
                    <a:pt x="7484" y="19594"/>
                  </a:cubicBezTo>
                  <a:cubicBezTo>
                    <a:pt x="7465" y="19594"/>
                    <a:pt x="7445" y="19604"/>
                    <a:pt x="7445" y="19623"/>
                  </a:cubicBezTo>
                  <a:cubicBezTo>
                    <a:pt x="7331" y="20464"/>
                    <a:pt x="7216" y="21306"/>
                    <a:pt x="7063" y="22147"/>
                  </a:cubicBezTo>
                  <a:cubicBezTo>
                    <a:pt x="6681" y="22568"/>
                    <a:pt x="6336" y="22989"/>
                    <a:pt x="5992" y="23447"/>
                  </a:cubicBezTo>
                  <a:cubicBezTo>
                    <a:pt x="5992" y="22683"/>
                    <a:pt x="6030" y="21918"/>
                    <a:pt x="6145" y="21153"/>
                  </a:cubicBezTo>
                  <a:cubicBezTo>
                    <a:pt x="6168" y="21084"/>
                    <a:pt x="6108" y="21029"/>
                    <a:pt x="6049" y="21029"/>
                  </a:cubicBezTo>
                  <a:cubicBezTo>
                    <a:pt x="6009" y="21029"/>
                    <a:pt x="5969" y="21053"/>
                    <a:pt x="5954" y="21114"/>
                  </a:cubicBezTo>
                  <a:cubicBezTo>
                    <a:pt x="5724" y="21994"/>
                    <a:pt x="5648" y="22950"/>
                    <a:pt x="5686" y="23868"/>
                  </a:cubicBezTo>
                  <a:lnTo>
                    <a:pt x="5495" y="24136"/>
                  </a:lnTo>
                  <a:cubicBezTo>
                    <a:pt x="5495" y="23180"/>
                    <a:pt x="5457" y="22262"/>
                    <a:pt x="5571" y="21306"/>
                  </a:cubicBezTo>
                  <a:cubicBezTo>
                    <a:pt x="5571" y="21239"/>
                    <a:pt x="5507" y="21198"/>
                    <a:pt x="5445" y="21198"/>
                  </a:cubicBezTo>
                  <a:cubicBezTo>
                    <a:pt x="5401" y="21198"/>
                    <a:pt x="5358" y="21219"/>
                    <a:pt x="5342" y="21267"/>
                  </a:cubicBezTo>
                  <a:cubicBezTo>
                    <a:pt x="5112" y="22338"/>
                    <a:pt x="5074" y="23409"/>
                    <a:pt x="5227" y="24480"/>
                  </a:cubicBezTo>
                  <a:cubicBezTo>
                    <a:pt x="4730" y="25130"/>
                    <a:pt x="4309" y="25819"/>
                    <a:pt x="3927" y="26469"/>
                  </a:cubicBezTo>
                  <a:cubicBezTo>
                    <a:pt x="3353" y="25016"/>
                    <a:pt x="4462" y="23753"/>
                    <a:pt x="4845" y="22453"/>
                  </a:cubicBezTo>
                  <a:cubicBezTo>
                    <a:pt x="5151" y="21344"/>
                    <a:pt x="4730" y="21038"/>
                    <a:pt x="6107" y="20808"/>
                  </a:cubicBezTo>
                  <a:cubicBezTo>
                    <a:pt x="6222" y="20808"/>
                    <a:pt x="6336" y="20694"/>
                    <a:pt x="6260" y="20541"/>
                  </a:cubicBezTo>
                  <a:cubicBezTo>
                    <a:pt x="5112" y="18973"/>
                    <a:pt x="8019" y="17022"/>
                    <a:pt x="8937" y="16219"/>
                  </a:cubicBezTo>
                  <a:cubicBezTo>
                    <a:pt x="9817" y="15416"/>
                    <a:pt x="10658" y="14689"/>
                    <a:pt x="11461" y="13886"/>
                  </a:cubicBezTo>
                  <a:cubicBezTo>
                    <a:pt x="13259" y="12165"/>
                    <a:pt x="14330" y="9947"/>
                    <a:pt x="16013" y="8149"/>
                  </a:cubicBezTo>
                  <a:cubicBezTo>
                    <a:pt x="17428" y="6734"/>
                    <a:pt x="19034" y="5510"/>
                    <a:pt x="20755" y="4477"/>
                  </a:cubicBezTo>
                  <a:close/>
                  <a:moveTo>
                    <a:pt x="25192" y="5128"/>
                  </a:moveTo>
                  <a:lnTo>
                    <a:pt x="25192" y="5128"/>
                  </a:lnTo>
                  <a:cubicBezTo>
                    <a:pt x="24771" y="6772"/>
                    <a:pt x="24159" y="8340"/>
                    <a:pt x="22744" y="9373"/>
                  </a:cubicBezTo>
                  <a:cubicBezTo>
                    <a:pt x="22208" y="9755"/>
                    <a:pt x="21635" y="9985"/>
                    <a:pt x="21252" y="10559"/>
                  </a:cubicBezTo>
                  <a:cubicBezTo>
                    <a:pt x="20650" y="11396"/>
                    <a:pt x="20369" y="13815"/>
                    <a:pt x="19052" y="13815"/>
                  </a:cubicBezTo>
                  <a:cubicBezTo>
                    <a:pt x="18864" y="13815"/>
                    <a:pt x="18656" y="13766"/>
                    <a:pt x="18422" y="13656"/>
                  </a:cubicBezTo>
                  <a:cubicBezTo>
                    <a:pt x="18382" y="13632"/>
                    <a:pt x="18342" y="13622"/>
                    <a:pt x="18304" y="13622"/>
                  </a:cubicBezTo>
                  <a:cubicBezTo>
                    <a:pt x="18162" y="13622"/>
                    <a:pt x="18056" y="13773"/>
                    <a:pt x="18116" y="13924"/>
                  </a:cubicBezTo>
                  <a:cubicBezTo>
                    <a:pt x="18651" y="14880"/>
                    <a:pt x="18116" y="15033"/>
                    <a:pt x="17428" y="15607"/>
                  </a:cubicBezTo>
                  <a:cubicBezTo>
                    <a:pt x="16777" y="16142"/>
                    <a:pt x="16127" y="16716"/>
                    <a:pt x="15515" y="17366"/>
                  </a:cubicBezTo>
                  <a:cubicBezTo>
                    <a:pt x="14483" y="18437"/>
                    <a:pt x="13603" y="19623"/>
                    <a:pt x="12838" y="20923"/>
                  </a:cubicBezTo>
                  <a:cubicBezTo>
                    <a:pt x="12494" y="21573"/>
                    <a:pt x="12188" y="22300"/>
                    <a:pt x="11767" y="22912"/>
                  </a:cubicBezTo>
                  <a:cubicBezTo>
                    <a:pt x="11194" y="23715"/>
                    <a:pt x="10429" y="24059"/>
                    <a:pt x="9702" y="24633"/>
                  </a:cubicBezTo>
                  <a:cubicBezTo>
                    <a:pt x="8593" y="25513"/>
                    <a:pt x="8555" y="26354"/>
                    <a:pt x="6872" y="26622"/>
                  </a:cubicBezTo>
                  <a:cubicBezTo>
                    <a:pt x="6069" y="26737"/>
                    <a:pt x="5304" y="26775"/>
                    <a:pt x="4501" y="26775"/>
                  </a:cubicBezTo>
                  <a:cubicBezTo>
                    <a:pt x="4577" y="26737"/>
                    <a:pt x="4615" y="26698"/>
                    <a:pt x="4654" y="26622"/>
                  </a:cubicBezTo>
                  <a:cubicBezTo>
                    <a:pt x="4692" y="26679"/>
                    <a:pt x="4759" y="26708"/>
                    <a:pt x="4826" y="26708"/>
                  </a:cubicBezTo>
                  <a:cubicBezTo>
                    <a:pt x="4893" y="26708"/>
                    <a:pt x="4960" y="26679"/>
                    <a:pt x="4998" y="26622"/>
                  </a:cubicBezTo>
                  <a:cubicBezTo>
                    <a:pt x="5074" y="26584"/>
                    <a:pt x="5074" y="26545"/>
                    <a:pt x="5151" y="26469"/>
                  </a:cubicBezTo>
                  <a:cubicBezTo>
                    <a:pt x="5992" y="26354"/>
                    <a:pt x="6834" y="26086"/>
                    <a:pt x="7675" y="25933"/>
                  </a:cubicBezTo>
                  <a:cubicBezTo>
                    <a:pt x="7855" y="25933"/>
                    <a:pt x="7798" y="25662"/>
                    <a:pt x="7631" y="25662"/>
                  </a:cubicBezTo>
                  <a:cubicBezTo>
                    <a:pt x="7621" y="25662"/>
                    <a:pt x="7610" y="25663"/>
                    <a:pt x="7598" y="25666"/>
                  </a:cubicBezTo>
                  <a:cubicBezTo>
                    <a:pt x="6872" y="25742"/>
                    <a:pt x="6145" y="25857"/>
                    <a:pt x="5457" y="26048"/>
                  </a:cubicBezTo>
                  <a:lnTo>
                    <a:pt x="5763" y="25589"/>
                  </a:lnTo>
                  <a:cubicBezTo>
                    <a:pt x="7140" y="25283"/>
                    <a:pt x="8440" y="24748"/>
                    <a:pt x="9625" y="24059"/>
                  </a:cubicBezTo>
                  <a:cubicBezTo>
                    <a:pt x="9757" y="23994"/>
                    <a:pt x="9662" y="23815"/>
                    <a:pt x="9536" y="23815"/>
                  </a:cubicBezTo>
                  <a:cubicBezTo>
                    <a:pt x="9515" y="23815"/>
                    <a:pt x="9494" y="23819"/>
                    <a:pt x="9473" y="23830"/>
                  </a:cubicBezTo>
                  <a:cubicBezTo>
                    <a:pt x="8402" y="24289"/>
                    <a:pt x="7331" y="24671"/>
                    <a:pt x="6183" y="24939"/>
                  </a:cubicBezTo>
                  <a:cubicBezTo>
                    <a:pt x="6375" y="24671"/>
                    <a:pt x="6528" y="24404"/>
                    <a:pt x="6681" y="24136"/>
                  </a:cubicBezTo>
                  <a:cubicBezTo>
                    <a:pt x="7292" y="23792"/>
                    <a:pt x="7904" y="23294"/>
                    <a:pt x="8478" y="22950"/>
                  </a:cubicBezTo>
                  <a:cubicBezTo>
                    <a:pt x="9243" y="22453"/>
                    <a:pt x="10046" y="22032"/>
                    <a:pt x="10849" y="21573"/>
                  </a:cubicBezTo>
                  <a:cubicBezTo>
                    <a:pt x="10882" y="21541"/>
                    <a:pt x="10859" y="21451"/>
                    <a:pt x="10803" y="21451"/>
                  </a:cubicBezTo>
                  <a:cubicBezTo>
                    <a:pt x="10793" y="21451"/>
                    <a:pt x="10784" y="21453"/>
                    <a:pt x="10773" y="21459"/>
                  </a:cubicBezTo>
                  <a:cubicBezTo>
                    <a:pt x="9931" y="21803"/>
                    <a:pt x="9128" y="22224"/>
                    <a:pt x="8325" y="22644"/>
                  </a:cubicBezTo>
                  <a:cubicBezTo>
                    <a:pt x="7943" y="22874"/>
                    <a:pt x="7484" y="23142"/>
                    <a:pt x="7063" y="23371"/>
                  </a:cubicBezTo>
                  <a:cubicBezTo>
                    <a:pt x="7178" y="23142"/>
                    <a:pt x="7292" y="22950"/>
                    <a:pt x="7407" y="22721"/>
                  </a:cubicBezTo>
                  <a:cubicBezTo>
                    <a:pt x="9243" y="21803"/>
                    <a:pt x="10888" y="20617"/>
                    <a:pt x="12762" y="19776"/>
                  </a:cubicBezTo>
                  <a:cubicBezTo>
                    <a:pt x="12827" y="19743"/>
                    <a:pt x="12780" y="19653"/>
                    <a:pt x="12717" y="19653"/>
                  </a:cubicBezTo>
                  <a:cubicBezTo>
                    <a:pt x="12707" y="19653"/>
                    <a:pt x="12696" y="19656"/>
                    <a:pt x="12685" y="19661"/>
                  </a:cubicBezTo>
                  <a:cubicBezTo>
                    <a:pt x="11002" y="20197"/>
                    <a:pt x="9396" y="21000"/>
                    <a:pt x="7904" y="22032"/>
                  </a:cubicBezTo>
                  <a:cubicBezTo>
                    <a:pt x="8096" y="21841"/>
                    <a:pt x="8287" y="21650"/>
                    <a:pt x="8440" y="21459"/>
                  </a:cubicBezTo>
                  <a:lnTo>
                    <a:pt x="10429" y="19470"/>
                  </a:lnTo>
                  <a:cubicBezTo>
                    <a:pt x="11155" y="19164"/>
                    <a:pt x="11882" y="18781"/>
                    <a:pt x="12570" y="18399"/>
                  </a:cubicBezTo>
                  <a:cubicBezTo>
                    <a:pt x="13374" y="18055"/>
                    <a:pt x="14177" y="17672"/>
                    <a:pt x="14942" y="17175"/>
                  </a:cubicBezTo>
                  <a:lnTo>
                    <a:pt x="14942" y="17137"/>
                  </a:lnTo>
                  <a:cubicBezTo>
                    <a:pt x="14177" y="17366"/>
                    <a:pt x="13450" y="17634"/>
                    <a:pt x="12723" y="17978"/>
                  </a:cubicBezTo>
                  <a:cubicBezTo>
                    <a:pt x="12188" y="18246"/>
                    <a:pt x="11614" y="18475"/>
                    <a:pt x="11117" y="18781"/>
                  </a:cubicBezTo>
                  <a:cubicBezTo>
                    <a:pt x="11423" y="18437"/>
                    <a:pt x="11767" y="18131"/>
                    <a:pt x="12073" y="17787"/>
                  </a:cubicBezTo>
                  <a:cubicBezTo>
                    <a:pt x="13680" y="17022"/>
                    <a:pt x="15248" y="15989"/>
                    <a:pt x="16854" y="15186"/>
                  </a:cubicBezTo>
                  <a:cubicBezTo>
                    <a:pt x="16958" y="15152"/>
                    <a:pt x="16873" y="14990"/>
                    <a:pt x="16770" y="14990"/>
                  </a:cubicBezTo>
                  <a:cubicBezTo>
                    <a:pt x="16760" y="14990"/>
                    <a:pt x="16750" y="14992"/>
                    <a:pt x="16739" y="14995"/>
                  </a:cubicBezTo>
                  <a:cubicBezTo>
                    <a:pt x="15477" y="15607"/>
                    <a:pt x="14138" y="16181"/>
                    <a:pt x="12915" y="16907"/>
                  </a:cubicBezTo>
                  <a:lnTo>
                    <a:pt x="13871" y="15913"/>
                  </a:lnTo>
                  <a:cubicBezTo>
                    <a:pt x="13890" y="15932"/>
                    <a:pt x="13899" y="15942"/>
                    <a:pt x="13909" y="15942"/>
                  </a:cubicBezTo>
                  <a:cubicBezTo>
                    <a:pt x="13919" y="15942"/>
                    <a:pt x="13928" y="15932"/>
                    <a:pt x="13947" y="15913"/>
                  </a:cubicBezTo>
                  <a:cubicBezTo>
                    <a:pt x="15630" y="15072"/>
                    <a:pt x="17198" y="14001"/>
                    <a:pt x="18843" y="13121"/>
                  </a:cubicBezTo>
                  <a:cubicBezTo>
                    <a:pt x="18905" y="13090"/>
                    <a:pt x="18866" y="13034"/>
                    <a:pt x="18829" y="13034"/>
                  </a:cubicBezTo>
                  <a:cubicBezTo>
                    <a:pt x="18820" y="13034"/>
                    <a:pt x="18812" y="13037"/>
                    <a:pt x="18804" y="13045"/>
                  </a:cubicBezTo>
                  <a:cubicBezTo>
                    <a:pt x="17236" y="13695"/>
                    <a:pt x="15745" y="14498"/>
                    <a:pt x="14330" y="15416"/>
                  </a:cubicBezTo>
                  <a:cubicBezTo>
                    <a:pt x="15133" y="14574"/>
                    <a:pt x="15898" y="13733"/>
                    <a:pt x="16663" y="12892"/>
                  </a:cubicBezTo>
                  <a:cubicBezTo>
                    <a:pt x="17428" y="12547"/>
                    <a:pt x="18154" y="12127"/>
                    <a:pt x="18881" y="11744"/>
                  </a:cubicBezTo>
                  <a:cubicBezTo>
                    <a:pt x="19110" y="11591"/>
                    <a:pt x="20105" y="11285"/>
                    <a:pt x="19990" y="10941"/>
                  </a:cubicBezTo>
                  <a:cubicBezTo>
                    <a:pt x="19990" y="10903"/>
                    <a:pt x="19952" y="10865"/>
                    <a:pt x="19952" y="10865"/>
                  </a:cubicBezTo>
                  <a:lnTo>
                    <a:pt x="19875" y="10865"/>
                  </a:lnTo>
                  <a:cubicBezTo>
                    <a:pt x="19799" y="10865"/>
                    <a:pt x="19761" y="10979"/>
                    <a:pt x="19837" y="11018"/>
                  </a:cubicBezTo>
                  <a:cubicBezTo>
                    <a:pt x="19827" y="11012"/>
                    <a:pt x="19814" y="11010"/>
                    <a:pt x="19799" y="11010"/>
                  </a:cubicBezTo>
                  <a:cubicBezTo>
                    <a:pt x="19585" y="11010"/>
                    <a:pt x="18909" y="11482"/>
                    <a:pt x="18766" y="11553"/>
                  </a:cubicBezTo>
                  <a:lnTo>
                    <a:pt x="17963" y="11935"/>
                  </a:lnTo>
                  <a:cubicBezTo>
                    <a:pt x="17695" y="12088"/>
                    <a:pt x="17428" y="12241"/>
                    <a:pt x="17122" y="12356"/>
                  </a:cubicBezTo>
                  <a:lnTo>
                    <a:pt x="17504" y="11974"/>
                  </a:lnTo>
                  <a:cubicBezTo>
                    <a:pt x="18613" y="11400"/>
                    <a:pt x="19646" y="10673"/>
                    <a:pt x="20793" y="10061"/>
                  </a:cubicBezTo>
                  <a:cubicBezTo>
                    <a:pt x="20826" y="10061"/>
                    <a:pt x="20803" y="9977"/>
                    <a:pt x="20771" y="9977"/>
                  </a:cubicBezTo>
                  <a:cubicBezTo>
                    <a:pt x="20766" y="9977"/>
                    <a:pt x="20760" y="9979"/>
                    <a:pt x="20755" y="9985"/>
                  </a:cubicBezTo>
                  <a:cubicBezTo>
                    <a:pt x="19761" y="10406"/>
                    <a:pt x="18804" y="10903"/>
                    <a:pt x="17887" y="11438"/>
                  </a:cubicBezTo>
                  <a:cubicBezTo>
                    <a:pt x="18154" y="11132"/>
                    <a:pt x="18460" y="10788"/>
                    <a:pt x="18728" y="10444"/>
                  </a:cubicBezTo>
                  <a:cubicBezTo>
                    <a:pt x="20334" y="9602"/>
                    <a:pt x="21941" y="8723"/>
                    <a:pt x="23547" y="7843"/>
                  </a:cubicBezTo>
                  <a:cubicBezTo>
                    <a:pt x="23585" y="7843"/>
                    <a:pt x="23547" y="7767"/>
                    <a:pt x="23509" y="7767"/>
                  </a:cubicBezTo>
                  <a:cubicBezTo>
                    <a:pt x="22017" y="8379"/>
                    <a:pt x="20602" y="9105"/>
                    <a:pt x="19187" y="9870"/>
                  </a:cubicBezTo>
                  <a:cubicBezTo>
                    <a:pt x="19493" y="9526"/>
                    <a:pt x="19799" y="9143"/>
                    <a:pt x="20105" y="8761"/>
                  </a:cubicBezTo>
                  <a:cubicBezTo>
                    <a:pt x="21099" y="8187"/>
                    <a:pt x="22170" y="7690"/>
                    <a:pt x="23279" y="7346"/>
                  </a:cubicBezTo>
                  <a:cubicBezTo>
                    <a:pt x="23356" y="7308"/>
                    <a:pt x="23317" y="7193"/>
                    <a:pt x="23241" y="7193"/>
                  </a:cubicBezTo>
                  <a:cubicBezTo>
                    <a:pt x="22285" y="7384"/>
                    <a:pt x="21367" y="7728"/>
                    <a:pt x="20526" y="8226"/>
                  </a:cubicBezTo>
                  <a:lnTo>
                    <a:pt x="20755" y="7958"/>
                  </a:lnTo>
                  <a:cubicBezTo>
                    <a:pt x="21749" y="7346"/>
                    <a:pt x="22859" y="6849"/>
                    <a:pt x="23968" y="6466"/>
                  </a:cubicBezTo>
                  <a:cubicBezTo>
                    <a:pt x="24072" y="6431"/>
                    <a:pt x="24050" y="6270"/>
                    <a:pt x="23959" y="6270"/>
                  </a:cubicBezTo>
                  <a:cubicBezTo>
                    <a:pt x="23949" y="6270"/>
                    <a:pt x="23940" y="6272"/>
                    <a:pt x="23929" y="6275"/>
                  </a:cubicBezTo>
                  <a:cubicBezTo>
                    <a:pt x="23012" y="6428"/>
                    <a:pt x="22132" y="6734"/>
                    <a:pt x="21367" y="7231"/>
                  </a:cubicBezTo>
                  <a:lnTo>
                    <a:pt x="21826" y="6619"/>
                  </a:lnTo>
                  <a:cubicBezTo>
                    <a:pt x="22897" y="6046"/>
                    <a:pt x="24044" y="5548"/>
                    <a:pt x="25192" y="5128"/>
                  </a:cubicBezTo>
                  <a:close/>
                  <a:moveTo>
                    <a:pt x="26738" y="1"/>
                  </a:moveTo>
                  <a:cubicBezTo>
                    <a:pt x="26705" y="1"/>
                    <a:pt x="26673" y="13"/>
                    <a:pt x="26645" y="41"/>
                  </a:cubicBezTo>
                  <a:cubicBezTo>
                    <a:pt x="26530" y="194"/>
                    <a:pt x="26454" y="347"/>
                    <a:pt x="26339" y="462"/>
                  </a:cubicBezTo>
                  <a:cubicBezTo>
                    <a:pt x="24733" y="1571"/>
                    <a:pt x="23050" y="2527"/>
                    <a:pt x="21405" y="3560"/>
                  </a:cubicBezTo>
                  <a:cubicBezTo>
                    <a:pt x="21405" y="3560"/>
                    <a:pt x="21405" y="3521"/>
                    <a:pt x="21367" y="3483"/>
                  </a:cubicBezTo>
                  <a:lnTo>
                    <a:pt x="21329" y="3483"/>
                  </a:lnTo>
                  <a:cubicBezTo>
                    <a:pt x="21329" y="3560"/>
                    <a:pt x="21290" y="3598"/>
                    <a:pt x="21290" y="3636"/>
                  </a:cubicBezTo>
                  <a:cubicBezTo>
                    <a:pt x="18613" y="5319"/>
                    <a:pt x="16051" y="7155"/>
                    <a:pt x="14215" y="9794"/>
                  </a:cubicBezTo>
                  <a:cubicBezTo>
                    <a:pt x="13335" y="11170"/>
                    <a:pt x="12341" y="12433"/>
                    <a:pt x="11194" y="13618"/>
                  </a:cubicBezTo>
                  <a:cubicBezTo>
                    <a:pt x="10084" y="14689"/>
                    <a:pt x="8899" y="15722"/>
                    <a:pt x="7751" y="16754"/>
                  </a:cubicBezTo>
                  <a:cubicBezTo>
                    <a:pt x="6987" y="17443"/>
                    <a:pt x="5916" y="18170"/>
                    <a:pt x="5648" y="19164"/>
                  </a:cubicBezTo>
                  <a:cubicBezTo>
                    <a:pt x="5342" y="20197"/>
                    <a:pt x="6107" y="20426"/>
                    <a:pt x="4692" y="20617"/>
                  </a:cubicBezTo>
                  <a:cubicBezTo>
                    <a:pt x="4615" y="20617"/>
                    <a:pt x="4577" y="20732"/>
                    <a:pt x="4577" y="20847"/>
                  </a:cubicBezTo>
                  <a:cubicBezTo>
                    <a:pt x="4960" y="22950"/>
                    <a:pt x="2779" y="24595"/>
                    <a:pt x="3544" y="26698"/>
                  </a:cubicBezTo>
                  <a:cubicBezTo>
                    <a:pt x="3583" y="26737"/>
                    <a:pt x="3621" y="26775"/>
                    <a:pt x="3659" y="26813"/>
                  </a:cubicBezTo>
                  <a:cubicBezTo>
                    <a:pt x="2282" y="29146"/>
                    <a:pt x="1097" y="31594"/>
                    <a:pt x="26" y="34080"/>
                  </a:cubicBezTo>
                  <a:cubicBezTo>
                    <a:pt x="1" y="34155"/>
                    <a:pt x="41" y="34213"/>
                    <a:pt x="93" y="34213"/>
                  </a:cubicBezTo>
                  <a:cubicBezTo>
                    <a:pt x="121" y="34213"/>
                    <a:pt x="152" y="34196"/>
                    <a:pt x="179" y="34156"/>
                  </a:cubicBezTo>
                  <a:cubicBezTo>
                    <a:pt x="1403" y="31823"/>
                    <a:pt x="2588" y="29490"/>
                    <a:pt x="4003" y="27310"/>
                  </a:cubicBezTo>
                  <a:cubicBezTo>
                    <a:pt x="5342" y="27234"/>
                    <a:pt x="7331" y="27463"/>
                    <a:pt x="8478" y="26660"/>
                  </a:cubicBezTo>
                  <a:cubicBezTo>
                    <a:pt x="9090" y="26201"/>
                    <a:pt x="9473" y="25513"/>
                    <a:pt x="10046" y="25016"/>
                  </a:cubicBezTo>
                  <a:cubicBezTo>
                    <a:pt x="10658" y="24518"/>
                    <a:pt x="11347" y="24212"/>
                    <a:pt x="11882" y="23600"/>
                  </a:cubicBezTo>
                  <a:cubicBezTo>
                    <a:pt x="12838" y="22415"/>
                    <a:pt x="13297" y="20808"/>
                    <a:pt x="14177" y="19585"/>
                  </a:cubicBezTo>
                  <a:cubicBezTo>
                    <a:pt x="15477" y="17749"/>
                    <a:pt x="17083" y="16181"/>
                    <a:pt x="18957" y="14957"/>
                  </a:cubicBezTo>
                  <a:cubicBezTo>
                    <a:pt x="19034" y="14919"/>
                    <a:pt x="19072" y="14804"/>
                    <a:pt x="19034" y="14689"/>
                  </a:cubicBezTo>
                  <a:lnTo>
                    <a:pt x="18728" y="14154"/>
                  </a:lnTo>
                  <a:lnTo>
                    <a:pt x="18728" y="14154"/>
                  </a:lnTo>
                  <a:cubicBezTo>
                    <a:pt x="18797" y="14162"/>
                    <a:pt x="18866" y="14167"/>
                    <a:pt x="18934" y="14167"/>
                  </a:cubicBezTo>
                  <a:cubicBezTo>
                    <a:pt x="19475" y="14167"/>
                    <a:pt x="19995" y="13902"/>
                    <a:pt x="20334" y="13427"/>
                  </a:cubicBezTo>
                  <a:cubicBezTo>
                    <a:pt x="20602" y="13083"/>
                    <a:pt x="20832" y="12662"/>
                    <a:pt x="20984" y="12203"/>
                  </a:cubicBezTo>
                  <a:cubicBezTo>
                    <a:pt x="21137" y="11553"/>
                    <a:pt x="21443" y="10941"/>
                    <a:pt x="21826" y="10444"/>
                  </a:cubicBezTo>
                  <a:cubicBezTo>
                    <a:pt x="22170" y="10138"/>
                    <a:pt x="22553" y="9870"/>
                    <a:pt x="22935" y="9641"/>
                  </a:cubicBezTo>
                  <a:cubicBezTo>
                    <a:pt x="25765" y="7422"/>
                    <a:pt x="25497" y="3598"/>
                    <a:pt x="26760" y="500"/>
                  </a:cubicBezTo>
                  <a:lnTo>
                    <a:pt x="26874" y="423"/>
                  </a:lnTo>
                  <a:cubicBezTo>
                    <a:pt x="26913" y="385"/>
                    <a:pt x="26913" y="309"/>
                    <a:pt x="26874" y="270"/>
                  </a:cubicBezTo>
                  <a:cubicBezTo>
                    <a:pt x="26874" y="270"/>
                    <a:pt x="26874" y="232"/>
                    <a:pt x="26874" y="232"/>
                  </a:cubicBezTo>
                  <a:cubicBezTo>
                    <a:pt x="26932" y="116"/>
                    <a:pt x="26837" y="1"/>
                    <a:pt x="267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1"/>
            <p:cNvSpPr/>
            <p:nvPr/>
          </p:nvSpPr>
          <p:spPr>
            <a:xfrm>
              <a:off x="3373000" y="890775"/>
              <a:ext cx="99400" cy="65050"/>
            </a:xfrm>
            <a:custGeom>
              <a:rect b="b" l="l" r="r" t="t"/>
              <a:pathLst>
                <a:path extrusionOk="0" h="2602" w="3976">
                  <a:moveTo>
                    <a:pt x="3821" y="0"/>
                  </a:moveTo>
                  <a:cubicBezTo>
                    <a:pt x="3796" y="0"/>
                    <a:pt x="3768" y="9"/>
                    <a:pt x="3738" y="32"/>
                  </a:cubicBezTo>
                  <a:cubicBezTo>
                    <a:pt x="2514" y="720"/>
                    <a:pt x="1022" y="1370"/>
                    <a:pt x="66" y="2441"/>
                  </a:cubicBezTo>
                  <a:cubicBezTo>
                    <a:pt x="0" y="2507"/>
                    <a:pt x="48" y="2602"/>
                    <a:pt x="136" y="2602"/>
                  </a:cubicBezTo>
                  <a:cubicBezTo>
                    <a:pt x="150" y="2602"/>
                    <a:pt x="165" y="2599"/>
                    <a:pt x="181" y="2594"/>
                  </a:cubicBezTo>
                  <a:cubicBezTo>
                    <a:pt x="1405" y="1791"/>
                    <a:pt x="2591" y="988"/>
                    <a:pt x="3853" y="223"/>
                  </a:cubicBezTo>
                  <a:cubicBezTo>
                    <a:pt x="3976" y="161"/>
                    <a:pt x="3925" y="0"/>
                    <a:pt x="3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1"/>
            <p:cNvSpPr/>
            <p:nvPr/>
          </p:nvSpPr>
          <p:spPr>
            <a:xfrm>
              <a:off x="3220975" y="1052700"/>
              <a:ext cx="114975" cy="64725"/>
            </a:xfrm>
            <a:custGeom>
              <a:rect b="b" l="l" r="r" t="t"/>
              <a:pathLst>
                <a:path extrusionOk="0" h="2589" w="4599">
                  <a:moveTo>
                    <a:pt x="4443" y="1"/>
                  </a:moveTo>
                  <a:cubicBezTo>
                    <a:pt x="4425" y="1"/>
                    <a:pt x="4407" y="6"/>
                    <a:pt x="4388" y="18"/>
                  </a:cubicBezTo>
                  <a:cubicBezTo>
                    <a:pt x="3011" y="745"/>
                    <a:pt x="1061" y="1204"/>
                    <a:pt x="66" y="2428"/>
                  </a:cubicBezTo>
                  <a:cubicBezTo>
                    <a:pt x="0" y="2494"/>
                    <a:pt x="77" y="2588"/>
                    <a:pt x="148" y="2588"/>
                  </a:cubicBezTo>
                  <a:cubicBezTo>
                    <a:pt x="159" y="2588"/>
                    <a:pt x="171" y="2586"/>
                    <a:pt x="181" y="2581"/>
                  </a:cubicBezTo>
                  <a:cubicBezTo>
                    <a:pt x="908" y="2198"/>
                    <a:pt x="1596" y="1739"/>
                    <a:pt x="2323" y="1357"/>
                  </a:cubicBezTo>
                  <a:cubicBezTo>
                    <a:pt x="3049" y="1013"/>
                    <a:pt x="3776" y="630"/>
                    <a:pt x="4503" y="209"/>
                  </a:cubicBezTo>
                  <a:cubicBezTo>
                    <a:pt x="4599" y="145"/>
                    <a:pt x="4534" y="1"/>
                    <a:pt x="44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 name="Google Shape;868;p31"/>
          <p:cNvGrpSpPr/>
          <p:nvPr/>
        </p:nvGrpSpPr>
        <p:grpSpPr>
          <a:xfrm flipH="1" rot="-978817">
            <a:off x="887635" y="2098231"/>
            <a:ext cx="745490" cy="947023"/>
            <a:chOff x="2986775" y="596050"/>
            <a:chExt cx="673325" cy="855350"/>
          </a:xfrm>
        </p:grpSpPr>
        <p:sp>
          <p:nvSpPr>
            <p:cNvPr id="869" name="Google Shape;869;p31"/>
            <p:cNvSpPr/>
            <p:nvPr/>
          </p:nvSpPr>
          <p:spPr>
            <a:xfrm>
              <a:off x="2986775" y="596050"/>
              <a:ext cx="673325" cy="855350"/>
            </a:xfrm>
            <a:custGeom>
              <a:rect b="b" l="l" r="r" t="t"/>
              <a:pathLst>
                <a:path extrusionOk="0" h="34214" w="26933">
                  <a:moveTo>
                    <a:pt x="25306" y="1609"/>
                  </a:moveTo>
                  <a:lnTo>
                    <a:pt x="25306" y="1609"/>
                  </a:lnTo>
                  <a:cubicBezTo>
                    <a:pt x="24350" y="2718"/>
                    <a:pt x="23432" y="3827"/>
                    <a:pt x="22514" y="4975"/>
                  </a:cubicBezTo>
                  <a:cubicBezTo>
                    <a:pt x="22514" y="4860"/>
                    <a:pt x="22514" y="4745"/>
                    <a:pt x="22514" y="4630"/>
                  </a:cubicBezTo>
                  <a:cubicBezTo>
                    <a:pt x="22591" y="4210"/>
                    <a:pt x="22629" y="3789"/>
                    <a:pt x="22629" y="3368"/>
                  </a:cubicBezTo>
                  <a:lnTo>
                    <a:pt x="22820" y="3215"/>
                  </a:lnTo>
                  <a:lnTo>
                    <a:pt x="22820" y="3215"/>
                  </a:lnTo>
                  <a:cubicBezTo>
                    <a:pt x="22744" y="3713"/>
                    <a:pt x="22629" y="4133"/>
                    <a:pt x="22553" y="4592"/>
                  </a:cubicBezTo>
                  <a:cubicBezTo>
                    <a:pt x="22553" y="4630"/>
                    <a:pt x="22581" y="4650"/>
                    <a:pt x="22615" y="4650"/>
                  </a:cubicBezTo>
                  <a:cubicBezTo>
                    <a:pt x="22648" y="4650"/>
                    <a:pt x="22686" y="4630"/>
                    <a:pt x="22706" y="4592"/>
                  </a:cubicBezTo>
                  <a:cubicBezTo>
                    <a:pt x="22897" y="4095"/>
                    <a:pt x="23012" y="3598"/>
                    <a:pt x="23050" y="3062"/>
                  </a:cubicBezTo>
                  <a:cubicBezTo>
                    <a:pt x="23815" y="2565"/>
                    <a:pt x="24541" y="2106"/>
                    <a:pt x="25306" y="1609"/>
                  </a:cubicBezTo>
                  <a:close/>
                  <a:moveTo>
                    <a:pt x="26415" y="806"/>
                  </a:moveTo>
                  <a:lnTo>
                    <a:pt x="26415" y="806"/>
                  </a:lnTo>
                  <a:cubicBezTo>
                    <a:pt x="26301" y="1035"/>
                    <a:pt x="25918" y="1915"/>
                    <a:pt x="25803" y="2259"/>
                  </a:cubicBezTo>
                  <a:cubicBezTo>
                    <a:pt x="25574" y="3101"/>
                    <a:pt x="25421" y="4018"/>
                    <a:pt x="25230" y="4898"/>
                  </a:cubicBezTo>
                  <a:cubicBezTo>
                    <a:pt x="24274" y="5128"/>
                    <a:pt x="23356" y="5434"/>
                    <a:pt x="22476" y="5816"/>
                  </a:cubicBezTo>
                  <a:lnTo>
                    <a:pt x="23662" y="4324"/>
                  </a:lnTo>
                  <a:cubicBezTo>
                    <a:pt x="24465" y="3330"/>
                    <a:pt x="25497" y="2297"/>
                    <a:pt x="26109" y="1227"/>
                  </a:cubicBezTo>
                  <a:lnTo>
                    <a:pt x="26339" y="882"/>
                  </a:lnTo>
                  <a:lnTo>
                    <a:pt x="26415" y="806"/>
                  </a:lnTo>
                  <a:close/>
                  <a:moveTo>
                    <a:pt x="22476" y="3407"/>
                  </a:moveTo>
                  <a:lnTo>
                    <a:pt x="22476" y="3407"/>
                  </a:lnTo>
                  <a:cubicBezTo>
                    <a:pt x="22361" y="3751"/>
                    <a:pt x="22285" y="4057"/>
                    <a:pt x="22285" y="4401"/>
                  </a:cubicBezTo>
                  <a:cubicBezTo>
                    <a:pt x="22247" y="4707"/>
                    <a:pt x="22208" y="4975"/>
                    <a:pt x="22208" y="5281"/>
                  </a:cubicBezTo>
                  <a:lnTo>
                    <a:pt x="21749" y="5854"/>
                  </a:lnTo>
                  <a:cubicBezTo>
                    <a:pt x="21902" y="5128"/>
                    <a:pt x="22017" y="4401"/>
                    <a:pt x="22055" y="3636"/>
                  </a:cubicBezTo>
                  <a:lnTo>
                    <a:pt x="22476" y="3407"/>
                  </a:lnTo>
                  <a:close/>
                  <a:moveTo>
                    <a:pt x="21788" y="3789"/>
                  </a:moveTo>
                  <a:lnTo>
                    <a:pt x="21788" y="3789"/>
                  </a:lnTo>
                  <a:cubicBezTo>
                    <a:pt x="21635" y="4554"/>
                    <a:pt x="21520" y="5319"/>
                    <a:pt x="21482" y="6084"/>
                  </a:cubicBezTo>
                  <a:lnTo>
                    <a:pt x="21290" y="6351"/>
                  </a:lnTo>
                  <a:cubicBezTo>
                    <a:pt x="21367" y="5969"/>
                    <a:pt x="21405" y="5587"/>
                    <a:pt x="21405" y="5204"/>
                  </a:cubicBezTo>
                  <a:cubicBezTo>
                    <a:pt x="21443" y="4822"/>
                    <a:pt x="21482" y="4401"/>
                    <a:pt x="21443" y="3980"/>
                  </a:cubicBezTo>
                  <a:lnTo>
                    <a:pt x="21788" y="3789"/>
                  </a:lnTo>
                  <a:close/>
                  <a:moveTo>
                    <a:pt x="21176" y="4171"/>
                  </a:moveTo>
                  <a:cubicBezTo>
                    <a:pt x="21176" y="4439"/>
                    <a:pt x="21176" y="4707"/>
                    <a:pt x="21176" y="4936"/>
                  </a:cubicBezTo>
                  <a:cubicBezTo>
                    <a:pt x="21099" y="5510"/>
                    <a:pt x="21023" y="6122"/>
                    <a:pt x="20984" y="6696"/>
                  </a:cubicBezTo>
                  <a:cubicBezTo>
                    <a:pt x="20908" y="6772"/>
                    <a:pt x="20793" y="6849"/>
                    <a:pt x="20717" y="6887"/>
                  </a:cubicBezTo>
                  <a:cubicBezTo>
                    <a:pt x="20870" y="6084"/>
                    <a:pt x="20908" y="5204"/>
                    <a:pt x="20870" y="4363"/>
                  </a:cubicBezTo>
                  <a:lnTo>
                    <a:pt x="21176" y="4171"/>
                  </a:lnTo>
                  <a:close/>
                  <a:moveTo>
                    <a:pt x="5839" y="24595"/>
                  </a:moveTo>
                  <a:lnTo>
                    <a:pt x="5839" y="24595"/>
                  </a:lnTo>
                  <a:cubicBezTo>
                    <a:pt x="5724" y="24786"/>
                    <a:pt x="5571" y="24977"/>
                    <a:pt x="5457" y="25169"/>
                  </a:cubicBezTo>
                  <a:lnTo>
                    <a:pt x="5380" y="25207"/>
                  </a:lnTo>
                  <a:lnTo>
                    <a:pt x="5839" y="24595"/>
                  </a:lnTo>
                  <a:close/>
                  <a:moveTo>
                    <a:pt x="5151" y="25704"/>
                  </a:moveTo>
                  <a:cubicBezTo>
                    <a:pt x="4998" y="25857"/>
                    <a:pt x="4883" y="26048"/>
                    <a:pt x="4730" y="26239"/>
                  </a:cubicBezTo>
                  <a:lnTo>
                    <a:pt x="4692" y="26239"/>
                  </a:lnTo>
                  <a:lnTo>
                    <a:pt x="5036" y="25704"/>
                  </a:lnTo>
                  <a:close/>
                  <a:moveTo>
                    <a:pt x="20755" y="4477"/>
                  </a:moveTo>
                  <a:cubicBezTo>
                    <a:pt x="20679" y="5510"/>
                    <a:pt x="20526" y="6504"/>
                    <a:pt x="20373" y="7499"/>
                  </a:cubicBezTo>
                  <a:lnTo>
                    <a:pt x="19952" y="8034"/>
                  </a:lnTo>
                  <a:cubicBezTo>
                    <a:pt x="19990" y="7728"/>
                    <a:pt x="20028" y="7384"/>
                    <a:pt x="20028" y="7078"/>
                  </a:cubicBezTo>
                  <a:cubicBezTo>
                    <a:pt x="20028" y="7040"/>
                    <a:pt x="20000" y="7021"/>
                    <a:pt x="19966" y="7021"/>
                  </a:cubicBezTo>
                  <a:cubicBezTo>
                    <a:pt x="19933" y="7021"/>
                    <a:pt x="19894" y="7040"/>
                    <a:pt x="19875" y="7078"/>
                  </a:cubicBezTo>
                  <a:cubicBezTo>
                    <a:pt x="19837" y="7537"/>
                    <a:pt x="19761" y="7958"/>
                    <a:pt x="19608" y="8417"/>
                  </a:cubicBezTo>
                  <a:lnTo>
                    <a:pt x="19569" y="8493"/>
                  </a:lnTo>
                  <a:cubicBezTo>
                    <a:pt x="19684" y="7996"/>
                    <a:pt x="19761" y="7499"/>
                    <a:pt x="19875" y="7002"/>
                  </a:cubicBezTo>
                  <a:cubicBezTo>
                    <a:pt x="19900" y="6927"/>
                    <a:pt x="19828" y="6868"/>
                    <a:pt x="19774" y="6868"/>
                  </a:cubicBezTo>
                  <a:cubicBezTo>
                    <a:pt x="19746" y="6868"/>
                    <a:pt x="19722" y="6885"/>
                    <a:pt x="19722" y="6925"/>
                  </a:cubicBezTo>
                  <a:cubicBezTo>
                    <a:pt x="19569" y="7575"/>
                    <a:pt x="19416" y="8187"/>
                    <a:pt x="19263" y="8799"/>
                  </a:cubicBezTo>
                  <a:cubicBezTo>
                    <a:pt x="19225" y="8914"/>
                    <a:pt x="19149" y="8990"/>
                    <a:pt x="19072" y="9067"/>
                  </a:cubicBezTo>
                  <a:cubicBezTo>
                    <a:pt x="19149" y="8532"/>
                    <a:pt x="19225" y="7996"/>
                    <a:pt x="19263" y="7461"/>
                  </a:cubicBezTo>
                  <a:cubicBezTo>
                    <a:pt x="19263" y="7422"/>
                    <a:pt x="19235" y="7403"/>
                    <a:pt x="19206" y="7403"/>
                  </a:cubicBezTo>
                  <a:cubicBezTo>
                    <a:pt x="19177" y="7403"/>
                    <a:pt x="19149" y="7422"/>
                    <a:pt x="19149" y="7461"/>
                  </a:cubicBezTo>
                  <a:lnTo>
                    <a:pt x="19072" y="7575"/>
                  </a:lnTo>
                  <a:cubicBezTo>
                    <a:pt x="19072" y="7614"/>
                    <a:pt x="19072" y="7652"/>
                    <a:pt x="19110" y="7652"/>
                  </a:cubicBezTo>
                  <a:cubicBezTo>
                    <a:pt x="19034" y="8226"/>
                    <a:pt x="18957" y="8761"/>
                    <a:pt x="18843" y="9335"/>
                  </a:cubicBezTo>
                  <a:lnTo>
                    <a:pt x="18537" y="9717"/>
                  </a:lnTo>
                  <a:cubicBezTo>
                    <a:pt x="18728" y="8532"/>
                    <a:pt x="18957" y="7346"/>
                    <a:pt x="19187" y="6122"/>
                  </a:cubicBezTo>
                  <a:cubicBezTo>
                    <a:pt x="19187" y="6077"/>
                    <a:pt x="19161" y="6059"/>
                    <a:pt x="19131" y="6059"/>
                  </a:cubicBezTo>
                  <a:cubicBezTo>
                    <a:pt x="19110" y="6059"/>
                    <a:pt x="19088" y="6068"/>
                    <a:pt x="19072" y="6084"/>
                  </a:cubicBezTo>
                  <a:cubicBezTo>
                    <a:pt x="18690" y="7346"/>
                    <a:pt x="18422" y="8646"/>
                    <a:pt x="18269" y="9947"/>
                  </a:cubicBezTo>
                  <a:cubicBezTo>
                    <a:pt x="17848" y="10444"/>
                    <a:pt x="17466" y="10903"/>
                    <a:pt x="17007" y="11400"/>
                  </a:cubicBezTo>
                  <a:cubicBezTo>
                    <a:pt x="17428" y="9908"/>
                    <a:pt x="17619" y="8379"/>
                    <a:pt x="17695" y="6849"/>
                  </a:cubicBezTo>
                  <a:cubicBezTo>
                    <a:pt x="17695" y="6810"/>
                    <a:pt x="17667" y="6791"/>
                    <a:pt x="17638" y="6791"/>
                  </a:cubicBezTo>
                  <a:cubicBezTo>
                    <a:pt x="17609" y="6791"/>
                    <a:pt x="17581" y="6810"/>
                    <a:pt x="17581" y="6849"/>
                  </a:cubicBezTo>
                  <a:lnTo>
                    <a:pt x="17581" y="7116"/>
                  </a:lnTo>
                  <a:cubicBezTo>
                    <a:pt x="17389" y="7155"/>
                    <a:pt x="17351" y="7308"/>
                    <a:pt x="17389" y="7537"/>
                  </a:cubicBezTo>
                  <a:lnTo>
                    <a:pt x="17351" y="7920"/>
                  </a:lnTo>
                  <a:cubicBezTo>
                    <a:pt x="17275" y="8379"/>
                    <a:pt x="17236" y="8876"/>
                    <a:pt x="17160" y="9335"/>
                  </a:cubicBezTo>
                  <a:cubicBezTo>
                    <a:pt x="17045" y="10100"/>
                    <a:pt x="16930" y="10826"/>
                    <a:pt x="16854" y="11553"/>
                  </a:cubicBezTo>
                  <a:lnTo>
                    <a:pt x="16548" y="11897"/>
                  </a:lnTo>
                  <a:cubicBezTo>
                    <a:pt x="16663" y="10903"/>
                    <a:pt x="16624" y="9908"/>
                    <a:pt x="16433" y="8952"/>
                  </a:cubicBezTo>
                  <a:cubicBezTo>
                    <a:pt x="16433" y="8920"/>
                    <a:pt x="16413" y="8908"/>
                    <a:pt x="16389" y="8908"/>
                  </a:cubicBezTo>
                  <a:cubicBezTo>
                    <a:pt x="16357" y="8908"/>
                    <a:pt x="16319" y="8930"/>
                    <a:pt x="16319" y="8952"/>
                  </a:cubicBezTo>
                  <a:cubicBezTo>
                    <a:pt x="16433" y="10023"/>
                    <a:pt x="16433" y="11094"/>
                    <a:pt x="16280" y="12165"/>
                  </a:cubicBezTo>
                  <a:lnTo>
                    <a:pt x="16013" y="12509"/>
                  </a:lnTo>
                  <a:cubicBezTo>
                    <a:pt x="16051" y="11782"/>
                    <a:pt x="16013" y="11018"/>
                    <a:pt x="15936" y="10291"/>
                  </a:cubicBezTo>
                  <a:cubicBezTo>
                    <a:pt x="15936" y="10272"/>
                    <a:pt x="15917" y="10262"/>
                    <a:pt x="15898" y="10262"/>
                  </a:cubicBezTo>
                  <a:cubicBezTo>
                    <a:pt x="15879" y="10262"/>
                    <a:pt x="15860" y="10272"/>
                    <a:pt x="15860" y="10291"/>
                  </a:cubicBezTo>
                  <a:cubicBezTo>
                    <a:pt x="15821" y="11132"/>
                    <a:pt x="15707" y="12012"/>
                    <a:pt x="15668" y="12853"/>
                  </a:cubicBezTo>
                  <a:cubicBezTo>
                    <a:pt x="15592" y="12968"/>
                    <a:pt x="15515" y="13045"/>
                    <a:pt x="15401" y="13159"/>
                  </a:cubicBezTo>
                  <a:cubicBezTo>
                    <a:pt x="15477" y="12509"/>
                    <a:pt x="15477" y="11897"/>
                    <a:pt x="15439" y="11285"/>
                  </a:cubicBezTo>
                  <a:cubicBezTo>
                    <a:pt x="15439" y="11247"/>
                    <a:pt x="15410" y="11228"/>
                    <a:pt x="15377" y="11228"/>
                  </a:cubicBezTo>
                  <a:cubicBezTo>
                    <a:pt x="15343" y="11228"/>
                    <a:pt x="15305" y="11247"/>
                    <a:pt x="15286" y="11285"/>
                  </a:cubicBezTo>
                  <a:cubicBezTo>
                    <a:pt x="15286" y="12012"/>
                    <a:pt x="15248" y="12700"/>
                    <a:pt x="15171" y="13427"/>
                  </a:cubicBezTo>
                  <a:lnTo>
                    <a:pt x="14942" y="13656"/>
                  </a:lnTo>
                  <a:cubicBezTo>
                    <a:pt x="14980" y="13236"/>
                    <a:pt x="14980" y="12853"/>
                    <a:pt x="14942" y="12433"/>
                  </a:cubicBezTo>
                  <a:cubicBezTo>
                    <a:pt x="14942" y="12375"/>
                    <a:pt x="14894" y="12347"/>
                    <a:pt x="14846" y="12347"/>
                  </a:cubicBezTo>
                  <a:cubicBezTo>
                    <a:pt x="14798" y="12347"/>
                    <a:pt x="14750" y="12375"/>
                    <a:pt x="14750" y="12433"/>
                  </a:cubicBezTo>
                  <a:cubicBezTo>
                    <a:pt x="14750" y="12968"/>
                    <a:pt x="14750" y="13465"/>
                    <a:pt x="14674" y="13962"/>
                  </a:cubicBezTo>
                  <a:lnTo>
                    <a:pt x="14444" y="14192"/>
                  </a:lnTo>
                  <a:lnTo>
                    <a:pt x="13794" y="14880"/>
                  </a:lnTo>
                  <a:cubicBezTo>
                    <a:pt x="13909" y="14115"/>
                    <a:pt x="13947" y="13312"/>
                    <a:pt x="13947" y="12509"/>
                  </a:cubicBezTo>
                  <a:cubicBezTo>
                    <a:pt x="13947" y="12452"/>
                    <a:pt x="13909" y="12423"/>
                    <a:pt x="13871" y="12423"/>
                  </a:cubicBezTo>
                  <a:cubicBezTo>
                    <a:pt x="13833" y="12423"/>
                    <a:pt x="13794" y="12452"/>
                    <a:pt x="13794" y="12509"/>
                  </a:cubicBezTo>
                  <a:cubicBezTo>
                    <a:pt x="13756" y="13389"/>
                    <a:pt x="13680" y="14307"/>
                    <a:pt x="13565" y="15225"/>
                  </a:cubicBezTo>
                  <a:lnTo>
                    <a:pt x="12494" y="16334"/>
                  </a:lnTo>
                  <a:cubicBezTo>
                    <a:pt x="12647" y="15378"/>
                    <a:pt x="12723" y="14383"/>
                    <a:pt x="12800" y="13427"/>
                  </a:cubicBezTo>
                  <a:cubicBezTo>
                    <a:pt x="12800" y="13370"/>
                    <a:pt x="12762" y="13341"/>
                    <a:pt x="12723" y="13341"/>
                  </a:cubicBezTo>
                  <a:cubicBezTo>
                    <a:pt x="12685" y="13341"/>
                    <a:pt x="12647" y="13370"/>
                    <a:pt x="12647" y="13427"/>
                  </a:cubicBezTo>
                  <a:cubicBezTo>
                    <a:pt x="12532" y="14498"/>
                    <a:pt x="12379" y="15569"/>
                    <a:pt x="12188" y="16640"/>
                  </a:cubicBezTo>
                  <a:lnTo>
                    <a:pt x="11500" y="17366"/>
                  </a:lnTo>
                  <a:cubicBezTo>
                    <a:pt x="11576" y="16372"/>
                    <a:pt x="11461" y="15339"/>
                    <a:pt x="11538" y="14345"/>
                  </a:cubicBezTo>
                  <a:cubicBezTo>
                    <a:pt x="11538" y="14303"/>
                    <a:pt x="11503" y="14272"/>
                    <a:pt x="11472" y="14272"/>
                  </a:cubicBezTo>
                  <a:cubicBezTo>
                    <a:pt x="11446" y="14272"/>
                    <a:pt x="11423" y="14293"/>
                    <a:pt x="11423" y="14345"/>
                  </a:cubicBezTo>
                  <a:cubicBezTo>
                    <a:pt x="11270" y="15454"/>
                    <a:pt x="11194" y="16601"/>
                    <a:pt x="11194" y="17711"/>
                  </a:cubicBezTo>
                  <a:cubicBezTo>
                    <a:pt x="11079" y="17864"/>
                    <a:pt x="10964" y="17978"/>
                    <a:pt x="10811" y="18093"/>
                  </a:cubicBezTo>
                  <a:lnTo>
                    <a:pt x="10811" y="17940"/>
                  </a:lnTo>
                  <a:cubicBezTo>
                    <a:pt x="10849" y="17481"/>
                    <a:pt x="10888" y="16946"/>
                    <a:pt x="10926" y="16448"/>
                  </a:cubicBezTo>
                  <a:cubicBezTo>
                    <a:pt x="10926" y="16410"/>
                    <a:pt x="10897" y="16391"/>
                    <a:pt x="10868" y="16391"/>
                  </a:cubicBezTo>
                  <a:cubicBezTo>
                    <a:pt x="10840" y="16391"/>
                    <a:pt x="10811" y="16410"/>
                    <a:pt x="10811" y="16448"/>
                  </a:cubicBezTo>
                  <a:cubicBezTo>
                    <a:pt x="10773" y="16869"/>
                    <a:pt x="10696" y="17328"/>
                    <a:pt x="10658" y="17749"/>
                  </a:cubicBezTo>
                  <a:cubicBezTo>
                    <a:pt x="10658" y="17864"/>
                    <a:pt x="10658" y="18055"/>
                    <a:pt x="10620" y="18284"/>
                  </a:cubicBezTo>
                  <a:lnTo>
                    <a:pt x="10314" y="18628"/>
                  </a:lnTo>
                  <a:cubicBezTo>
                    <a:pt x="10314" y="18323"/>
                    <a:pt x="10352" y="18017"/>
                    <a:pt x="10390" y="17711"/>
                  </a:cubicBezTo>
                  <a:cubicBezTo>
                    <a:pt x="10390" y="17669"/>
                    <a:pt x="10344" y="17638"/>
                    <a:pt x="10303" y="17638"/>
                  </a:cubicBezTo>
                  <a:cubicBezTo>
                    <a:pt x="10269" y="17638"/>
                    <a:pt x="10237" y="17659"/>
                    <a:pt x="10237" y="17711"/>
                  </a:cubicBezTo>
                  <a:cubicBezTo>
                    <a:pt x="10161" y="18093"/>
                    <a:pt x="10084" y="18514"/>
                    <a:pt x="10046" y="18934"/>
                  </a:cubicBezTo>
                  <a:lnTo>
                    <a:pt x="9740" y="19240"/>
                  </a:lnTo>
                  <a:cubicBezTo>
                    <a:pt x="9778" y="19011"/>
                    <a:pt x="9778" y="18743"/>
                    <a:pt x="9817" y="18552"/>
                  </a:cubicBezTo>
                  <a:cubicBezTo>
                    <a:pt x="9817" y="18475"/>
                    <a:pt x="9759" y="18437"/>
                    <a:pt x="9702" y="18437"/>
                  </a:cubicBezTo>
                  <a:cubicBezTo>
                    <a:pt x="9645" y="18437"/>
                    <a:pt x="9587" y="18475"/>
                    <a:pt x="9587" y="18552"/>
                  </a:cubicBezTo>
                  <a:cubicBezTo>
                    <a:pt x="9549" y="18820"/>
                    <a:pt x="9511" y="19087"/>
                    <a:pt x="9473" y="19355"/>
                  </a:cubicBezTo>
                  <a:lnTo>
                    <a:pt x="9396" y="19585"/>
                  </a:lnTo>
                  <a:lnTo>
                    <a:pt x="9014" y="20005"/>
                  </a:lnTo>
                  <a:cubicBezTo>
                    <a:pt x="9052" y="19852"/>
                    <a:pt x="9090" y="19661"/>
                    <a:pt x="9128" y="19508"/>
                  </a:cubicBezTo>
                  <a:cubicBezTo>
                    <a:pt x="9147" y="19413"/>
                    <a:pt x="9119" y="19374"/>
                    <a:pt x="9080" y="19374"/>
                  </a:cubicBezTo>
                  <a:cubicBezTo>
                    <a:pt x="9042" y="19374"/>
                    <a:pt x="8994" y="19413"/>
                    <a:pt x="8975" y="19470"/>
                  </a:cubicBezTo>
                  <a:cubicBezTo>
                    <a:pt x="8899" y="19738"/>
                    <a:pt x="8822" y="20005"/>
                    <a:pt x="8746" y="20273"/>
                  </a:cubicBezTo>
                  <a:lnTo>
                    <a:pt x="8593" y="20426"/>
                  </a:lnTo>
                  <a:cubicBezTo>
                    <a:pt x="8708" y="19852"/>
                    <a:pt x="8784" y="19202"/>
                    <a:pt x="8899" y="18628"/>
                  </a:cubicBezTo>
                  <a:cubicBezTo>
                    <a:pt x="8899" y="18562"/>
                    <a:pt x="8847" y="18521"/>
                    <a:pt x="8796" y="18521"/>
                  </a:cubicBezTo>
                  <a:cubicBezTo>
                    <a:pt x="8760" y="18521"/>
                    <a:pt x="8724" y="18542"/>
                    <a:pt x="8708" y="18590"/>
                  </a:cubicBezTo>
                  <a:cubicBezTo>
                    <a:pt x="8593" y="19317"/>
                    <a:pt x="8402" y="20044"/>
                    <a:pt x="8287" y="20770"/>
                  </a:cubicBezTo>
                  <a:lnTo>
                    <a:pt x="8096" y="21000"/>
                  </a:lnTo>
                  <a:cubicBezTo>
                    <a:pt x="8287" y="20082"/>
                    <a:pt x="8402" y="19126"/>
                    <a:pt x="8516" y="18208"/>
                  </a:cubicBezTo>
                  <a:cubicBezTo>
                    <a:pt x="8516" y="18141"/>
                    <a:pt x="8478" y="18100"/>
                    <a:pt x="8438" y="18100"/>
                  </a:cubicBezTo>
                  <a:cubicBezTo>
                    <a:pt x="8409" y="18100"/>
                    <a:pt x="8379" y="18121"/>
                    <a:pt x="8363" y="18170"/>
                  </a:cubicBezTo>
                  <a:cubicBezTo>
                    <a:pt x="8172" y="19202"/>
                    <a:pt x="7943" y="20273"/>
                    <a:pt x="7790" y="21344"/>
                  </a:cubicBezTo>
                  <a:lnTo>
                    <a:pt x="7292" y="21879"/>
                  </a:lnTo>
                  <a:cubicBezTo>
                    <a:pt x="7407" y="21114"/>
                    <a:pt x="7484" y="20388"/>
                    <a:pt x="7522" y="19623"/>
                  </a:cubicBezTo>
                  <a:cubicBezTo>
                    <a:pt x="7522" y="19604"/>
                    <a:pt x="7503" y="19594"/>
                    <a:pt x="7484" y="19594"/>
                  </a:cubicBezTo>
                  <a:cubicBezTo>
                    <a:pt x="7465" y="19594"/>
                    <a:pt x="7445" y="19604"/>
                    <a:pt x="7445" y="19623"/>
                  </a:cubicBezTo>
                  <a:cubicBezTo>
                    <a:pt x="7331" y="20464"/>
                    <a:pt x="7216" y="21306"/>
                    <a:pt x="7063" y="22147"/>
                  </a:cubicBezTo>
                  <a:cubicBezTo>
                    <a:pt x="6681" y="22568"/>
                    <a:pt x="6336" y="22989"/>
                    <a:pt x="5992" y="23447"/>
                  </a:cubicBezTo>
                  <a:cubicBezTo>
                    <a:pt x="5992" y="22683"/>
                    <a:pt x="6030" y="21918"/>
                    <a:pt x="6145" y="21153"/>
                  </a:cubicBezTo>
                  <a:cubicBezTo>
                    <a:pt x="6168" y="21084"/>
                    <a:pt x="6108" y="21029"/>
                    <a:pt x="6049" y="21029"/>
                  </a:cubicBezTo>
                  <a:cubicBezTo>
                    <a:pt x="6009" y="21029"/>
                    <a:pt x="5969" y="21053"/>
                    <a:pt x="5954" y="21114"/>
                  </a:cubicBezTo>
                  <a:cubicBezTo>
                    <a:pt x="5724" y="21994"/>
                    <a:pt x="5648" y="22950"/>
                    <a:pt x="5686" y="23868"/>
                  </a:cubicBezTo>
                  <a:lnTo>
                    <a:pt x="5495" y="24136"/>
                  </a:lnTo>
                  <a:cubicBezTo>
                    <a:pt x="5495" y="23180"/>
                    <a:pt x="5457" y="22262"/>
                    <a:pt x="5571" y="21306"/>
                  </a:cubicBezTo>
                  <a:cubicBezTo>
                    <a:pt x="5571" y="21239"/>
                    <a:pt x="5507" y="21198"/>
                    <a:pt x="5445" y="21198"/>
                  </a:cubicBezTo>
                  <a:cubicBezTo>
                    <a:pt x="5401" y="21198"/>
                    <a:pt x="5358" y="21219"/>
                    <a:pt x="5342" y="21267"/>
                  </a:cubicBezTo>
                  <a:cubicBezTo>
                    <a:pt x="5112" y="22338"/>
                    <a:pt x="5074" y="23409"/>
                    <a:pt x="5227" y="24480"/>
                  </a:cubicBezTo>
                  <a:cubicBezTo>
                    <a:pt x="4730" y="25130"/>
                    <a:pt x="4309" y="25819"/>
                    <a:pt x="3927" y="26469"/>
                  </a:cubicBezTo>
                  <a:cubicBezTo>
                    <a:pt x="3353" y="25016"/>
                    <a:pt x="4462" y="23753"/>
                    <a:pt x="4845" y="22453"/>
                  </a:cubicBezTo>
                  <a:cubicBezTo>
                    <a:pt x="5151" y="21344"/>
                    <a:pt x="4730" y="21038"/>
                    <a:pt x="6107" y="20808"/>
                  </a:cubicBezTo>
                  <a:cubicBezTo>
                    <a:pt x="6222" y="20808"/>
                    <a:pt x="6336" y="20694"/>
                    <a:pt x="6260" y="20541"/>
                  </a:cubicBezTo>
                  <a:cubicBezTo>
                    <a:pt x="5112" y="18973"/>
                    <a:pt x="8019" y="17022"/>
                    <a:pt x="8937" y="16219"/>
                  </a:cubicBezTo>
                  <a:cubicBezTo>
                    <a:pt x="9817" y="15416"/>
                    <a:pt x="10658" y="14689"/>
                    <a:pt x="11461" y="13886"/>
                  </a:cubicBezTo>
                  <a:cubicBezTo>
                    <a:pt x="13259" y="12165"/>
                    <a:pt x="14330" y="9947"/>
                    <a:pt x="16013" y="8149"/>
                  </a:cubicBezTo>
                  <a:cubicBezTo>
                    <a:pt x="17428" y="6734"/>
                    <a:pt x="19034" y="5510"/>
                    <a:pt x="20755" y="4477"/>
                  </a:cubicBezTo>
                  <a:close/>
                  <a:moveTo>
                    <a:pt x="25192" y="5128"/>
                  </a:moveTo>
                  <a:lnTo>
                    <a:pt x="25192" y="5128"/>
                  </a:lnTo>
                  <a:cubicBezTo>
                    <a:pt x="24771" y="6772"/>
                    <a:pt x="24159" y="8340"/>
                    <a:pt x="22744" y="9373"/>
                  </a:cubicBezTo>
                  <a:cubicBezTo>
                    <a:pt x="22208" y="9755"/>
                    <a:pt x="21635" y="9985"/>
                    <a:pt x="21252" y="10559"/>
                  </a:cubicBezTo>
                  <a:cubicBezTo>
                    <a:pt x="20650" y="11396"/>
                    <a:pt x="20369" y="13815"/>
                    <a:pt x="19052" y="13815"/>
                  </a:cubicBezTo>
                  <a:cubicBezTo>
                    <a:pt x="18864" y="13815"/>
                    <a:pt x="18656" y="13766"/>
                    <a:pt x="18422" y="13656"/>
                  </a:cubicBezTo>
                  <a:cubicBezTo>
                    <a:pt x="18382" y="13632"/>
                    <a:pt x="18342" y="13622"/>
                    <a:pt x="18304" y="13622"/>
                  </a:cubicBezTo>
                  <a:cubicBezTo>
                    <a:pt x="18162" y="13622"/>
                    <a:pt x="18056" y="13773"/>
                    <a:pt x="18116" y="13924"/>
                  </a:cubicBezTo>
                  <a:cubicBezTo>
                    <a:pt x="18651" y="14880"/>
                    <a:pt x="18116" y="15033"/>
                    <a:pt x="17428" y="15607"/>
                  </a:cubicBezTo>
                  <a:cubicBezTo>
                    <a:pt x="16777" y="16142"/>
                    <a:pt x="16127" y="16716"/>
                    <a:pt x="15515" y="17366"/>
                  </a:cubicBezTo>
                  <a:cubicBezTo>
                    <a:pt x="14483" y="18437"/>
                    <a:pt x="13603" y="19623"/>
                    <a:pt x="12838" y="20923"/>
                  </a:cubicBezTo>
                  <a:cubicBezTo>
                    <a:pt x="12494" y="21573"/>
                    <a:pt x="12188" y="22300"/>
                    <a:pt x="11767" y="22912"/>
                  </a:cubicBezTo>
                  <a:cubicBezTo>
                    <a:pt x="11194" y="23715"/>
                    <a:pt x="10429" y="24059"/>
                    <a:pt x="9702" y="24633"/>
                  </a:cubicBezTo>
                  <a:cubicBezTo>
                    <a:pt x="8593" y="25513"/>
                    <a:pt x="8555" y="26354"/>
                    <a:pt x="6872" y="26622"/>
                  </a:cubicBezTo>
                  <a:cubicBezTo>
                    <a:pt x="6069" y="26737"/>
                    <a:pt x="5304" y="26775"/>
                    <a:pt x="4501" y="26775"/>
                  </a:cubicBezTo>
                  <a:cubicBezTo>
                    <a:pt x="4577" y="26737"/>
                    <a:pt x="4615" y="26698"/>
                    <a:pt x="4654" y="26622"/>
                  </a:cubicBezTo>
                  <a:cubicBezTo>
                    <a:pt x="4692" y="26679"/>
                    <a:pt x="4759" y="26708"/>
                    <a:pt x="4826" y="26708"/>
                  </a:cubicBezTo>
                  <a:cubicBezTo>
                    <a:pt x="4893" y="26708"/>
                    <a:pt x="4960" y="26679"/>
                    <a:pt x="4998" y="26622"/>
                  </a:cubicBezTo>
                  <a:cubicBezTo>
                    <a:pt x="5074" y="26584"/>
                    <a:pt x="5074" y="26545"/>
                    <a:pt x="5151" y="26469"/>
                  </a:cubicBezTo>
                  <a:cubicBezTo>
                    <a:pt x="5992" y="26354"/>
                    <a:pt x="6834" y="26086"/>
                    <a:pt x="7675" y="25933"/>
                  </a:cubicBezTo>
                  <a:cubicBezTo>
                    <a:pt x="7855" y="25933"/>
                    <a:pt x="7798" y="25662"/>
                    <a:pt x="7631" y="25662"/>
                  </a:cubicBezTo>
                  <a:cubicBezTo>
                    <a:pt x="7621" y="25662"/>
                    <a:pt x="7610" y="25663"/>
                    <a:pt x="7598" y="25666"/>
                  </a:cubicBezTo>
                  <a:cubicBezTo>
                    <a:pt x="6872" y="25742"/>
                    <a:pt x="6145" y="25857"/>
                    <a:pt x="5457" y="26048"/>
                  </a:cubicBezTo>
                  <a:lnTo>
                    <a:pt x="5763" y="25589"/>
                  </a:lnTo>
                  <a:cubicBezTo>
                    <a:pt x="7140" y="25283"/>
                    <a:pt x="8440" y="24748"/>
                    <a:pt x="9625" y="24059"/>
                  </a:cubicBezTo>
                  <a:cubicBezTo>
                    <a:pt x="9757" y="23994"/>
                    <a:pt x="9662" y="23815"/>
                    <a:pt x="9536" y="23815"/>
                  </a:cubicBezTo>
                  <a:cubicBezTo>
                    <a:pt x="9515" y="23815"/>
                    <a:pt x="9494" y="23819"/>
                    <a:pt x="9473" y="23830"/>
                  </a:cubicBezTo>
                  <a:cubicBezTo>
                    <a:pt x="8402" y="24289"/>
                    <a:pt x="7331" y="24671"/>
                    <a:pt x="6183" y="24939"/>
                  </a:cubicBezTo>
                  <a:cubicBezTo>
                    <a:pt x="6375" y="24671"/>
                    <a:pt x="6528" y="24404"/>
                    <a:pt x="6681" y="24136"/>
                  </a:cubicBezTo>
                  <a:cubicBezTo>
                    <a:pt x="7292" y="23792"/>
                    <a:pt x="7904" y="23294"/>
                    <a:pt x="8478" y="22950"/>
                  </a:cubicBezTo>
                  <a:cubicBezTo>
                    <a:pt x="9243" y="22453"/>
                    <a:pt x="10046" y="22032"/>
                    <a:pt x="10849" y="21573"/>
                  </a:cubicBezTo>
                  <a:cubicBezTo>
                    <a:pt x="10882" y="21541"/>
                    <a:pt x="10859" y="21451"/>
                    <a:pt x="10803" y="21451"/>
                  </a:cubicBezTo>
                  <a:cubicBezTo>
                    <a:pt x="10793" y="21451"/>
                    <a:pt x="10784" y="21453"/>
                    <a:pt x="10773" y="21459"/>
                  </a:cubicBezTo>
                  <a:cubicBezTo>
                    <a:pt x="9931" y="21803"/>
                    <a:pt x="9128" y="22224"/>
                    <a:pt x="8325" y="22644"/>
                  </a:cubicBezTo>
                  <a:cubicBezTo>
                    <a:pt x="7943" y="22874"/>
                    <a:pt x="7484" y="23142"/>
                    <a:pt x="7063" y="23371"/>
                  </a:cubicBezTo>
                  <a:cubicBezTo>
                    <a:pt x="7178" y="23142"/>
                    <a:pt x="7292" y="22950"/>
                    <a:pt x="7407" y="22721"/>
                  </a:cubicBezTo>
                  <a:cubicBezTo>
                    <a:pt x="9243" y="21803"/>
                    <a:pt x="10888" y="20617"/>
                    <a:pt x="12762" y="19776"/>
                  </a:cubicBezTo>
                  <a:cubicBezTo>
                    <a:pt x="12827" y="19743"/>
                    <a:pt x="12780" y="19653"/>
                    <a:pt x="12717" y="19653"/>
                  </a:cubicBezTo>
                  <a:cubicBezTo>
                    <a:pt x="12707" y="19653"/>
                    <a:pt x="12696" y="19656"/>
                    <a:pt x="12685" y="19661"/>
                  </a:cubicBezTo>
                  <a:cubicBezTo>
                    <a:pt x="11002" y="20197"/>
                    <a:pt x="9396" y="21000"/>
                    <a:pt x="7904" y="22032"/>
                  </a:cubicBezTo>
                  <a:cubicBezTo>
                    <a:pt x="8096" y="21841"/>
                    <a:pt x="8287" y="21650"/>
                    <a:pt x="8440" y="21459"/>
                  </a:cubicBezTo>
                  <a:lnTo>
                    <a:pt x="10429" y="19470"/>
                  </a:lnTo>
                  <a:cubicBezTo>
                    <a:pt x="11155" y="19164"/>
                    <a:pt x="11882" y="18781"/>
                    <a:pt x="12570" y="18399"/>
                  </a:cubicBezTo>
                  <a:cubicBezTo>
                    <a:pt x="13374" y="18055"/>
                    <a:pt x="14177" y="17672"/>
                    <a:pt x="14942" y="17175"/>
                  </a:cubicBezTo>
                  <a:lnTo>
                    <a:pt x="14942" y="17137"/>
                  </a:lnTo>
                  <a:cubicBezTo>
                    <a:pt x="14177" y="17366"/>
                    <a:pt x="13450" y="17634"/>
                    <a:pt x="12723" y="17978"/>
                  </a:cubicBezTo>
                  <a:cubicBezTo>
                    <a:pt x="12188" y="18246"/>
                    <a:pt x="11614" y="18475"/>
                    <a:pt x="11117" y="18781"/>
                  </a:cubicBezTo>
                  <a:cubicBezTo>
                    <a:pt x="11423" y="18437"/>
                    <a:pt x="11767" y="18131"/>
                    <a:pt x="12073" y="17787"/>
                  </a:cubicBezTo>
                  <a:cubicBezTo>
                    <a:pt x="13680" y="17022"/>
                    <a:pt x="15248" y="15989"/>
                    <a:pt x="16854" y="15186"/>
                  </a:cubicBezTo>
                  <a:cubicBezTo>
                    <a:pt x="16958" y="15152"/>
                    <a:pt x="16873" y="14990"/>
                    <a:pt x="16770" y="14990"/>
                  </a:cubicBezTo>
                  <a:cubicBezTo>
                    <a:pt x="16760" y="14990"/>
                    <a:pt x="16750" y="14992"/>
                    <a:pt x="16739" y="14995"/>
                  </a:cubicBezTo>
                  <a:cubicBezTo>
                    <a:pt x="15477" y="15607"/>
                    <a:pt x="14138" y="16181"/>
                    <a:pt x="12915" y="16907"/>
                  </a:cubicBezTo>
                  <a:lnTo>
                    <a:pt x="13871" y="15913"/>
                  </a:lnTo>
                  <a:cubicBezTo>
                    <a:pt x="13890" y="15932"/>
                    <a:pt x="13899" y="15942"/>
                    <a:pt x="13909" y="15942"/>
                  </a:cubicBezTo>
                  <a:cubicBezTo>
                    <a:pt x="13919" y="15942"/>
                    <a:pt x="13928" y="15932"/>
                    <a:pt x="13947" y="15913"/>
                  </a:cubicBezTo>
                  <a:cubicBezTo>
                    <a:pt x="15630" y="15072"/>
                    <a:pt x="17198" y="14001"/>
                    <a:pt x="18843" y="13121"/>
                  </a:cubicBezTo>
                  <a:cubicBezTo>
                    <a:pt x="18905" y="13090"/>
                    <a:pt x="18866" y="13034"/>
                    <a:pt x="18829" y="13034"/>
                  </a:cubicBezTo>
                  <a:cubicBezTo>
                    <a:pt x="18820" y="13034"/>
                    <a:pt x="18812" y="13037"/>
                    <a:pt x="18804" y="13045"/>
                  </a:cubicBezTo>
                  <a:cubicBezTo>
                    <a:pt x="17236" y="13695"/>
                    <a:pt x="15745" y="14498"/>
                    <a:pt x="14330" y="15416"/>
                  </a:cubicBezTo>
                  <a:cubicBezTo>
                    <a:pt x="15133" y="14574"/>
                    <a:pt x="15898" y="13733"/>
                    <a:pt x="16663" y="12892"/>
                  </a:cubicBezTo>
                  <a:cubicBezTo>
                    <a:pt x="17428" y="12547"/>
                    <a:pt x="18154" y="12127"/>
                    <a:pt x="18881" y="11744"/>
                  </a:cubicBezTo>
                  <a:cubicBezTo>
                    <a:pt x="19110" y="11591"/>
                    <a:pt x="20105" y="11285"/>
                    <a:pt x="19990" y="10941"/>
                  </a:cubicBezTo>
                  <a:cubicBezTo>
                    <a:pt x="19990" y="10903"/>
                    <a:pt x="19952" y="10865"/>
                    <a:pt x="19952" y="10865"/>
                  </a:cubicBezTo>
                  <a:lnTo>
                    <a:pt x="19875" y="10865"/>
                  </a:lnTo>
                  <a:cubicBezTo>
                    <a:pt x="19799" y="10865"/>
                    <a:pt x="19761" y="10979"/>
                    <a:pt x="19837" y="11018"/>
                  </a:cubicBezTo>
                  <a:cubicBezTo>
                    <a:pt x="19827" y="11012"/>
                    <a:pt x="19814" y="11010"/>
                    <a:pt x="19799" y="11010"/>
                  </a:cubicBezTo>
                  <a:cubicBezTo>
                    <a:pt x="19585" y="11010"/>
                    <a:pt x="18909" y="11482"/>
                    <a:pt x="18766" y="11553"/>
                  </a:cubicBezTo>
                  <a:lnTo>
                    <a:pt x="17963" y="11935"/>
                  </a:lnTo>
                  <a:cubicBezTo>
                    <a:pt x="17695" y="12088"/>
                    <a:pt x="17428" y="12241"/>
                    <a:pt x="17122" y="12356"/>
                  </a:cubicBezTo>
                  <a:lnTo>
                    <a:pt x="17504" y="11974"/>
                  </a:lnTo>
                  <a:cubicBezTo>
                    <a:pt x="18613" y="11400"/>
                    <a:pt x="19646" y="10673"/>
                    <a:pt x="20793" y="10061"/>
                  </a:cubicBezTo>
                  <a:cubicBezTo>
                    <a:pt x="20826" y="10061"/>
                    <a:pt x="20803" y="9977"/>
                    <a:pt x="20771" y="9977"/>
                  </a:cubicBezTo>
                  <a:cubicBezTo>
                    <a:pt x="20766" y="9977"/>
                    <a:pt x="20760" y="9979"/>
                    <a:pt x="20755" y="9985"/>
                  </a:cubicBezTo>
                  <a:cubicBezTo>
                    <a:pt x="19761" y="10406"/>
                    <a:pt x="18804" y="10903"/>
                    <a:pt x="17887" y="11438"/>
                  </a:cubicBezTo>
                  <a:cubicBezTo>
                    <a:pt x="18154" y="11132"/>
                    <a:pt x="18460" y="10788"/>
                    <a:pt x="18728" y="10444"/>
                  </a:cubicBezTo>
                  <a:cubicBezTo>
                    <a:pt x="20334" y="9602"/>
                    <a:pt x="21941" y="8723"/>
                    <a:pt x="23547" y="7843"/>
                  </a:cubicBezTo>
                  <a:cubicBezTo>
                    <a:pt x="23585" y="7843"/>
                    <a:pt x="23547" y="7767"/>
                    <a:pt x="23509" y="7767"/>
                  </a:cubicBezTo>
                  <a:cubicBezTo>
                    <a:pt x="22017" y="8379"/>
                    <a:pt x="20602" y="9105"/>
                    <a:pt x="19187" y="9870"/>
                  </a:cubicBezTo>
                  <a:cubicBezTo>
                    <a:pt x="19493" y="9526"/>
                    <a:pt x="19799" y="9143"/>
                    <a:pt x="20105" y="8761"/>
                  </a:cubicBezTo>
                  <a:cubicBezTo>
                    <a:pt x="21099" y="8187"/>
                    <a:pt x="22170" y="7690"/>
                    <a:pt x="23279" y="7346"/>
                  </a:cubicBezTo>
                  <a:cubicBezTo>
                    <a:pt x="23356" y="7308"/>
                    <a:pt x="23317" y="7193"/>
                    <a:pt x="23241" y="7193"/>
                  </a:cubicBezTo>
                  <a:cubicBezTo>
                    <a:pt x="22285" y="7384"/>
                    <a:pt x="21367" y="7728"/>
                    <a:pt x="20526" y="8226"/>
                  </a:cubicBezTo>
                  <a:lnTo>
                    <a:pt x="20755" y="7958"/>
                  </a:lnTo>
                  <a:cubicBezTo>
                    <a:pt x="21749" y="7346"/>
                    <a:pt x="22859" y="6849"/>
                    <a:pt x="23968" y="6466"/>
                  </a:cubicBezTo>
                  <a:cubicBezTo>
                    <a:pt x="24072" y="6431"/>
                    <a:pt x="24050" y="6270"/>
                    <a:pt x="23959" y="6270"/>
                  </a:cubicBezTo>
                  <a:cubicBezTo>
                    <a:pt x="23949" y="6270"/>
                    <a:pt x="23940" y="6272"/>
                    <a:pt x="23929" y="6275"/>
                  </a:cubicBezTo>
                  <a:cubicBezTo>
                    <a:pt x="23012" y="6428"/>
                    <a:pt x="22132" y="6734"/>
                    <a:pt x="21367" y="7231"/>
                  </a:cubicBezTo>
                  <a:lnTo>
                    <a:pt x="21826" y="6619"/>
                  </a:lnTo>
                  <a:cubicBezTo>
                    <a:pt x="22897" y="6046"/>
                    <a:pt x="24044" y="5548"/>
                    <a:pt x="25192" y="5128"/>
                  </a:cubicBezTo>
                  <a:close/>
                  <a:moveTo>
                    <a:pt x="26738" y="1"/>
                  </a:moveTo>
                  <a:cubicBezTo>
                    <a:pt x="26705" y="1"/>
                    <a:pt x="26673" y="13"/>
                    <a:pt x="26645" y="41"/>
                  </a:cubicBezTo>
                  <a:cubicBezTo>
                    <a:pt x="26530" y="194"/>
                    <a:pt x="26454" y="347"/>
                    <a:pt x="26339" y="462"/>
                  </a:cubicBezTo>
                  <a:cubicBezTo>
                    <a:pt x="24733" y="1571"/>
                    <a:pt x="23050" y="2527"/>
                    <a:pt x="21405" y="3560"/>
                  </a:cubicBezTo>
                  <a:cubicBezTo>
                    <a:pt x="21405" y="3560"/>
                    <a:pt x="21405" y="3521"/>
                    <a:pt x="21367" y="3483"/>
                  </a:cubicBezTo>
                  <a:lnTo>
                    <a:pt x="21329" y="3483"/>
                  </a:lnTo>
                  <a:cubicBezTo>
                    <a:pt x="21329" y="3560"/>
                    <a:pt x="21290" y="3598"/>
                    <a:pt x="21290" y="3636"/>
                  </a:cubicBezTo>
                  <a:cubicBezTo>
                    <a:pt x="18613" y="5319"/>
                    <a:pt x="16051" y="7155"/>
                    <a:pt x="14215" y="9794"/>
                  </a:cubicBezTo>
                  <a:cubicBezTo>
                    <a:pt x="13335" y="11170"/>
                    <a:pt x="12341" y="12433"/>
                    <a:pt x="11194" y="13618"/>
                  </a:cubicBezTo>
                  <a:cubicBezTo>
                    <a:pt x="10084" y="14689"/>
                    <a:pt x="8899" y="15722"/>
                    <a:pt x="7751" y="16754"/>
                  </a:cubicBezTo>
                  <a:cubicBezTo>
                    <a:pt x="6987" y="17443"/>
                    <a:pt x="5916" y="18170"/>
                    <a:pt x="5648" y="19164"/>
                  </a:cubicBezTo>
                  <a:cubicBezTo>
                    <a:pt x="5342" y="20197"/>
                    <a:pt x="6107" y="20426"/>
                    <a:pt x="4692" y="20617"/>
                  </a:cubicBezTo>
                  <a:cubicBezTo>
                    <a:pt x="4615" y="20617"/>
                    <a:pt x="4577" y="20732"/>
                    <a:pt x="4577" y="20847"/>
                  </a:cubicBezTo>
                  <a:cubicBezTo>
                    <a:pt x="4960" y="22950"/>
                    <a:pt x="2779" y="24595"/>
                    <a:pt x="3544" y="26698"/>
                  </a:cubicBezTo>
                  <a:cubicBezTo>
                    <a:pt x="3583" y="26737"/>
                    <a:pt x="3621" y="26775"/>
                    <a:pt x="3659" y="26813"/>
                  </a:cubicBezTo>
                  <a:cubicBezTo>
                    <a:pt x="2282" y="29146"/>
                    <a:pt x="1097" y="31594"/>
                    <a:pt x="26" y="34080"/>
                  </a:cubicBezTo>
                  <a:cubicBezTo>
                    <a:pt x="1" y="34155"/>
                    <a:pt x="41" y="34213"/>
                    <a:pt x="93" y="34213"/>
                  </a:cubicBezTo>
                  <a:cubicBezTo>
                    <a:pt x="121" y="34213"/>
                    <a:pt x="152" y="34196"/>
                    <a:pt x="179" y="34156"/>
                  </a:cubicBezTo>
                  <a:cubicBezTo>
                    <a:pt x="1403" y="31823"/>
                    <a:pt x="2588" y="29490"/>
                    <a:pt x="4003" y="27310"/>
                  </a:cubicBezTo>
                  <a:cubicBezTo>
                    <a:pt x="5342" y="27234"/>
                    <a:pt x="7331" y="27463"/>
                    <a:pt x="8478" y="26660"/>
                  </a:cubicBezTo>
                  <a:cubicBezTo>
                    <a:pt x="9090" y="26201"/>
                    <a:pt x="9473" y="25513"/>
                    <a:pt x="10046" y="25016"/>
                  </a:cubicBezTo>
                  <a:cubicBezTo>
                    <a:pt x="10658" y="24518"/>
                    <a:pt x="11347" y="24212"/>
                    <a:pt x="11882" y="23600"/>
                  </a:cubicBezTo>
                  <a:cubicBezTo>
                    <a:pt x="12838" y="22415"/>
                    <a:pt x="13297" y="20808"/>
                    <a:pt x="14177" y="19585"/>
                  </a:cubicBezTo>
                  <a:cubicBezTo>
                    <a:pt x="15477" y="17749"/>
                    <a:pt x="17083" y="16181"/>
                    <a:pt x="18957" y="14957"/>
                  </a:cubicBezTo>
                  <a:cubicBezTo>
                    <a:pt x="19034" y="14919"/>
                    <a:pt x="19072" y="14804"/>
                    <a:pt x="19034" y="14689"/>
                  </a:cubicBezTo>
                  <a:lnTo>
                    <a:pt x="18728" y="14154"/>
                  </a:lnTo>
                  <a:lnTo>
                    <a:pt x="18728" y="14154"/>
                  </a:lnTo>
                  <a:cubicBezTo>
                    <a:pt x="18797" y="14162"/>
                    <a:pt x="18866" y="14167"/>
                    <a:pt x="18934" y="14167"/>
                  </a:cubicBezTo>
                  <a:cubicBezTo>
                    <a:pt x="19475" y="14167"/>
                    <a:pt x="19995" y="13902"/>
                    <a:pt x="20334" y="13427"/>
                  </a:cubicBezTo>
                  <a:cubicBezTo>
                    <a:pt x="20602" y="13083"/>
                    <a:pt x="20832" y="12662"/>
                    <a:pt x="20984" y="12203"/>
                  </a:cubicBezTo>
                  <a:cubicBezTo>
                    <a:pt x="21137" y="11553"/>
                    <a:pt x="21443" y="10941"/>
                    <a:pt x="21826" y="10444"/>
                  </a:cubicBezTo>
                  <a:cubicBezTo>
                    <a:pt x="22170" y="10138"/>
                    <a:pt x="22553" y="9870"/>
                    <a:pt x="22935" y="9641"/>
                  </a:cubicBezTo>
                  <a:cubicBezTo>
                    <a:pt x="25765" y="7422"/>
                    <a:pt x="25497" y="3598"/>
                    <a:pt x="26760" y="500"/>
                  </a:cubicBezTo>
                  <a:lnTo>
                    <a:pt x="26874" y="423"/>
                  </a:lnTo>
                  <a:cubicBezTo>
                    <a:pt x="26913" y="385"/>
                    <a:pt x="26913" y="309"/>
                    <a:pt x="26874" y="270"/>
                  </a:cubicBezTo>
                  <a:cubicBezTo>
                    <a:pt x="26874" y="270"/>
                    <a:pt x="26874" y="232"/>
                    <a:pt x="26874" y="232"/>
                  </a:cubicBezTo>
                  <a:cubicBezTo>
                    <a:pt x="26932" y="116"/>
                    <a:pt x="26837" y="1"/>
                    <a:pt x="267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1"/>
            <p:cNvSpPr/>
            <p:nvPr/>
          </p:nvSpPr>
          <p:spPr>
            <a:xfrm>
              <a:off x="3373000" y="890775"/>
              <a:ext cx="99400" cy="65050"/>
            </a:xfrm>
            <a:custGeom>
              <a:rect b="b" l="l" r="r" t="t"/>
              <a:pathLst>
                <a:path extrusionOk="0" h="2602" w="3976">
                  <a:moveTo>
                    <a:pt x="3821" y="0"/>
                  </a:moveTo>
                  <a:cubicBezTo>
                    <a:pt x="3796" y="0"/>
                    <a:pt x="3768" y="9"/>
                    <a:pt x="3738" y="32"/>
                  </a:cubicBezTo>
                  <a:cubicBezTo>
                    <a:pt x="2514" y="720"/>
                    <a:pt x="1022" y="1370"/>
                    <a:pt x="66" y="2441"/>
                  </a:cubicBezTo>
                  <a:cubicBezTo>
                    <a:pt x="0" y="2507"/>
                    <a:pt x="48" y="2602"/>
                    <a:pt x="136" y="2602"/>
                  </a:cubicBezTo>
                  <a:cubicBezTo>
                    <a:pt x="150" y="2602"/>
                    <a:pt x="165" y="2599"/>
                    <a:pt x="181" y="2594"/>
                  </a:cubicBezTo>
                  <a:cubicBezTo>
                    <a:pt x="1405" y="1791"/>
                    <a:pt x="2591" y="988"/>
                    <a:pt x="3853" y="223"/>
                  </a:cubicBezTo>
                  <a:cubicBezTo>
                    <a:pt x="3976" y="161"/>
                    <a:pt x="3925" y="0"/>
                    <a:pt x="3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1"/>
            <p:cNvSpPr/>
            <p:nvPr/>
          </p:nvSpPr>
          <p:spPr>
            <a:xfrm>
              <a:off x="3220975" y="1052700"/>
              <a:ext cx="114975" cy="64725"/>
            </a:xfrm>
            <a:custGeom>
              <a:rect b="b" l="l" r="r" t="t"/>
              <a:pathLst>
                <a:path extrusionOk="0" h="2589" w="4599">
                  <a:moveTo>
                    <a:pt x="4443" y="1"/>
                  </a:moveTo>
                  <a:cubicBezTo>
                    <a:pt x="4425" y="1"/>
                    <a:pt x="4407" y="6"/>
                    <a:pt x="4388" y="18"/>
                  </a:cubicBezTo>
                  <a:cubicBezTo>
                    <a:pt x="3011" y="745"/>
                    <a:pt x="1061" y="1204"/>
                    <a:pt x="66" y="2428"/>
                  </a:cubicBezTo>
                  <a:cubicBezTo>
                    <a:pt x="0" y="2494"/>
                    <a:pt x="77" y="2588"/>
                    <a:pt x="148" y="2588"/>
                  </a:cubicBezTo>
                  <a:cubicBezTo>
                    <a:pt x="159" y="2588"/>
                    <a:pt x="171" y="2586"/>
                    <a:pt x="181" y="2581"/>
                  </a:cubicBezTo>
                  <a:cubicBezTo>
                    <a:pt x="908" y="2198"/>
                    <a:pt x="1596" y="1739"/>
                    <a:pt x="2323" y="1357"/>
                  </a:cubicBezTo>
                  <a:cubicBezTo>
                    <a:pt x="3049" y="1013"/>
                    <a:pt x="3776" y="630"/>
                    <a:pt x="4503" y="209"/>
                  </a:cubicBezTo>
                  <a:cubicBezTo>
                    <a:pt x="4599" y="145"/>
                    <a:pt x="4534" y="1"/>
                    <a:pt x="44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72" name="Google Shape;872;p31"/>
          <p:cNvPicPr preferRelativeResize="0"/>
          <p:nvPr/>
        </p:nvPicPr>
        <p:blipFill rotWithShape="1">
          <a:blip r:embed="rId3">
            <a:alphaModFix/>
          </a:blip>
          <a:srcRect b="10321" l="0" r="990" t="33887"/>
          <a:stretch/>
        </p:blipFill>
        <p:spPr>
          <a:xfrm>
            <a:off x="673650" y="1418550"/>
            <a:ext cx="7980648" cy="31102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Vintage Art Deco Bibliotheque Style CV by Slidesgo">
  <a:themeElements>
    <a:clrScheme name="Simple Light">
      <a:dk1>
        <a:srgbClr val="3B290C"/>
      </a:dk1>
      <a:lt1>
        <a:srgbClr val="4E0A0A"/>
      </a:lt1>
      <a:dk2>
        <a:srgbClr val="E6D3B9"/>
      </a:dk2>
      <a:lt2>
        <a:srgbClr val="FFFFFF"/>
      </a:lt2>
      <a:accent1>
        <a:srgbClr val="FFFFFF"/>
      </a:accent1>
      <a:accent2>
        <a:srgbClr val="FFFFFF"/>
      </a:accent2>
      <a:accent3>
        <a:srgbClr val="FFFFFF"/>
      </a:accent3>
      <a:accent4>
        <a:srgbClr val="FFFFFF"/>
      </a:accent4>
      <a:accent5>
        <a:srgbClr val="FFFFFF"/>
      </a:accent5>
      <a:accent6>
        <a:srgbClr val="FFFFFF"/>
      </a:accent6>
      <a:hlink>
        <a:srgbClr val="3B290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